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8AEE-B857-423C-ABA6-84478A4D639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5EAF-E049-437D-BF84-69FC4574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Garbage Can Model of Congress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Legislator ‘aye’ when satisfaction &gt; 0.5</a:t>
            </a:r>
          </a:p>
          <a:p>
            <a:r>
              <a:rPr lang="en-US" dirty="0" smtClean="0"/>
              <a:t>Simple majority passes</a:t>
            </a:r>
          </a:p>
          <a:p>
            <a:r>
              <a:rPr lang="en-US" dirty="0" smtClean="0"/>
              <a:t>Aggregate satisfaction with bill can be &gt; 0.5, but not get a majority vote</a:t>
            </a:r>
          </a:p>
          <a:p>
            <a:r>
              <a:rPr lang="en-US" dirty="0" smtClean="0"/>
              <a:t>When bill made into law, issues removed from the open issues list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Legislative Body</a:t>
            </a:r>
          </a:p>
          <a:p>
            <a:pPr marL="914400" lvl="1" indent="-514350"/>
            <a:r>
              <a:rPr lang="en-US" dirty="0" smtClean="0"/>
              <a:t>legislators and party affiliations:  issue priorities and positions</a:t>
            </a:r>
          </a:p>
          <a:p>
            <a:pPr marL="914400" lvl="1" indent="-514350"/>
            <a:r>
              <a:rPr lang="en-US" dirty="0" smtClean="0"/>
              <a:t>network generation:  preferential attachment with </a:t>
            </a:r>
            <a:r>
              <a:rPr lang="en-US" dirty="0" err="1" smtClean="0"/>
              <a:t>homophily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200 proposals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Random legislator proposes random solution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Draft circulation (simulated annealing revision)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Committee revision (simulated annealing)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Floor vote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6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Legislator Issue priorities generation</a:t>
            </a:r>
            <a:br>
              <a:rPr lang="en-US" dirty="0" smtClean="0"/>
            </a:br>
            <a:r>
              <a:rPr lang="en-US" dirty="0" smtClean="0"/>
              <a:t>(ideology)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 = number of issues  (75 for calibrated model)</a:t>
            </a:r>
          </a:p>
          <a:p>
            <a:r>
              <a:rPr lang="en-US" dirty="0" smtClean="0"/>
              <a:t>j = number of prioritized positions  (10 for calibrated model)</a:t>
            </a:r>
          </a:p>
          <a:p>
            <a:r>
              <a:rPr lang="en-US" dirty="0" smtClean="0"/>
              <a:t>seed priorities =  [3, 5, 7, ... 2*j+1, 1, 1, ... 1], length N</a:t>
            </a:r>
          </a:p>
          <a:p>
            <a:r>
              <a:rPr lang="en-US" dirty="0" smtClean="0"/>
              <a:t>Iterate N</a:t>
            </a:r>
            <a:r>
              <a:rPr lang="en-US" baseline="30000" dirty="0" smtClean="0"/>
              <a:t>2 </a:t>
            </a:r>
            <a:r>
              <a:rPr lang="en-US" dirty="0" smtClean="0"/>
              <a:t>times, incrementing priorities probabilistically, using preferential attachment (pdf of priorities at each iteration)</a:t>
            </a:r>
          </a:p>
          <a:p>
            <a:r>
              <a:rPr lang="en-US" dirty="0" smtClean="0"/>
              <a:t>normalize to [0,1]</a:t>
            </a:r>
          </a:p>
          <a:p>
            <a:r>
              <a:rPr lang="en-US" dirty="0" smtClean="0"/>
              <a:t>parties prioritize different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2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and Legislator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baseline="-25000" dirty="0" err="1" smtClean="0"/>
              <a:t>green</a:t>
            </a:r>
            <a:r>
              <a:rPr lang="en-US" dirty="0" smtClean="0"/>
              <a:t> = 0xb1111 = 15 for all Green and Yellow party priorities</a:t>
            </a:r>
          </a:p>
          <a:p>
            <a:r>
              <a:rPr lang="en-US" dirty="0" err="1" smtClean="0"/>
              <a:t>Pos</a:t>
            </a:r>
            <a:r>
              <a:rPr lang="en-US" baseline="-25000" dirty="0" err="1" smtClean="0"/>
              <a:t>yellow</a:t>
            </a:r>
            <a:r>
              <a:rPr lang="en-US" dirty="0"/>
              <a:t> </a:t>
            </a:r>
            <a:r>
              <a:rPr lang="en-US" dirty="0" smtClean="0"/>
              <a:t>= 0 for all Green and Yellow party priorities</a:t>
            </a:r>
          </a:p>
          <a:p>
            <a:r>
              <a:rPr lang="en-US" dirty="0" smtClean="0"/>
              <a:t>Legislator position = Party position for ideology issues, random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8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agent i: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err="1" smtClean="0"/>
              <a:t>Homophily</a:t>
            </a:r>
            <a:r>
              <a:rPr lang="en-US" dirty="0" smtClean="0"/>
              <a:t>:  find </a:t>
            </a:r>
            <a:r>
              <a:rPr lang="en-US" b="1" i="1" dirty="0" smtClean="0"/>
              <a:t>S</a:t>
            </a:r>
            <a:r>
              <a:rPr lang="en-US" dirty="0" smtClean="0"/>
              <a:t> such that similarity between </a:t>
            </a:r>
            <a:r>
              <a:rPr lang="en-US" dirty="0" err="1" smtClean="0"/>
              <a:t>i</a:t>
            </a:r>
            <a:r>
              <a:rPr lang="en-US" dirty="0" smtClean="0"/>
              <a:t> and j in </a:t>
            </a:r>
            <a:r>
              <a:rPr lang="en-US" b="1" i="1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is greater than threshold</a:t>
            </a:r>
          </a:p>
          <a:p>
            <a:pPr marL="1314450" lvl="2" indent="-514350"/>
            <a:r>
              <a:rPr lang="en-US" dirty="0" smtClean="0"/>
              <a:t>similarity is average of position differences, priority-weighted</a:t>
            </a:r>
          </a:p>
          <a:p>
            <a:pPr marL="1314450" lvl="2" indent="-514350"/>
            <a:r>
              <a:rPr lang="en-US" dirty="0" smtClean="0"/>
              <a:t>position difference on a binary tree (i.e., MSB -&gt; 50% and LSB -&gt; 6.125%)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5 times:  Perform preferential attachment of </a:t>
            </a:r>
            <a:r>
              <a:rPr lang="en-US" dirty="0" err="1" smtClean="0"/>
              <a:t>i</a:t>
            </a:r>
            <a:r>
              <a:rPr lang="en-US" dirty="0" smtClean="0"/>
              <a:t> to </a:t>
            </a:r>
            <a:r>
              <a:rPr lang="en-US" b="1" i="1" dirty="0" smtClean="0"/>
              <a:t>S</a:t>
            </a:r>
            <a:r>
              <a:rPr lang="en-US" dirty="0" smtClean="0"/>
              <a:t> (pdf of degree for j in </a:t>
            </a:r>
            <a:r>
              <a:rPr lang="en-US" b="1" i="1" dirty="0" smtClean="0"/>
              <a:t>S</a:t>
            </a:r>
            <a:r>
              <a:rPr lang="en-US" dirty="0" smtClean="0"/>
              <a:t>)(</a:t>
            </a:r>
            <a:r>
              <a:rPr lang="en-US" dirty="0" err="1" smtClean="0"/>
              <a:t>Barabasi</a:t>
            </a:r>
            <a:r>
              <a:rPr lang="en-US" dirty="0" smtClean="0"/>
              <a:t> and Albert 1999)</a:t>
            </a:r>
          </a:p>
          <a:p>
            <a:pPr marL="914400" lvl="1" indent="-514350">
              <a:buFont typeface="+mj-lt"/>
              <a:buAutoNum type="alphaLcParenR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6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and Network 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962400" cy="238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" y="4102100"/>
            <a:ext cx="3970638" cy="239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3048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views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8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and Draft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pick a legislator to sponsor a bill</a:t>
            </a:r>
          </a:p>
          <a:p>
            <a:r>
              <a:rPr lang="en-US" dirty="0" smtClean="0"/>
              <a:t>Legislator sponsors a bill on any issue not already passed into law</a:t>
            </a:r>
          </a:p>
          <a:p>
            <a:r>
              <a:rPr lang="en-US" dirty="0" smtClean="0"/>
              <a:t>Bill starts as a single-issue vector, with the sponsor’s position</a:t>
            </a:r>
          </a:p>
          <a:p>
            <a:r>
              <a:rPr lang="en-US" dirty="0" smtClean="0"/>
              <a:t>Cosponsors = edges in sponsor’s network</a:t>
            </a:r>
          </a:p>
          <a:p>
            <a:r>
              <a:rPr lang="en-US" dirty="0" smtClean="0"/>
              <a:t>Bill is revised by simulated annealing; cosponsors’ satisfaction is the objective/energy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by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change:  random position on any open issue, or bit inversion if issue already in bill </a:t>
            </a:r>
            <a:r>
              <a:rPr lang="en-US" dirty="0" smtClean="0">
                <a:sym typeface="Wingdings" panose="05000000000000000000" pitchFamily="2" charset="2"/>
              </a:rPr>
              <a:t> issue dimensionality of the bill increases with SA</a:t>
            </a:r>
            <a:endParaRPr lang="en-US" dirty="0" smtClean="0"/>
          </a:p>
          <a:p>
            <a:r>
              <a:rPr lang="en-US" dirty="0" smtClean="0"/>
              <a:t>Metropolis algorithm (accept change if lower energy, otherwise with P = </a:t>
            </a:r>
            <a:r>
              <a:rPr lang="en-US" i="1" dirty="0" smtClean="0"/>
              <a:t>e</a:t>
            </a:r>
            <a:r>
              <a:rPr lang="en-US" i="1" baseline="30000" dirty="0" smtClean="0"/>
              <a:t>-</a:t>
            </a:r>
            <a:r>
              <a:rPr lang="el-GR" i="1" baseline="30000" dirty="0" smtClean="0"/>
              <a:t>Δ</a:t>
            </a:r>
            <a:r>
              <a:rPr lang="en-US" i="1" baseline="30000" dirty="0" smtClean="0"/>
              <a:t>E/</a:t>
            </a:r>
            <a:r>
              <a:rPr lang="en-US" i="1" baseline="30000" dirty="0" err="1" smtClean="0"/>
              <a:t>kT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Choose best of all points visited</a:t>
            </a:r>
          </a:p>
          <a:p>
            <a:r>
              <a:rPr lang="en-US" dirty="0" smtClean="0"/>
              <a:t>E = reviewers’ dissatisfaction with bill</a:t>
            </a:r>
          </a:p>
          <a:p>
            <a:r>
              <a:rPr lang="en-US" dirty="0" smtClean="0"/>
              <a:t>k = -0.1/</a:t>
            </a:r>
            <a:r>
              <a:rPr lang="en-US" dirty="0" err="1" smtClean="0"/>
              <a:t>ln</a:t>
            </a:r>
            <a:r>
              <a:rPr lang="en-US" dirty="0" smtClean="0"/>
              <a:t>(1/2)</a:t>
            </a:r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max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Linearly decreasing temperature and time schedule</a:t>
            </a:r>
          </a:p>
        </p:txBody>
      </p:sp>
    </p:spTree>
    <p:extLst>
      <p:ext uri="{BB962C8B-B14F-4D97-AF65-F5344CB8AC3E}">
        <p14:creationId xmlns:p14="http://schemas.microsoft.com/office/powerpoint/2010/main" val="427168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Committee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Reviewers: any legislator for whom the bill’s topical issue is in their top 4 priorities</a:t>
            </a:r>
          </a:p>
          <a:p>
            <a:r>
              <a:rPr lang="en-US" dirty="0" smtClean="0"/>
              <a:t>Committee of random 5 if no reviewers meet criteria</a:t>
            </a:r>
          </a:p>
          <a:p>
            <a:r>
              <a:rPr lang="en-US" dirty="0" smtClean="0"/>
              <a:t>Revise by simulated annealing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2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444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Garbage Can Model of Congress</vt:lpstr>
      <vt:lpstr>Model Overview</vt:lpstr>
      <vt:lpstr>Legislator Issue priorities generation (ideology)</vt:lpstr>
      <vt:lpstr>Party and Legislator Positions</vt:lpstr>
      <vt:lpstr>Network Generation</vt:lpstr>
      <vt:lpstr>Degrees and Network Views</vt:lpstr>
      <vt:lpstr>Proposal and Draft Circulation</vt:lpstr>
      <vt:lpstr>Revision by SA</vt:lpstr>
      <vt:lpstr>Committee Circulation</vt:lpstr>
      <vt:lpstr>Voting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(dev)</dc:creator>
  <cp:lastModifiedBy>Vince (dev)</cp:lastModifiedBy>
  <cp:revision>12</cp:revision>
  <dcterms:created xsi:type="dcterms:W3CDTF">2014-05-02T22:57:47Z</dcterms:created>
  <dcterms:modified xsi:type="dcterms:W3CDTF">2014-05-03T01:50:50Z</dcterms:modified>
</cp:coreProperties>
</file>