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9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7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6B3D-853C-42C7-BEEE-32E297EA90FD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3F09-C9AF-4022-BE2A-6C9613F62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Schelling Segregation Model with Statistical Mechanics of Opinion 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Schelling Model</a:t>
            </a:r>
          </a:p>
          <a:p>
            <a:r>
              <a:rPr lang="en-US" dirty="0" smtClean="0"/>
              <a:t>Plus: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overlaid with a preferential attachment network (</a:t>
            </a:r>
            <a:r>
              <a:rPr lang="en-US" dirty="0" err="1" smtClean="0"/>
              <a:t>Barabasi</a:t>
            </a:r>
            <a:r>
              <a:rPr lang="en-US" dirty="0" smtClean="0"/>
              <a:t> and Albert 1999)</a:t>
            </a:r>
          </a:p>
          <a:p>
            <a:pPr lvl="1"/>
            <a:r>
              <a:rPr lang="en-US" dirty="0" smtClean="0"/>
              <a:t>opinions of neighborhood preference spread through statistical mechanics of opinion formation (Bahr and </a:t>
            </a:r>
            <a:r>
              <a:rPr lang="en-US" dirty="0" err="1" smtClean="0"/>
              <a:t>Passerini</a:t>
            </a:r>
            <a:r>
              <a:rPr lang="en-US" dirty="0" smtClean="0"/>
              <a:t> 1998)</a:t>
            </a:r>
          </a:p>
          <a:p>
            <a:pPr lvl="1"/>
            <a:r>
              <a:rPr lang="en-US" dirty="0" smtClean="0"/>
              <a:t>Neighborhood preference can be either: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Schelling type (don’t want to be in strictest minority), or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don’t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1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Mechanics of Opinion 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h</a:t>
                </a:r>
                <a:r>
                  <a:rPr lang="en-US" i="1" baseline="-25000" dirty="0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≡ social force in direction of opinion </a:t>
                </a:r>
                <a:r>
                  <a:rPr lang="en-US" i="1" dirty="0" err="1" smtClean="0"/>
                  <a:t>i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 smtClean="0"/>
                  <a:t>≡ social temperature</a:t>
                </a:r>
              </a:p>
              <a:p>
                <a:pPr marL="0" indent="0">
                  <a:buNone/>
                </a:pPr>
                <a:r>
                  <a:rPr lang="en-US" i="1" dirty="0" err="1" smtClean="0"/>
                  <a:t>n</a:t>
                </a:r>
                <a:r>
                  <a:rPr lang="en-US" i="1" baseline="-25000" dirty="0" err="1" smtClean="0"/>
                  <a:t>i</a:t>
                </a:r>
                <a:r>
                  <a:rPr lang="en-US" i="1" dirty="0" smtClean="0"/>
                  <a:t>/N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≡ fraction of influencing population with opinion </a:t>
                </a:r>
                <a:r>
                  <a:rPr lang="en-US" i="1" dirty="0" err="1" smtClean="0"/>
                  <a:t>i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z</a:t>
                </a:r>
                <a:r>
                  <a:rPr lang="en-US" dirty="0" smtClean="0"/>
                  <a:t> ≡ “partition function”; normalizing term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agent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network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randomly in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1 – 3 for N agents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Cycle through all agents until change in happiness &lt; </a:t>
            </a:r>
            <a:r>
              <a:rPr lang="el-GR" dirty="0" smtClean="0"/>
              <a:t>ε</a:t>
            </a:r>
            <a:r>
              <a:rPr lang="en-US" dirty="0" smtClean="0"/>
              <a:t> 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evaluate agent opinion state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evaluate agent happiness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move agent if unhappy (or otherwise time to move)</a:t>
            </a:r>
          </a:p>
        </p:txBody>
      </p:sp>
    </p:spTree>
    <p:extLst>
      <p:ext uri="{BB962C8B-B14F-4D97-AF65-F5344CB8AC3E}">
        <p14:creationId xmlns:p14="http://schemas.microsoft.com/office/powerpoint/2010/main" val="27020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608779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009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Initialization</a:t>
                      </a:r>
                      <a:endParaRPr lang="en-US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number; immutable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for ½ population, 1 for the other ½ </a:t>
                      </a:r>
                      <a:endParaRPr lang="en-US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US" dirty="0" smtClean="0"/>
                        <a:t>opinion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agents have a neighborhood preference or 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 : Schelling</a:t>
                      </a:r>
                    </a:p>
                    <a:p>
                      <a:r>
                        <a:rPr lang="en-US" dirty="0" smtClean="0"/>
                        <a:t>1-</a:t>
                      </a:r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 : No preference</a:t>
                      </a:r>
                      <a:endParaRPr lang="en-US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US" dirty="0" smtClean="0"/>
                        <a:t>friends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instantiates the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[self]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09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216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Schelling Segregation Model with Statistical Mechanics of Opinion Formation</vt:lpstr>
      <vt:lpstr>Model Summary</vt:lpstr>
      <vt:lpstr>Statistical Mechanics of Opinion Formation</vt:lpstr>
      <vt:lpstr>Overview</vt:lpstr>
      <vt:lpstr>Agent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Schelling Segregation Model with Statistical Mechanics of Opinion Formation</dc:title>
  <dc:creator>Vince (dev)</dc:creator>
  <cp:lastModifiedBy>Vince (dev)</cp:lastModifiedBy>
  <cp:revision>6</cp:revision>
  <dcterms:created xsi:type="dcterms:W3CDTF">2014-05-03T01:53:42Z</dcterms:created>
  <dcterms:modified xsi:type="dcterms:W3CDTF">2014-05-03T03:55:38Z</dcterms:modified>
</cp:coreProperties>
</file>