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3E14DE4-694B-47EB-A684-D02FA09DA6E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264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4985645-F846-4133-8D93-10C2E24767D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0E00511-3191-471C-9D64-FBE07DF0A23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11/11/18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4B663D-AEF1-4657-9031-9A2B2DB2384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5D93954-B514-4473-A43D-01676C32C3A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11/11/18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5DB0FFF-3AED-4C72-802D-9A95DCECC39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 rot="5400000">
            <a:off x="3909960" y="2349360"/>
            <a:ext cx="20919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Daniel Darcy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Stephen Fedele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CS 4900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Quadratic Solve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TPS Report &amp; Stories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855600" y="336600"/>
            <a:ext cx="1254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8"/>
          <p:cNvSpPr/>
          <p:nvPr/>
        </p:nvSpPr>
        <p:spPr>
          <a:xfrm>
            <a:off x="7938720" y="100440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2064960" y="96156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3227760" y="99216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4368240" y="98928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5659560" y="99216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6624000" y="100548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550080" y="97380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16"/>
          <p:cNvSpPr/>
          <p:nvPr/>
        </p:nvSpPr>
        <p:spPr>
          <a:xfrm>
            <a:off x="183600" y="1422720"/>
            <a:ext cx="165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Input validation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CustomShape 17"/>
          <p:cNvSpPr/>
          <p:nvPr/>
        </p:nvSpPr>
        <p:spPr>
          <a:xfrm>
            <a:off x="2144160" y="14382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3248640" y="1468800"/>
            <a:ext cx="950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Stephen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19"/>
          <p:cNvSpPr/>
          <p:nvPr/>
        </p:nvSpPr>
        <p:spPr>
          <a:xfrm>
            <a:off x="4377960" y="14382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20"/>
          <p:cNvSpPr/>
          <p:nvPr/>
        </p:nvSpPr>
        <p:spPr>
          <a:xfrm>
            <a:off x="5779080" y="1422720"/>
            <a:ext cx="52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CustomShape 21"/>
          <p:cNvSpPr/>
          <p:nvPr/>
        </p:nvSpPr>
        <p:spPr>
          <a:xfrm>
            <a:off x="6660720" y="140760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CustomShape 22"/>
          <p:cNvSpPr/>
          <p:nvPr/>
        </p:nvSpPr>
        <p:spPr>
          <a:xfrm>
            <a:off x="7907760" y="1438200"/>
            <a:ext cx="479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Line 23"/>
          <p:cNvSpPr/>
          <p:nvPr/>
        </p:nvSpPr>
        <p:spPr>
          <a:xfrm>
            <a:off x="136800" y="18334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CustomShape 24"/>
          <p:cNvSpPr/>
          <p:nvPr/>
        </p:nvSpPr>
        <p:spPr>
          <a:xfrm>
            <a:off x="181440" y="1866600"/>
            <a:ext cx="1917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Put src files in own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Directory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25"/>
          <p:cNvSpPr/>
          <p:nvPr/>
        </p:nvSpPr>
        <p:spPr>
          <a:xfrm>
            <a:off x="2147040" y="206532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" name="CustomShape 26"/>
          <p:cNvSpPr/>
          <p:nvPr/>
        </p:nvSpPr>
        <p:spPr>
          <a:xfrm>
            <a:off x="3256920" y="2065320"/>
            <a:ext cx="950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Stephen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" name="CustomShape 27"/>
          <p:cNvSpPr/>
          <p:nvPr/>
        </p:nvSpPr>
        <p:spPr>
          <a:xfrm>
            <a:off x="4380840" y="206532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" name="CustomShape 28"/>
          <p:cNvSpPr/>
          <p:nvPr/>
        </p:nvSpPr>
        <p:spPr>
          <a:xfrm>
            <a:off x="5794560" y="2065320"/>
            <a:ext cx="52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29"/>
          <p:cNvSpPr/>
          <p:nvPr/>
        </p:nvSpPr>
        <p:spPr>
          <a:xfrm>
            <a:off x="6660720" y="206532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5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CustomShape 30"/>
          <p:cNvSpPr/>
          <p:nvPr/>
        </p:nvSpPr>
        <p:spPr>
          <a:xfrm>
            <a:off x="7914600" y="2065320"/>
            <a:ext cx="479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Line 31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CustomShape 32"/>
          <p:cNvSpPr/>
          <p:nvPr/>
        </p:nvSpPr>
        <p:spPr>
          <a:xfrm>
            <a:off x="207360" y="2937600"/>
            <a:ext cx="12812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Implement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Linear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" name="CustomShape 33"/>
          <p:cNvSpPr/>
          <p:nvPr/>
        </p:nvSpPr>
        <p:spPr>
          <a:xfrm>
            <a:off x="2147040" y="296820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3248640" y="2983320"/>
            <a:ext cx="950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Stephen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35"/>
          <p:cNvSpPr/>
          <p:nvPr/>
        </p:nvSpPr>
        <p:spPr>
          <a:xfrm>
            <a:off x="4395240" y="2952720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36"/>
          <p:cNvSpPr/>
          <p:nvPr/>
        </p:nvSpPr>
        <p:spPr>
          <a:xfrm>
            <a:off x="5801400" y="2967480"/>
            <a:ext cx="52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37"/>
          <p:cNvSpPr/>
          <p:nvPr/>
        </p:nvSpPr>
        <p:spPr>
          <a:xfrm>
            <a:off x="6676200" y="298332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CustomShape 38"/>
          <p:cNvSpPr/>
          <p:nvPr/>
        </p:nvSpPr>
        <p:spPr>
          <a:xfrm>
            <a:off x="7922160" y="2952720"/>
            <a:ext cx="479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" name="Line 39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40"/>
          <p:cNvSpPr/>
          <p:nvPr/>
        </p:nvSpPr>
        <p:spPr>
          <a:xfrm>
            <a:off x="196920" y="3793680"/>
            <a:ext cx="1619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Implement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41"/>
          <p:cNvSpPr/>
          <p:nvPr/>
        </p:nvSpPr>
        <p:spPr>
          <a:xfrm>
            <a:off x="2146320" y="382428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42"/>
          <p:cNvSpPr/>
          <p:nvPr/>
        </p:nvSpPr>
        <p:spPr>
          <a:xfrm>
            <a:off x="3248280" y="3839400"/>
            <a:ext cx="950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Stephen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43"/>
          <p:cNvSpPr/>
          <p:nvPr/>
        </p:nvSpPr>
        <p:spPr>
          <a:xfrm>
            <a:off x="4394520" y="3808800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44"/>
          <p:cNvSpPr/>
          <p:nvPr/>
        </p:nvSpPr>
        <p:spPr>
          <a:xfrm>
            <a:off x="5816160" y="3823560"/>
            <a:ext cx="52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45"/>
          <p:cNvSpPr/>
          <p:nvPr/>
        </p:nvSpPr>
        <p:spPr>
          <a:xfrm>
            <a:off x="6678720" y="3839400"/>
            <a:ext cx="808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2.5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46"/>
          <p:cNvSpPr/>
          <p:nvPr/>
        </p:nvSpPr>
        <p:spPr>
          <a:xfrm>
            <a:off x="7921440" y="3808800"/>
            <a:ext cx="479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Line 47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48"/>
          <p:cNvSpPr/>
          <p:nvPr/>
        </p:nvSpPr>
        <p:spPr>
          <a:xfrm>
            <a:off x="177840" y="4619880"/>
            <a:ext cx="1010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Accuracy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Testing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49"/>
          <p:cNvSpPr/>
          <p:nvPr/>
        </p:nvSpPr>
        <p:spPr>
          <a:xfrm>
            <a:off x="2146320" y="465048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50"/>
          <p:cNvSpPr/>
          <p:nvPr/>
        </p:nvSpPr>
        <p:spPr>
          <a:xfrm>
            <a:off x="3279600" y="4665600"/>
            <a:ext cx="55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TBD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51"/>
          <p:cNvSpPr/>
          <p:nvPr/>
        </p:nvSpPr>
        <p:spPr>
          <a:xfrm>
            <a:off x="4394520" y="4635000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52"/>
          <p:cNvSpPr/>
          <p:nvPr/>
        </p:nvSpPr>
        <p:spPr>
          <a:xfrm>
            <a:off x="5891760" y="46497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53"/>
          <p:cNvSpPr/>
          <p:nvPr/>
        </p:nvSpPr>
        <p:spPr>
          <a:xfrm>
            <a:off x="6676200" y="4665600"/>
            <a:ext cx="55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TBD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54"/>
          <p:cNvSpPr/>
          <p:nvPr/>
        </p:nvSpPr>
        <p:spPr>
          <a:xfrm>
            <a:off x="7914600" y="4635000"/>
            <a:ext cx="55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TBD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Line 55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56"/>
          <p:cNvSpPr/>
          <p:nvPr/>
        </p:nvSpPr>
        <p:spPr>
          <a:xfrm>
            <a:off x="106920" y="91800"/>
            <a:ext cx="17434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Daniel Darcy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Stephen Fedele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CS 4900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5" name="CustomShape 57"/>
          <p:cNvSpPr/>
          <p:nvPr/>
        </p:nvSpPr>
        <p:spPr>
          <a:xfrm>
            <a:off x="8292600" y="91800"/>
            <a:ext cx="790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58"/>
          <p:cNvSpPr/>
          <p:nvPr/>
        </p:nvSpPr>
        <p:spPr>
          <a:xfrm>
            <a:off x="3715560" y="565920"/>
            <a:ext cx="1674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7" name="CustomShape 59"/>
          <p:cNvSpPr/>
          <p:nvPr/>
        </p:nvSpPr>
        <p:spPr>
          <a:xfrm>
            <a:off x="195480" y="5476680"/>
            <a:ext cx="1517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Create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t1.c testing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of solver folder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8" name="CustomShape 60"/>
          <p:cNvSpPr/>
          <p:nvPr/>
        </p:nvSpPr>
        <p:spPr>
          <a:xfrm>
            <a:off x="2176560" y="5676120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61"/>
          <p:cNvSpPr/>
          <p:nvPr/>
        </p:nvSpPr>
        <p:spPr>
          <a:xfrm>
            <a:off x="4425840" y="5691240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CustomShape 62"/>
          <p:cNvSpPr/>
          <p:nvPr/>
        </p:nvSpPr>
        <p:spPr>
          <a:xfrm>
            <a:off x="3278880" y="5691240"/>
            <a:ext cx="76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63"/>
          <p:cNvSpPr/>
          <p:nvPr/>
        </p:nvSpPr>
        <p:spPr>
          <a:xfrm>
            <a:off x="5756400" y="5706720"/>
            <a:ext cx="52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2" name="CustomShape 64"/>
          <p:cNvSpPr/>
          <p:nvPr/>
        </p:nvSpPr>
        <p:spPr>
          <a:xfrm>
            <a:off x="6705720" y="5706720"/>
            <a:ext cx="72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65"/>
          <p:cNvSpPr/>
          <p:nvPr/>
        </p:nvSpPr>
        <p:spPr>
          <a:xfrm>
            <a:off x="7928640" y="5706720"/>
            <a:ext cx="449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855600" y="336600"/>
            <a:ext cx="1254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" name="Line 2"/>
          <p:cNvSpPr/>
          <p:nvPr/>
        </p:nvSpPr>
        <p:spPr>
          <a:xfrm>
            <a:off x="2172425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6" name="Line 3"/>
          <p:cNvSpPr/>
          <p:nvPr/>
        </p:nvSpPr>
        <p:spPr>
          <a:xfrm>
            <a:off x="32428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7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9" name="Line 6"/>
          <p:cNvSpPr/>
          <p:nvPr/>
        </p:nvSpPr>
        <p:spPr>
          <a:xfrm>
            <a:off x="79383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7938720" y="97380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2141640" y="96156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10"/>
          <p:cNvSpPr/>
          <p:nvPr/>
        </p:nvSpPr>
        <p:spPr>
          <a:xfrm>
            <a:off x="3426840" y="96156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4414320" y="95868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5659560" y="97668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6700320" y="97488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CustomShape 14"/>
          <p:cNvSpPr/>
          <p:nvPr/>
        </p:nvSpPr>
        <p:spPr>
          <a:xfrm>
            <a:off x="550080" y="94320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9" name="Line 16"/>
          <p:cNvSpPr/>
          <p:nvPr/>
        </p:nvSpPr>
        <p:spPr>
          <a:xfrm>
            <a:off x="136800" y="2246394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1" name="Line 18"/>
          <p:cNvSpPr/>
          <p:nvPr/>
        </p:nvSpPr>
        <p:spPr>
          <a:xfrm>
            <a:off x="136800" y="3254965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2" name="Line 19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3" name="Line 20"/>
          <p:cNvSpPr/>
          <p:nvPr/>
        </p:nvSpPr>
        <p:spPr>
          <a:xfrm>
            <a:off x="105840" y="542700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4" name="CustomShape 21"/>
          <p:cNvSpPr/>
          <p:nvPr/>
        </p:nvSpPr>
        <p:spPr>
          <a:xfrm>
            <a:off x="8292600" y="91800"/>
            <a:ext cx="790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Page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CustomShape 22"/>
          <p:cNvSpPr/>
          <p:nvPr/>
        </p:nvSpPr>
        <p:spPr>
          <a:xfrm>
            <a:off x="3715560" y="550800"/>
            <a:ext cx="1674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37"/>
          <p:cNvSpPr/>
          <p:nvPr/>
        </p:nvSpPr>
        <p:spPr>
          <a:xfrm>
            <a:off x="237240" y="1331026"/>
            <a:ext cx="1258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Create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t2.c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testing of parsing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folder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1" name="CustomShape 38"/>
          <p:cNvSpPr/>
          <p:nvPr/>
        </p:nvSpPr>
        <p:spPr>
          <a:xfrm>
            <a:off x="239400" y="4498200"/>
            <a:ext cx="1810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Create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mock object 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for </a:t>
            </a:r>
            <a:r>
              <a:rPr lang="en-US" spc="-1" dirty="0" err="1" smtClean="0">
                <a:solidFill>
                  <a:srgbClr val="000000"/>
                </a:solidFill>
                <a:latin typeface="Calibri"/>
              </a:rPr>
              <a:t>fp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 folder, 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validate-&gt;</a:t>
            </a:r>
            <a:r>
              <a:rPr lang="en-US" spc="-1" dirty="0" err="1" smtClean="0">
                <a:solidFill>
                  <a:srgbClr val="000000"/>
                </a:solidFill>
                <a:latin typeface="Calibri"/>
              </a:rPr>
              <a:t>feq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CustomShape 39"/>
          <p:cNvSpPr/>
          <p:nvPr/>
        </p:nvSpPr>
        <p:spPr>
          <a:xfrm>
            <a:off x="2160720" y="1621176"/>
            <a:ext cx="72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40"/>
          <p:cNvSpPr/>
          <p:nvPr/>
        </p:nvSpPr>
        <p:spPr>
          <a:xfrm>
            <a:off x="4395240" y="1637016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41"/>
          <p:cNvSpPr/>
          <p:nvPr/>
        </p:nvSpPr>
        <p:spPr>
          <a:xfrm>
            <a:off x="241920" y="3373405"/>
            <a:ext cx="1391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Create t4.c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testing of parsing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folder,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validate.c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5" name="CustomShape 42"/>
          <p:cNvSpPr/>
          <p:nvPr/>
        </p:nvSpPr>
        <p:spPr>
          <a:xfrm>
            <a:off x="3324960" y="1637014"/>
            <a:ext cx="76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43"/>
          <p:cNvSpPr/>
          <p:nvPr/>
        </p:nvSpPr>
        <p:spPr>
          <a:xfrm>
            <a:off x="5725800" y="1652496"/>
            <a:ext cx="52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44"/>
          <p:cNvSpPr/>
          <p:nvPr/>
        </p:nvSpPr>
        <p:spPr>
          <a:xfrm>
            <a:off x="6690240" y="1637197"/>
            <a:ext cx="72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45"/>
          <p:cNvSpPr/>
          <p:nvPr/>
        </p:nvSpPr>
        <p:spPr>
          <a:xfrm>
            <a:off x="8004960" y="1621898"/>
            <a:ext cx="449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Yes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9" name="CustomShape 46"/>
          <p:cNvSpPr/>
          <p:nvPr/>
        </p:nvSpPr>
        <p:spPr>
          <a:xfrm>
            <a:off x="2176560" y="3809707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47"/>
          <p:cNvSpPr/>
          <p:nvPr/>
        </p:nvSpPr>
        <p:spPr>
          <a:xfrm>
            <a:off x="3324960" y="3809528"/>
            <a:ext cx="76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48"/>
          <p:cNvSpPr/>
          <p:nvPr/>
        </p:nvSpPr>
        <p:spPr>
          <a:xfrm>
            <a:off x="4410360" y="3824829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2" name="CustomShape 49"/>
          <p:cNvSpPr/>
          <p:nvPr/>
        </p:nvSpPr>
        <p:spPr>
          <a:xfrm>
            <a:off x="5740920" y="3824829"/>
            <a:ext cx="52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50"/>
          <p:cNvSpPr/>
          <p:nvPr/>
        </p:nvSpPr>
        <p:spPr>
          <a:xfrm>
            <a:off x="6690240" y="3809530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1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hr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4" name="CustomShape 51"/>
          <p:cNvSpPr/>
          <p:nvPr/>
        </p:nvSpPr>
        <p:spPr>
          <a:xfrm>
            <a:off x="8005139" y="3809711"/>
            <a:ext cx="449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Yes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5" name="CustomShape 52"/>
          <p:cNvSpPr/>
          <p:nvPr/>
        </p:nvSpPr>
        <p:spPr>
          <a:xfrm>
            <a:off x="2193120" y="480420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53"/>
          <p:cNvSpPr/>
          <p:nvPr/>
        </p:nvSpPr>
        <p:spPr>
          <a:xfrm>
            <a:off x="3340261" y="4819320"/>
            <a:ext cx="76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54"/>
          <p:cNvSpPr/>
          <p:nvPr/>
        </p:nvSpPr>
        <p:spPr>
          <a:xfrm>
            <a:off x="4410360" y="4819320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55"/>
          <p:cNvSpPr/>
          <p:nvPr/>
        </p:nvSpPr>
        <p:spPr>
          <a:xfrm>
            <a:off x="5740560" y="480420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100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9" name="CustomShape 56"/>
          <p:cNvSpPr/>
          <p:nvPr/>
        </p:nvSpPr>
        <p:spPr>
          <a:xfrm>
            <a:off x="8020440" y="4834800"/>
            <a:ext cx="449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57"/>
          <p:cNvSpPr/>
          <p:nvPr/>
        </p:nvSpPr>
        <p:spPr>
          <a:xfrm>
            <a:off x="6691320" y="481932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TextShape 58"/>
          <p:cNvSpPr txBox="1"/>
          <p:nvPr/>
        </p:nvSpPr>
        <p:spPr>
          <a:xfrm>
            <a:off x="274320" y="5524200"/>
            <a:ext cx="2011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Change input to stdin</a:t>
            </a:r>
          </a:p>
        </p:txBody>
      </p:sp>
      <p:sp>
        <p:nvSpPr>
          <p:cNvPr id="212" name="TextShape 59"/>
          <p:cNvSpPr txBox="1"/>
          <p:nvPr/>
        </p:nvSpPr>
        <p:spPr>
          <a:xfrm>
            <a:off x="2194194" y="5669280"/>
            <a:ext cx="956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3 hrs</a:t>
            </a:r>
          </a:p>
        </p:txBody>
      </p:sp>
      <p:sp>
        <p:nvSpPr>
          <p:cNvPr id="213" name="TextShape 60"/>
          <p:cNvSpPr txBox="1"/>
          <p:nvPr/>
        </p:nvSpPr>
        <p:spPr>
          <a:xfrm>
            <a:off x="3367613" y="5669280"/>
            <a:ext cx="882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TBD</a:t>
            </a:r>
          </a:p>
        </p:txBody>
      </p:sp>
      <p:sp>
        <p:nvSpPr>
          <p:cNvPr id="214" name="TextShape 61"/>
          <p:cNvSpPr txBox="1"/>
          <p:nvPr/>
        </p:nvSpPr>
        <p:spPr>
          <a:xfrm>
            <a:off x="4419356" y="5684225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3 hrs</a:t>
            </a:r>
          </a:p>
        </p:txBody>
      </p:sp>
      <p:sp>
        <p:nvSpPr>
          <p:cNvPr id="215" name="TextShape 62"/>
          <p:cNvSpPr txBox="1"/>
          <p:nvPr/>
        </p:nvSpPr>
        <p:spPr>
          <a:xfrm>
            <a:off x="5760720" y="5669634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0</a:t>
            </a:r>
          </a:p>
        </p:txBody>
      </p:sp>
      <p:sp>
        <p:nvSpPr>
          <p:cNvPr id="216" name="TextShape 63"/>
          <p:cNvSpPr txBox="1"/>
          <p:nvPr/>
        </p:nvSpPr>
        <p:spPr>
          <a:xfrm>
            <a:off x="6766560" y="5639036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0</a:t>
            </a:r>
          </a:p>
        </p:txBody>
      </p:sp>
      <p:sp>
        <p:nvSpPr>
          <p:cNvPr id="217" name="TextShape 64"/>
          <p:cNvSpPr txBox="1"/>
          <p:nvPr/>
        </p:nvSpPr>
        <p:spPr>
          <a:xfrm>
            <a:off x="8030687" y="566928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No</a:t>
            </a:r>
          </a:p>
        </p:txBody>
      </p:sp>
      <p:sp>
        <p:nvSpPr>
          <p:cNvPr id="66" name="CustomShape 37"/>
          <p:cNvSpPr/>
          <p:nvPr/>
        </p:nvSpPr>
        <p:spPr>
          <a:xfrm>
            <a:off x="236630" y="2233077"/>
            <a:ext cx="1258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Create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t3.c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testing of parsing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folder,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ieee.c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" name="CustomShape 39"/>
          <p:cNvSpPr/>
          <p:nvPr/>
        </p:nvSpPr>
        <p:spPr>
          <a:xfrm>
            <a:off x="2160110" y="2523227"/>
            <a:ext cx="72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" name="CustomShape 40"/>
          <p:cNvSpPr/>
          <p:nvPr/>
        </p:nvSpPr>
        <p:spPr>
          <a:xfrm>
            <a:off x="4394630" y="2539067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42"/>
          <p:cNvSpPr/>
          <p:nvPr/>
        </p:nvSpPr>
        <p:spPr>
          <a:xfrm>
            <a:off x="3324350" y="2539065"/>
            <a:ext cx="76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43"/>
          <p:cNvSpPr/>
          <p:nvPr/>
        </p:nvSpPr>
        <p:spPr>
          <a:xfrm>
            <a:off x="5725190" y="2554547"/>
            <a:ext cx="52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" name="CustomShape 44"/>
          <p:cNvSpPr/>
          <p:nvPr/>
        </p:nvSpPr>
        <p:spPr>
          <a:xfrm>
            <a:off x="6689630" y="2539248"/>
            <a:ext cx="72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45"/>
          <p:cNvSpPr/>
          <p:nvPr/>
        </p:nvSpPr>
        <p:spPr>
          <a:xfrm>
            <a:off x="8004350" y="2523949"/>
            <a:ext cx="449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Yes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794400" y="336600"/>
            <a:ext cx="1254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Line 2"/>
          <p:cNvSpPr/>
          <p:nvPr/>
        </p:nvSpPr>
        <p:spPr>
          <a:xfrm>
            <a:off x="20347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0" name="Line 3"/>
          <p:cNvSpPr/>
          <p:nvPr/>
        </p:nvSpPr>
        <p:spPr>
          <a:xfrm>
            <a:off x="31816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1" name="Line 4"/>
          <p:cNvSpPr/>
          <p:nvPr/>
        </p:nvSpPr>
        <p:spPr>
          <a:xfrm>
            <a:off x="65473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2" name="Line 5"/>
          <p:cNvSpPr/>
          <p:nvPr/>
        </p:nvSpPr>
        <p:spPr>
          <a:xfrm>
            <a:off x="55980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3" name="Line 6"/>
          <p:cNvSpPr/>
          <p:nvPr/>
        </p:nvSpPr>
        <p:spPr>
          <a:xfrm>
            <a:off x="78771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4" name="Line 7"/>
          <p:cNvSpPr/>
          <p:nvPr/>
        </p:nvSpPr>
        <p:spPr>
          <a:xfrm>
            <a:off x="42656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5" name="CustomShape 8"/>
          <p:cNvSpPr/>
          <p:nvPr/>
        </p:nvSpPr>
        <p:spPr>
          <a:xfrm>
            <a:off x="7877520" y="97380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2080440" y="96156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10"/>
          <p:cNvSpPr/>
          <p:nvPr/>
        </p:nvSpPr>
        <p:spPr>
          <a:xfrm>
            <a:off x="3365640" y="96156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>
            <a:off x="4353120" y="95868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12"/>
          <p:cNvSpPr/>
          <p:nvPr/>
        </p:nvSpPr>
        <p:spPr>
          <a:xfrm>
            <a:off x="5598360" y="97668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13"/>
          <p:cNvSpPr/>
          <p:nvPr/>
        </p:nvSpPr>
        <p:spPr>
          <a:xfrm>
            <a:off x="6639120" y="97488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14"/>
          <p:cNvSpPr/>
          <p:nvPr/>
        </p:nvSpPr>
        <p:spPr>
          <a:xfrm>
            <a:off x="488880" y="943200"/>
            <a:ext cx="139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Line 15"/>
          <p:cNvSpPr/>
          <p:nvPr/>
        </p:nvSpPr>
        <p:spPr>
          <a:xfrm>
            <a:off x="76320" y="1344240"/>
            <a:ext cx="900612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3" name="Line 16"/>
          <p:cNvSpPr/>
          <p:nvPr/>
        </p:nvSpPr>
        <p:spPr>
          <a:xfrm>
            <a:off x="76320" y="2551881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4" name="Line 17"/>
          <p:cNvSpPr/>
          <p:nvPr/>
        </p:nvSpPr>
        <p:spPr>
          <a:xfrm>
            <a:off x="756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5" name="Line 18"/>
          <p:cNvSpPr/>
          <p:nvPr/>
        </p:nvSpPr>
        <p:spPr>
          <a:xfrm>
            <a:off x="597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6" name="Line 19"/>
          <p:cNvSpPr/>
          <p:nvPr/>
        </p:nvSpPr>
        <p:spPr>
          <a:xfrm>
            <a:off x="446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7" name="CustomShape 20"/>
          <p:cNvSpPr/>
          <p:nvPr/>
        </p:nvSpPr>
        <p:spPr>
          <a:xfrm>
            <a:off x="8292600" y="91800"/>
            <a:ext cx="790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Page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TextShape 21"/>
          <p:cNvSpPr txBox="1"/>
          <p:nvPr/>
        </p:nvSpPr>
        <p:spPr>
          <a:xfrm>
            <a:off x="91440" y="1463040"/>
            <a:ext cx="201168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Put tests in the corresponding source directory</a:t>
            </a:r>
          </a:p>
        </p:txBody>
      </p:sp>
      <p:sp>
        <p:nvSpPr>
          <p:cNvPr id="239" name="TextShape 22"/>
          <p:cNvSpPr txBox="1"/>
          <p:nvPr/>
        </p:nvSpPr>
        <p:spPr>
          <a:xfrm>
            <a:off x="2070704" y="1608120"/>
            <a:ext cx="956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2 hrs</a:t>
            </a:r>
          </a:p>
        </p:txBody>
      </p:sp>
      <p:sp>
        <p:nvSpPr>
          <p:cNvPr id="240" name="TextShape 23"/>
          <p:cNvSpPr txBox="1"/>
          <p:nvPr/>
        </p:nvSpPr>
        <p:spPr>
          <a:xfrm>
            <a:off x="3244123" y="1608120"/>
            <a:ext cx="882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smtClean="0">
                <a:latin typeface="Arial"/>
              </a:rPr>
              <a:t>Daniel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1" name="TextShape 24"/>
          <p:cNvSpPr txBox="1"/>
          <p:nvPr/>
        </p:nvSpPr>
        <p:spPr>
          <a:xfrm>
            <a:off x="4510080" y="1607766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1 hrs</a:t>
            </a:r>
          </a:p>
        </p:txBody>
      </p:sp>
      <p:sp>
        <p:nvSpPr>
          <p:cNvPr id="242" name="TextShape 25"/>
          <p:cNvSpPr txBox="1"/>
          <p:nvPr/>
        </p:nvSpPr>
        <p:spPr>
          <a:xfrm>
            <a:off x="5790240" y="1608474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smtClean="0">
                <a:latin typeface="Arial"/>
              </a:rPr>
              <a:t>100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3" name="TextShape 26"/>
          <p:cNvSpPr txBox="1"/>
          <p:nvPr/>
        </p:nvSpPr>
        <p:spPr>
          <a:xfrm>
            <a:off x="6796080" y="1623773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smtClean="0">
                <a:latin typeface="Arial"/>
              </a:rPr>
              <a:t>1 </a:t>
            </a:r>
            <a:r>
              <a:rPr lang="en-US" sz="1800" b="0" strike="noStrike" spc="-1" dirty="0" err="1" smtClean="0">
                <a:latin typeface="Arial"/>
              </a:rPr>
              <a:t>hr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4" name="TextShape 27"/>
          <p:cNvSpPr txBox="1"/>
          <p:nvPr/>
        </p:nvSpPr>
        <p:spPr>
          <a:xfrm>
            <a:off x="7999003" y="1623419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No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213440" y="214027"/>
            <a:ext cx="906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Stories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6" name="Line 2"/>
          <p:cNvSpPr/>
          <p:nvPr/>
        </p:nvSpPr>
        <p:spPr>
          <a:xfrm>
            <a:off x="974160" y="1022579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3"/>
          <p:cNvSpPr/>
          <p:nvPr/>
        </p:nvSpPr>
        <p:spPr>
          <a:xfrm>
            <a:off x="2901960" y="1022579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4"/>
          <p:cNvSpPr/>
          <p:nvPr/>
        </p:nvSpPr>
        <p:spPr>
          <a:xfrm>
            <a:off x="137520" y="1359539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CustomShape 5"/>
          <p:cNvSpPr/>
          <p:nvPr/>
        </p:nvSpPr>
        <p:spPr>
          <a:xfrm>
            <a:off x="446760" y="999539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#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1657800" y="999539"/>
            <a:ext cx="601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Title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5293440" y="999539"/>
            <a:ext cx="126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Description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430920" y="1459979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9"/>
          <p:cNvSpPr/>
          <p:nvPr/>
        </p:nvSpPr>
        <p:spPr>
          <a:xfrm>
            <a:off x="430920" y="1904579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10"/>
          <p:cNvSpPr/>
          <p:nvPr/>
        </p:nvSpPr>
        <p:spPr>
          <a:xfrm>
            <a:off x="412920" y="2339636"/>
            <a:ext cx="269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11"/>
          <p:cNvSpPr/>
          <p:nvPr/>
        </p:nvSpPr>
        <p:spPr>
          <a:xfrm>
            <a:off x="415619" y="2757419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12"/>
          <p:cNvSpPr/>
          <p:nvPr/>
        </p:nvSpPr>
        <p:spPr>
          <a:xfrm>
            <a:off x="415080" y="3405226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7" name="CustomShape 13"/>
          <p:cNvSpPr/>
          <p:nvPr/>
        </p:nvSpPr>
        <p:spPr>
          <a:xfrm>
            <a:off x="430920" y="4083486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8" name="CustomShape 14"/>
          <p:cNvSpPr/>
          <p:nvPr/>
        </p:nvSpPr>
        <p:spPr>
          <a:xfrm>
            <a:off x="430920" y="4664335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Line 15"/>
          <p:cNvSpPr/>
          <p:nvPr/>
        </p:nvSpPr>
        <p:spPr>
          <a:xfrm>
            <a:off x="163080" y="1877219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Line 16"/>
          <p:cNvSpPr/>
          <p:nvPr/>
        </p:nvSpPr>
        <p:spPr>
          <a:xfrm>
            <a:off x="163080" y="2293739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1" name="Line 17"/>
          <p:cNvSpPr/>
          <p:nvPr/>
        </p:nvSpPr>
        <p:spPr>
          <a:xfrm>
            <a:off x="137520" y="2735099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2" name="Line 18"/>
          <p:cNvSpPr/>
          <p:nvPr/>
        </p:nvSpPr>
        <p:spPr>
          <a:xfrm>
            <a:off x="137520" y="3207779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3" name="Line 19"/>
          <p:cNvSpPr/>
          <p:nvPr/>
        </p:nvSpPr>
        <p:spPr>
          <a:xfrm>
            <a:off x="106920" y="4024619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4" name="Line 20"/>
          <p:cNvSpPr/>
          <p:nvPr/>
        </p:nvSpPr>
        <p:spPr>
          <a:xfrm>
            <a:off x="115920" y="4559579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5" name="Line 21"/>
          <p:cNvSpPr/>
          <p:nvPr/>
        </p:nvSpPr>
        <p:spPr>
          <a:xfrm>
            <a:off x="106920" y="5099939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6" name="CustomShape 22"/>
          <p:cNvSpPr/>
          <p:nvPr/>
        </p:nvSpPr>
        <p:spPr>
          <a:xfrm>
            <a:off x="2892240" y="1452779"/>
            <a:ext cx="6196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Program takes input from user and makes sure they are numbers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CustomShape 23"/>
          <p:cNvSpPr/>
          <p:nvPr/>
        </p:nvSpPr>
        <p:spPr>
          <a:xfrm>
            <a:off x="2897640" y="1927259"/>
            <a:ext cx="5161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Each number is checked and stored as a floating point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8" name="CustomShape 24"/>
          <p:cNvSpPr/>
          <p:nvPr/>
        </p:nvSpPr>
        <p:spPr>
          <a:xfrm>
            <a:off x="2866320" y="2356019"/>
            <a:ext cx="336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Checks if the equation is quadratic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CustomShape 25"/>
          <p:cNvSpPr/>
          <p:nvPr/>
        </p:nvSpPr>
        <p:spPr>
          <a:xfrm>
            <a:off x="2892240" y="2814659"/>
            <a:ext cx="497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If equation is quadratic, a quadratic function is used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CustomShape 26"/>
          <p:cNvSpPr/>
          <p:nvPr/>
        </p:nvSpPr>
        <p:spPr>
          <a:xfrm>
            <a:off x="2872800" y="3227579"/>
            <a:ext cx="60332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If the equation is linear, a linear function is used.  Also warning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message is printed out letting user know equation is linear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27"/>
          <p:cNvSpPr/>
          <p:nvPr/>
        </p:nvSpPr>
        <p:spPr>
          <a:xfrm>
            <a:off x="2912760" y="4111019"/>
            <a:ext cx="518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Program checks to see if there are 0, 1, or 2 intercepts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" name="CustomShape 28"/>
          <p:cNvSpPr/>
          <p:nvPr/>
        </p:nvSpPr>
        <p:spPr>
          <a:xfrm>
            <a:off x="2917080" y="4666499"/>
            <a:ext cx="6129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Program outputs message to user which contains # of intercepts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CustomShape 29"/>
          <p:cNvSpPr/>
          <p:nvPr/>
        </p:nvSpPr>
        <p:spPr>
          <a:xfrm>
            <a:off x="2931120" y="5126939"/>
            <a:ext cx="5947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Program checks accuracy of answer and if it is not in the range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of .0001 then a warning message is outputted to the user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30"/>
          <p:cNvSpPr/>
          <p:nvPr/>
        </p:nvSpPr>
        <p:spPr>
          <a:xfrm>
            <a:off x="1043280" y="1459979"/>
            <a:ext cx="1810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Collect user input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5" name="CustomShape 31"/>
          <p:cNvSpPr/>
          <p:nvPr/>
        </p:nvSpPr>
        <p:spPr>
          <a:xfrm>
            <a:off x="1059120" y="1920419"/>
            <a:ext cx="166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Store user input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6" name="CustomShape 32"/>
          <p:cNvSpPr/>
          <p:nvPr/>
        </p:nvSpPr>
        <p:spPr>
          <a:xfrm>
            <a:off x="1055160" y="2348819"/>
            <a:ext cx="126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Quad 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CustomShape 33"/>
          <p:cNvSpPr/>
          <p:nvPr/>
        </p:nvSpPr>
        <p:spPr>
          <a:xfrm>
            <a:off x="1057320" y="2809259"/>
            <a:ext cx="1334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Linear 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34"/>
          <p:cNvSpPr/>
          <p:nvPr/>
        </p:nvSpPr>
        <p:spPr>
          <a:xfrm>
            <a:off x="1060200" y="3301379"/>
            <a:ext cx="1472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Equation type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35"/>
          <p:cNvSpPr/>
          <p:nvPr/>
        </p:nvSpPr>
        <p:spPr>
          <a:xfrm>
            <a:off x="1062360" y="4142699"/>
            <a:ext cx="1519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# of intercepts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0" name="CustomShape 36"/>
          <p:cNvSpPr/>
          <p:nvPr/>
        </p:nvSpPr>
        <p:spPr>
          <a:xfrm>
            <a:off x="1078920" y="4650659"/>
            <a:ext cx="187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Intercept # output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1" name="CustomShape 37"/>
          <p:cNvSpPr/>
          <p:nvPr/>
        </p:nvSpPr>
        <p:spPr>
          <a:xfrm>
            <a:off x="430920" y="5238179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CustomShape 38"/>
          <p:cNvSpPr/>
          <p:nvPr/>
        </p:nvSpPr>
        <p:spPr>
          <a:xfrm>
            <a:off x="1065240" y="5222339"/>
            <a:ext cx="1592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Accuracy 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39"/>
          <p:cNvSpPr/>
          <p:nvPr/>
        </p:nvSpPr>
        <p:spPr>
          <a:xfrm>
            <a:off x="3884040" y="474307"/>
            <a:ext cx="1674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CustomShape 40"/>
          <p:cNvSpPr/>
          <p:nvPr/>
        </p:nvSpPr>
        <p:spPr>
          <a:xfrm>
            <a:off x="8292600" y="91800"/>
            <a:ext cx="790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Page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1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167537" y="137532"/>
            <a:ext cx="906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Stories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" name="CustomShape 39"/>
          <p:cNvSpPr/>
          <p:nvPr/>
        </p:nvSpPr>
        <p:spPr>
          <a:xfrm>
            <a:off x="3593321" y="397812"/>
            <a:ext cx="1674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Quadratic 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</a:rPr>
              <a:t>Solve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3" name="CustomShape 40"/>
          <p:cNvSpPr/>
          <p:nvPr/>
        </p:nvSpPr>
        <p:spPr>
          <a:xfrm>
            <a:off x="8246697" y="61202"/>
            <a:ext cx="790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Page 2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90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404</Words>
  <Application>Microsoft Macintosh PowerPoint</Application>
  <PresentationFormat>On-screen Show (4:3)</PresentationFormat>
  <Paragraphs>172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Darcy</dc:creator>
  <dc:description/>
  <cp:lastModifiedBy>Daniel Darcy</cp:lastModifiedBy>
  <cp:revision>36</cp:revision>
  <dcterms:created xsi:type="dcterms:W3CDTF">2018-10-15T15:25:06Z</dcterms:created>
  <dcterms:modified xsi:type="dcterms:W3CDTF">2018-11-11T23:18:16Z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