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8" r:id="rId4"/>
    <p:sldId id="262" r:id="rId5"/>
    <p:sldId id="257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96086-7438-AE46-A320-EFC9ED254481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5FC6C-2AA9-D641-A937-AEA55686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FC6C-2AA9-D641-A937-AEA556868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0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7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1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2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1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2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5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2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1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7F8D-EA28-E349-8608-CCDA5E5EBE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3886371" y="2340807"/>
            <a:ext cx="212115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Daniel Darcy</a:t>
            </a:r>
          </a:p>
          <a:p>
            <a:pPr algn="ctr"/>
            <a:r>
              <a:rPr lang="en-US" dirty="0" smtClean="0"/>
              <a:t>Stephen Fedele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CS 4900</a:t>
            </a:r>
          </a:p>
          <a:p>
            <a:pPr algn="ctr"/>
            <a:r>
              <a:rPr lang="en-US" b="1" dirty="0" smtClean="0"/>
              <a:t>Quadratic Solve</a:t>
            </a:r>
          </a:p>
          <a:p>
            <a:pPr algn="ctr"/>
            <a:r>
              <a:rPr lang="en-US" dirty="0" smtClean="0"/>
              <a:t>TPS Report &amp;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4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5771" y="336596"/>
            <a:ext cx="125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TPS Report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096177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97249" y="978577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08677" y="963868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59392" y="963868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46755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27031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38561" y="1004449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Reviewed?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065015" y="961508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(</a:t>
            </a:r>
            <a:r>
              <a:rPr lang="en-US" b="1" dirty="0" err="1" smtClean="0"/>
              <a:t>est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27851" y="992106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Author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68338" y="989150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Risk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59392" y="992106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% Done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623975" y="1005628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Taken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0215" y="973851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37705" y="1344580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604" y="1422859"/>
            <a:ext cx="165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validation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42072" y="1438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43704" y="1468756"/>
            <a:ext cx="96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75955" y="14381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75899" y="142285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55738" y="140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95076" y="14381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37095" y="1833558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8305" y="1866543"/>
            <a:ext cx="1943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</a:t>
            </a:r>
            <a:r>
              <a:rPr lang="en-US" dirty="0" err="1" smtClean="0"/>
              <a:t>src</a:t>
            </a:r>
            <a:r>
              <a:rPr lang="en-US" dirty="0" smtClean="0"/>
              <a:t> files in own</a:t>
            </a:r>
          </a:p>
          <a:p>
            <a:r>
              <a:rPr lang="en-US" dirty="0" smtClean="0"/>
              <a:t>Directory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42068" y="20654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51892" y="2065436"/>
            <a:ext cx="96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75955" y="20654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91200" y="2065436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55738" y="20654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02098" y="206543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37705" y="2842733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8901" y="2937511"/>
            <a:ext cx="1298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</a:t>
            </a:r>
          </a:p>
          <a:p>
            <a:r>
              <a:rPr lang="en-US" dirty="0" smtClean="0"/>
              <a:t>Linear solve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142069" y="2968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43701" y="2983415"/>
            <a:ext cx="96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91249" y="29528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98305" y="296752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71032" y="2983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09468" y="295280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37095" y="3637691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2990" y="3793665"/>
            <a:ext cx="164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</a:t>
            </a:r>
          </a:p>
          <a:p>
            <a:r>
              <a:rPr lang="en-US" dirty="0" smtClean="0"/>
              <a:t>Quadratic solve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141459" y="38242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43091" y="3839569"/>
            <a:ext cx="96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90639" y="380896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12996" y="382367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70422" y="383956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08858" y="38089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121184" y="4493845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7689" y="461981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41459" y="46504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273693" y="4665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390639" y="46351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889501" y="46498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670422" y="46657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908858" y="463510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05883" y="5319991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7095" y="91812"/>
            <a:ext cx="1743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Daniel Darcy</a:t>
            </a:r>
          </a:p>
          <a:p>
            <a:r>
              <a:rPr lang="en-US" sz="1400" dirty="0" smtClean="0"/>
              <a:t>Stephen Fedele</a:t>
            </a:r>
            <a:endParaRPr lang="en-US" sz="1400" dirty="0"/>
          </a:p>
          <a:p>
            <a:r>
              <a:rPr lang="en-US" sz="1400" dirty="0" smtClean="0"/>
              <a:t>CS 4900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8284623" y="91812"/>
            <a:ext cx="80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02737" y="566086"/>
            <a:ext cx="170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Quadratic Solve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82995" y="5476552"/>
            <a:ext cx="1543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parsing</a:t>
            </a:r>
          </a:p>
          <a:p>
            <a:r>
              <a:rPr lang="en-US" dirty="0" smtClean="0"/>
              <a:t>mock </a:t>
            </a:r>
            <a:r>
              <a:rPr lang="en-US" dirty="0" err="1" smtClean="0"/>
              <a:t>obj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172678" y="567605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421863" y="569135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274316" y="5691359"/>
            <a:ext cx="77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753008" y="5706661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701642" y="5706660"/>
            <a:ext cx="73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925683" y="5706658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6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3855771" y="336596"/>
            <a:ext cx="125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TPS Report</a:t>
            </a:r>
            <a:endParaRPr lang="en-US" b="1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096177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243152" y="978577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608677" y="963868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59392" y="963868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938561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27031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38561" y="973851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Reviewed?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141520" y="961508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(</a:t>
            </a:r>
            <a:r>
              <a:rPr lang="en-US" b="1" dirty="0" err="1" smtClean="0"/>
              <a:t>est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426764" y="961508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Author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414241" y="958552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Risk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659392" y="976807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% Done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0480" y="975030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Taken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50215" y="943253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</a:t>
            </a:r>
            <a:endParaRPr lang="en-US" b="1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37705" y="1344580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37095" y="2154837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37705" y="2873331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7095" y="3637691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1184" y="4493845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05883" y="5427084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284623" y="91812"/>
            <a:ext cx="80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702692" y="550782"/>
            <a:ext cx="170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Quadratic Solve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8904" y="1453457"/>
            <a:ext cx="1751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quadratic</a:t>
            </a:r>
          </a:p>
          <a:p>
            <a:r>
              <a:rPr lang="en-US" dirty="0" smtClean="0"/>
              <a:t>mock </a:t>
            </a:r>
            <a:r>
              <a:rPr lang="en-US" dirty="0" err="1" smtClean="0"/>
              <a:t>obj</a:t>
            </a:r>
            <a:r>
              <a:rPr lang="en-US" dirty="0" smtClean="0"/>
              <a:t>(s)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076" y="15758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89614" y="1560554"/>
            <a:ext cx="77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5953" y="156056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7108" y="1575851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55740" y="15605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71586" y="1591150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9507" y="2187831"/>
            <a:ext cx="139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linear</a:t>
            </a:r>
          </a:p>
          <a:p>
            <a:r>
              <a:rPr lang="en-US" dirty="0" smtClean="0"/>
              <a:t>mock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7374" y="235612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04911" y="2386726"/>
            <a:ext cx="77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91252" y="237141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07101" y="2386727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55734" y="237141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86887" y="2371422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9508" y="2952807"/>
            <a:ext cx="1274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fp</a:t>
            </a:r>
            <a:endParaRPr lang="en-US" dirty="0" smtClean="0"/>
          </a:p>
          <a:p>
            <a:r>
              <a:rPr lang="en-US" dirty="0" smtClean="0"/>
              <a:t>mock </a:t>
            </a:r>
            <a:r>
              <a:rPr lang="en-US" dirty="0" err="1" smtClean="0"/>
              <a:t>obj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9506" y="4498084"/>
            <a:ext cx="183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tFile</a:t>
            </a:r>
            <a:r>
              <a:rPr lang="en-US" dirty="0" smtClean="0"/>
              <a:t> for</a:t>
            </a:r>
          </a:p>
          <a:p>
            <a:r>
              <a:rPr lang="en-US" dirty="0" smtClean="0"/>
              <a:t>each mock object</a:t>
            </a:r>
          </a:p>
          <a:p>
            <a:r>
              <a:rPr lang="en-US" dirty="0" smtClean="0"/>
              <a:t>to be ran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56764" y="3089889"/>
            <a:ext cx="73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91258" y="310580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9512" y="375572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Makefile</a:t>
            </a:r>
            <a:r>
              <a:rPr lang="en-US" dirty="0" smtClean="0"/>
              <a:t> for </a:t>
            </a:r>
          </a:p>
          <a:p>
            <a:r>
              <a:rPr lang="en-US" dirty="0" smtClean="0"/>
              <a:t>unit test </a:t>
            </a:r>
            <a:r>
              <a:rPr lang="en-US" dirty="0" err="1" smtClean="0"/>
              <a:t>objs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20220" y="3075202"/>
            <a:ext cx="77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22407" y="312110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86346" y="3121100"/>
            <a:ext cx="73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</a:t>
            </a:r>
            <a:r>
              <a:rPr lang="en-US" dirty="0" err="1" smtClean="0"/>
              <a:t>hr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8002186" y="3121105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72678" y="391667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20216" y="3931972"/>
            <a:ext cx="77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06553" y="396257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37710" y="396257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86345" y="396257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17495" y="3977873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87978" y="48040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20219" y="4819344"/>
            <a:ext cx="77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06555" y="481934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37705" y="480404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017490" y="4834648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86345" y="4819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7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4567" y="336596"/>
            <a:ext cx="125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TPS Report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34973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81948" y="978577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47473" y="963868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98188" y="963868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877357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65827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77357" y="973851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Reviewed?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80316" y="961508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(</a:t>
            </a:r>
            <a:r>
              <a:rPr lang="en-US" b="1" dirty="0" err="1" smtClean="0"/>
              <a:t>est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65560" y="961508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Author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53037" y="958552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Risk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98188" y="976807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% Done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39276" y="975030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Taken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9011" y="943253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6501" y="1344580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891" y="2154837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501" y="2873331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891" y="3637691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980" y="4493845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679" y="5319991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84623" y="91812"/>
            <a:ext cx="80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9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7655" y="321295"/>
            <a:ext cx="91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Stories</a:t>
            </a:r>
            <a:endParaRPr lang="en-US" sz="20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74218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02315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705" y="1344580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4500" y="9842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#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54444" y="984250"/>
            <a:ext cx="60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Title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86375" y="984250"/>
            <a:ext cx="128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Description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8625" y="14446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8625" y="18891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2750" y="2278539"/>
            <a:ext cx="2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8625" y="27421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2750" y="31908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8625" y="41751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625" y="45878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63105" y="1862105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3105" y="2278539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7705" y="2719809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7705" y="3192698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7095" y="4009437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6260" y="4544457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7095" y="5084730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45323" y="1437582"/>
            <a:ext cx="629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takes input from user and makes sure they are numbers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0051" y="1911869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number is checked and stored as a floating point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43605" y="2340829"/>
            <a:ext cx="341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Checks if the equation is quadratic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58330" y="2799235"/>
            <a:ext cx="504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equation is quadratic, a quadratic function is used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57720" y="3212294"/>
            <a:ext cx="6063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equation is linear, a linear function is used.  Also warning </a:t>
            </a:r>
          </a:p>
          <a:p>
            <a:r>
              <a:rPr lang="en-US" dirty="0" smtClean="0"/>
              <a:t>message </a:t>
            </a:r>
            <a:r>
              <a:rPr lang="en-US" dirty="0"/>
              <a:t>is printed out letting user know equation is linear</a:t>
            </a:r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73375" y="4095750"/>
            <a:ext cx="526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checks to see if there are 0, 1, or 2 intercepts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873375" y="4651375"/>
            <a:ext cx="621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outputs message to user which contains # of intercepts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89250" y="5111750"/>
            <a:ext cx="603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checks accuracy of answer and if it is not in the range</a:t>
            </a:r>
          </a:p>
          <a:p>
            <a:r>
              <a:rPr lang="en-US" dirty="0"/>
              <a:t>o</a:t>
            </a:r>
            <a:r>
              <a:rPr lang="en-US" dirty="0" smtClean="0"/>
              <a:t>f .0001 then a warning message is outputted to the user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33023" y="1444625"/>
            <a:ext cx="183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 user input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48324" y="1905000"/>
            <a:ext cx="169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user input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48324" y="2333625"/>
            <a:ext cx="128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Quad check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48898" y="27940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check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49472" y="3286125"/>
            <a:ext cx="1493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 type</a:t>
            </a:r>
          </a:p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50046" y="4127500"/>
            <a:ext cx="154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intercepts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64773" y="4635500"/>
            <a:ext cx="190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Intercept # output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28625" y="52228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53490" y="5207000"/>
            <a:ext cx="161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check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871043" y="581383"/>
            <a:ext cx="170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Quadratic Solve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284623" y="91812"/>
            <a:ext cx="80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5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5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372</Words>
  <Application>Microsoft Macintosh PowerPoint</Application>
  <PresentationFormat>On-screen Show (4:3)</PresentationFormat>
  <Paragraphs>160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Muskegon 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Darcy</dc:creator>
  <cp:lastModifiedBy>Daniel Darcy</cp:lastModifiedBy>
  <cp:revision>28</cp:revision>
  <dcterms:created xsi:type="dcterms:W3CDTF">2018-10-15T15:25:06Z</dcterms:created>
  <dcterms:modified xsi:type="dcterms:W3CDTF">2018-11-01T05:37:55Z</dcterms:modified>
</cp:coreProperties>
</file>