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97007F5-3B5B-48D5-8219-37BFECE88F9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6651BC-7E49-42EF-9B69-51A383ABFE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1400" y="2349360"/>
            <a:ext cx="2090520" cy="17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 Curry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28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183600" y="1422720"/>
            <a:ext cx="1649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2144160" y="143820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248640" y="1468800"/>
            <a:ext cx="9493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377960" y="143820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779080" y="1422720"/>
            <a:ext cx="527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6660720" y="140760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7907760" y="1438200"/>
            <a:ext cx="478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23"/>
          <p:cNvSpPr/>
          <p:nvPr/>
        </p:nvSpPr>
        <p:spPr>
          <a:xfrm>
            <a:off x="136800" y="18334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24"/>
          <p:cNvSpPr/>
          <p:nvPr/>
        </p:nvSpPr>
        <p:spPr>
          <a:xfrm>
            <a:off x="181440" y="1866600"/>
            <a:ext cx="1915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Put src files in own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2147040" y="206532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3256920" y="2065320"/>
            <a:ext cx="9493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4380840" y="206532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5794560" y="2065320"/>
            <a:ext cx="527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6660720" y="206532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7914600" y="2065320"/>
            <a:ext cx="478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207360" y="2937600"/>
            <a:ext cx="12798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2147040" y="296820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34"/>
          <p:cNvSpPr/>
          <p:nvPr/>
        </p:nvSpPr>
        <p:spPr>
          <a:xfrm>
            <a:off x="3248640" y="2983320"/>
            <a:ext cx="9493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5"/>
          <p:cNvSpPr/>
          <p:nvPr/>
        </p:nvSpPr>
        <p:spPr>
          <a:xfrm>
            <a:off x="4395240" y="295272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6"/>
          <p:cNvSpPr/>
          <p:nvPr/>
        </p:nvSpPr>
        <p:spPr>
          <a:xfrm>
            <a:off x="5801400" y="2967480"/>
            <a:ext cx="527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7"/>
          <p:cNvSpPr/>
          <p:nvPr/>
        </p:nvSpPr>
        <p:spPr>
          <a:xfrm>
            <a:off x="6676200" y="298332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8"/>
          <p:cNvSpPr/>
          <p:nvPr/>
        </p:nvSpPr>
        <p:spPr>
          <a:xfrm>
            <a:off x="7922160" y="2952720"/>
            <a:ext cx="478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196920" y="3793680"/>
            <a:ext cx="16182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41"/>
          <p:cNvSpPr/>
          <p:nvPr/>
        </p:nvSpPr>
        <p:spPr>
          <a:xfrm>
            <a:off x="2146320" y="382428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42"/>
          <p:cNvSpPr/>
          <p:nvPr/>
        </p:nvSpPr>
        <p:spPr>
          <a:xfrm>
            <a:off x="3248280" y="3839400"/>
            <a:ext cx="9493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4394520" y="380880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5816160" y="3823560"/>
            <a:ext cx="527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45"/>
          <p:cNvSpPr/>
          <p:nvPr/>
        </p:nvSpPr>
        <p:spPr>
          <a:xfrm>
            <a:off x="6678720" y="3839400"/>
            <a:ext cx="807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2.5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46"/>
          <p:cNvSpPr/>
          <p:nvPr/>
        </p:nvSpPr>
        <p:spPr>
          <a:xfrm>
            <a:off x="7921440" y="3808800"/>
            <a:ext cx="478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48"/>
          <p:cNvSpPr/>
          <p:nvPr/>
        </p:nvSpPr>
        <p:spPr>
          <a:xfrm>
            <a:off x="177840" y="4619880"/>
            <a:ext cx="1008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9"/>
          <p:cNvSpPr/>
          <p:nvPr/>
        </p:nvSpPr>
        <p:spPr>
          <a:xfrm>
            <a:off x="2146320" y="465048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50"/>
          <p:cNvSpPr/>
          <p:nvPr/>
        </p:nvSpPr>
        <p:spPr>
          <a:xfrm>
            <a:off x="3279600" y="4665600"/>
            <a:ext cx="556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1"/>
          <p:cNvSpPr/>
          <p:nvPr/>
        </p:nvSpPr>
        <p:spPr>
          <a:xfrm>
            <a:off x="4394520" y="463500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52"/>
          <p:cNvSpPr/>
          <p:nvPr/>
        </p:nvSpPr>
        <p:spPr>
          <a:xfrm>
            <a:off x="5891760" y="464976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53"/>
          <p:cNvSpPr/>
          <p:nvPr/>
        </p:nvSpPr>
        <p:spPr>
          <a:xfrm>
            <a:off x="6676200" y="4665600"/>
            <a:ext cx="556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54"/>
          <p:cNvSpPr/>
          <p:nvPr/>
        </p:nvSpPr>
        <p:spPr>
          <a:xfrm>
            <a:off x="7914600" y="4635000"/>
            <a:ext cx="556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204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89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3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9"/>
          <p:cNvSpPr/>
          <p:nvPr/>
        </p:nvSpPr>
        <p:spPr>
          <a:xfrm>
            <a:off x="195480" y="5476680"/>
            <a:ext cx="15163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t1.c testing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solver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60"/>
          <p:cNvSpPr/>
          <p:nvPr/>
        </p:nvSpPr>
        <p:spPr>
          <a:xfrm>
            <a:off x="2176560" y="567612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61"/>
          <p:cNvSpPr/>
          <p:nvPr/>
        </p:nvSpPr>
        <p:spPr>
          <a:xfrm>
            <a:off x="4425840" y="569124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62"/>
          <p:cNvSpPr/>
          <p:nvPr/>
        </p:nvSpPr>
        <p:spPr>
          <a:xfrm>
            <a:off x="3278880" y="5691240"/>
            <a:ext cx="767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63"/>
          <p:cNvSpPr/>
          <p:nvPr/>
        </p:nvSpPr>
        <p:spPr>
          <a:xfrm>
            <a:off x="5756400" y="5706720"/>
            <a:ext cx="527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64"/>
          <p:cNvSpPr/>
          <p:nvPr/>
        </p:nvSpPr>
        <p:spPr>
          <a:xfrm>
            <a:off x="6705720" y="5706720"/>
            <a:ext cx="720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65"/>
          <p:cNvSpPr/>
          <p:nvPr/>
        </p:nvSpPr>
        <p:spPr>
          <a:xfrm>
            <a:off x="7928640" y="5706720"/>
            <a:ext cx="447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55600" y="336600"/>
            <a:ext cx="12528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21722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938720" y="97380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141640" y="96156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6840" y="96156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414320" y="9586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659560" y="9766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700320" y="9748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550080" y="94320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Line 16"/>
          <p:cNvSpPr/>
          <p:nvPr/>
        </p:nvSpPr>
        <p:spPr>
          <a:xfrm>
            <a:off x="136800" y="2246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Line 17"/>
          <p:cNvSpPr/>
          <p:nvPr/>
        </p:nvSpPr>
        <p:spPr>
          <a:xfrm>
            <a:off x="136800" y="3254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Line 18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Line 19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8292600" y="91800"/>
            <a:ext cx="789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3715560" y="550800"/>
            <a:ext cx="1673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2"/>
          <p:cNvSpPr/>
          <p:nvPr/>
        </p:nvSpPr>
        <p:spPr>
          <a:xfrm>
            <a:off x="237240" y="1330920"/>
            <a:ext cx="1257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t2.c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23"/>
          <p:cNvSpPr/>
          <p:nvPr/>
        </p:nvSpPr>
        <p:spPr>
          <a:xfrm>
            <a:off x="239400" y="4498200"/>
            <a:ext cx="180864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mock object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fp folder,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validate-&gt;feq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2160720" y="1621080"/>
            <a:ext cx="720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4395240" y="163692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241920" y="3373560"/>
            <a:ext cx="1389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t4.c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folder, validate.c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3324960" y="1636920"/>
            <a:ext cx="767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8"/>
          <p:cNvSpPr/>
          <p:nvPr/>
        </p:nvSpPr>
        <p:spPr>
          <a:xfrm>
            <a:off x="5725800" y="1652400"/>
            <a:ext cx="527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690240" y="1637280"/>
            <a:ext cx="720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0"/>
          <p:cNvSpPr/>
          <p:nvPr/>
        </p:nvSpPr>
        <p:spPr>
          <a:xfrm>
            <a:off x="8004960" y="1621800"/>
            <a:ext cx="447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1"/>
          <p:cNvSpPr/>
          <p:nvPr/>
        </p:nvSpPr>
        <p:spPr>
          <a:xfrm>
            <a:off x="2176560" y="380988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2"/>
          <p:cNvSpPr/>
          <p:nvPr/>
        </p:nvSpPr>
        <p:spPr>
          <a:xfrm>
            <a:off x="3324960" y="3809520"/>
            <a:ext cx="767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3"/>
          <p:cNvSpPr/>
          <p:nvPr/>
        </p:nvSpPr>
        <p:spPr>
          <a:xfrm>
            <a:off x="4410360" y="382500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4"/>
          <p:cNvSpPr/>
          <p:nvPr/>
        </p:nvSpPr>
        <p:spPr>
          <a:xfrm>
            <a:off x="5740920" y="3825000"/>
            <a:ext cx="527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35"/>
          <p:cNvSpPr/>
          <p:nvPr/>
        </p:nvSpPr>
        <p:spPr>
          <a:xfrm>
            <a:off x="6690240" y="380952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6"/>
          <p:cNvSpPr/>
          <p:nvPr/>
        </p:nvSpPr>
        <p:spPr>
          <a:xfrm>
            <a:off x="8004960" y="3809880"/>
            <a:ext cx="447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37"/>
          <p:cNvSpPr/>
          <p:nvPr/>
        </p:nvSpPr>
        <p:spPr>
          <a:xfrm>
            <a:off x="2193120" y="480420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8"/>
          <p:cNvSpPr/>
          <p:nvPr/>
        </p:nvSpPr>
        <p:spPr>
          <a:xfrm>
            <a:off x="3340440" y="4819320"/>
            <a:ext cx="767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9"/>
          <p:cNvSpPr/>
          <p:nvPr/>
        </p:nvSpPr>
        <p:spPr>
          <a:xfrm>
            <a:off x="4410360" y="481932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40"/>
          <p:cNvSpPr/>
          <p:nvPr/>
        </p:nvSpPr>
        <p:spPr>
          <a:xfrm>
            <a:off x="5740560" y="4804200"/>
            <a:ext cx="41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41"/>
          <p:cNvSpPr/>
          <p:nvPr/>
        </p:nvSpPr>
        <p:spPr>
          <a:xfrm>
            <a:off x="8020440" y="4834800"/>
            <a:ext cx="447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42"/>
          <p:cNvSpPr/>
          <p:nvPr/>
        </p:nvSpPr>
        <p:spPr>
          <a:xfrm>
            <a:off x="6691320" y="4819320"/>
            <a:ext cx="63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43"/>
          <p:cNvSpPr/>
          <p:nvPr/>
        </p:nvSpPr>
        <p:spPr>
          <a:xfrm>
            <a:off x="274320" y="5524200"/>
            <a:ext cx="20102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 input method to 'scanf'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44"/>
          <p:cNvSpPr/>
          <p:nvPr/>
        </p:nvSpPr>
        <p:spPr>
          <a:xfrm>
            <a:off x="2194200" y="5669280"/>
            <a:ext cx="955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45"/>
          <p:cNvSpPr/>
          <p:nvPr/>
        </p:nvSpPr>
        <p:spPr>
          <a:xfrm>
            <a:off x="3367440" y="5669280"/>
            <a:ext cx="8812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46"/>
          <p:cNvSpPr/>
          <p:nvPr/>
        </p:nvSpPr>
        <p:spPr>
          <a:xfrm>
            <a:off x="4419360" y="5684400"/>
            <a:ext cx="912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47"/>
          <p:cNvSpPr/>
          <p:nvPr/>
        </p:nvSpPr>
        <p:spPr>
          <a:xfrm>
            <a:off x="5760720" y="5669640"/>
            <a:ext cx="1004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8"/>
          <p:cNvSpPr/>
          <p:nvPr/>
        </p:nvSpPr>
        <p:spPr>
          <a:xfrm>
            <a:off x="6766560" y="5639040"/>
            <a:ext cx="1004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49"/>
          <p:cNvSpPr/>
          <p:nvPr/>
        </p:nvSpPr>
        <p:spPr>
          <a:xfrm>
            <a:off x="8030520" y="5669280"/>
            <a:ext cx="8215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50"/>
          <p:cNvSpPr/>
          <p:nvPr/>
        </p:nvSpPr>
        <p:spPr>
          <a:xfrm>
            <a:off x="236520" y="2233080"/>
            <a:ext cx="1257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t3.c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folder, ieee.c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51"/>
          <p:cNvSpPr/>
          <p:nvPr/>
        </p:nvSpPr>
        <p:spPr>
          <a:xfrm>
            <a:off x="2160000" y="2523240"/>
            <a:ext cx="720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52"/>
          <p:cNvSpPr/>
          <p:nvPr/>
        </p:nvSpPr>
        <p:spPr>
          <a:xfrm>
            <a:off x="4394520" y="2539080"/>
            <a:ext cx="546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53"/>
          <p:cNvSpPr/>
          <p:nvPr/>
        </p:nvSpPr>
        <p:spPr>
          <a:xfrm>
            <a:off x="3324240" y="2539080"/>
            <a:ext cx="767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54"/>
          <p:cNvSpPr/>
          <p:nvPr/>
        </p:nvSpPr>
        <p:spPr>
          <a:xfrm>
            <a:off x="5725080" y="2554560"/>
            <a:ext cx="527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55"/>
          <p:cNvSpPr/>
          <p:nvPr/>
        </p:nvSpPr>
        <p:spPr>
          <a:xfrm>
            <a:off x="6689520" y="2539080"/>
            <a:ext cx="720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56"/>
          <p:cNvSpPr/>
          <p:nvPr/>
        </p:nvSpPr>
        <p:spPr>
          <a:xfrm>
            <a:off x="8004240" y="2523960"/>
            <a:ext cx="447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794400" y="336600"/>
            <a:ext cx="12528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7877520" y="97380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2080440" y="96156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365640" y="96156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4353120" y="9586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5598360" y="9766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6639120" y="9748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488880" y="94320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7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Line 17"/>
          <p:cNvSpPr/>
          <p:nvPr/>
        </p:nvSpPr>
        <p:spPr>
          <a:xfrm>
            <a:off x="75600" y="3515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9" name="Line 18"/>
          <p:cNvSpPr/>
          <p:nvPr/>
        </p:nvSpPr>
        <p:spPr>
          <a:xfrm>
            <a:off x="59760" y="44168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Line 19"/>
          <p:cNvSpPr/>
          <p:nvPr/>
        </p:nvSpPr>
        <p:spPr>
          <a:xfrm>
            <a:off x="44640" y="5090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CustomShape 20"/>
          <p:cNvSpPr/>
          <p:nvPr/>
        </p:nvSpPr>
        <p:spPr>
          <a:xfrm>
            <a:off x="8292600" y="91800"/>
            <a:ext cx="789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21"/>
          <p:cNvSpPr/>
          <p:nvPr/>
        </p:nvSpPr>
        <p:spPr>
          <a:xfrm>
            <a:off x="91440" y="1463040"/>
            <a:ext cx="20102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 tests in the corresponding source 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2"/>
          <p:cNvSpPr/>
          <p:nvPr/>
        </p:nvSpPr>
        <p:spPr>
          <a:xfrm>
            <a:off x="2070720" y="1608120"/>
            <a:ext cx="955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23"/>
          <p:cNvSpPr/>
          <p:nvPr/>
        </p:nvSpPr>
        <p:spPr>
          <a:xfrm>
            <a:off x="3243960" y="1608120"/>
            <a:ext cx="8812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24"/>
          <p:cNvSpPr/>
          <p:nvPr/>
        </p:nvSpPr>
        <p:spPr>
          <a:xfrm>
            <a:off x="4510080" y="1607760"/>
            <a:ext cx="912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25"/>
          <p:cNvSpPr/>
          <p:nvPr/>
        </p:nvSpPr>
        <p:spPr>
          <a:xfrm>
            <a:off x="5790240" y="1608480"/>
            <a:ext cx="1004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26"/>
          <p:cNvSpPr/>
          <p:nvPr/>
        </p:nvSpPr>
        <p:spPr>
          <a:xfrm>
            <a:off x="6796080" y="1623600"/>
            <a:ext cx="1004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27"/>
          <p:cNvSpPr/>
          <p:nvPr/>
        </p:nvSpPr>
        <p:spPr>
          <a:xfrm>
            <a:off x="7998840" y="1623240"/>
            <a:ext cx="8215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28"/>
          <p:cNvSpPr/>
          <p:nvPr/>
        </p:nvSpPr>
        <p:spPr>
          <a:xfrm>
            <a:off x="91440" y="2605680"/>
            <a:ext cx="1736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Properly separate everything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29"/>
          <p:cNvSpPr/>
          <p:nvPr/>
        </p:nvSpPr>
        <p:spPr>
          <a:xfrm>
            <a:off x="2103120" y="2743200"/>
            <a:ext cx="10047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30"/>
          <p:cNvSpPr/>
          <p:nvPr/>
        </p:nvSpPr>
        <p:spPr>
          <a:xfrm>
            <a:off x="3212280" y="2743200"/>
            <a:ext cx="105228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31"/>
          <p:cNvSpPr/>
          <p:nvPr/>
        </p:nvSpPr>
        <p:spPr>
          <a:xfrm>
            <a:off x="4480560" y="283464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32"/>
          <p:cNvSpPr/>
          <p:nvPr/>
        </p:nvSpPr>
        <p:spPr>
          <a:xfrm>
            <a:off x="5760720" y="2743200"/>
            <a:ext cx="785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3"/>
          <p:cNvSpPr/>
          <p:nvPr/>
        </p:nvSpPr>
        <p:spPr>
          <a:xfrm>
            <a:off x="6675120" y="283464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1.5hr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34"/>
          <p:cNvSpPr/>
          <p:nvPr/>
        </p:nvSpPr>
        <p:spPr>
          <a:xfrm>
            <a:off x="7999560" y="2834640"/>
            <a:ext cx="960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35"/>
          <p:cNvSpPr/>
          <p:nvPr/>
        </p:nvSpPr>
        <p:spPr>
          <a:xfrm>
            <a:off x="68400" y="3498480"/>
            <a:ext cx="185076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Re-write tests for 'quadfunc' and 'validate'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36"/>
          <p:cNvSpPr/>
          <p:nvPr/>
        </p:nvSpPr>
        <p:spPr>
          <a:xfrm>
            <a:off x="2103120" y="356544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37"/>
          <p:cNvSpPr/>
          <p:nvPr/>
        </p:nvSpPr>
        <p:spPr>
          <a:xfrm>
            <a:off x="3181680" y="3603240"/>
            <a:ext cx="105228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38"/>
          <p:cNvSpPr/>
          <p:nvPr/>
        </p:nvSpPr>
        <p:spPr>
          <a:xfrm>
            <a:off x="4449960" y="369468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39"/>
          <p:cNvSpPr/>
          <p:nvPr/>
        </p:nvSpPr>
        <p:spPr>
          <a:xfrm>
            <a:off x="5730120" y="3603240"/>
            <a:ext cx="785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40"/>
          <p:cNvSpPr/>
          <p:nvPr/>
        </p:nvSpPr>
        <p:spPr>
          <a:xfrm>
            <a:off x="6644520" y="369468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41"/>
          <p:cNvSpPr/>
          <p:nvPr/>
        </p:nvSpPr>
        <p:spPr>
          <a:xfrm>
            <a:off x="7984440" y="3694680"/>
            <a:ext cx="960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42"/>
          <p:cNvSpPr/>
          <p:nvPr/>
        </p:nvSpPr>
        <p:spPr>
          <a:xfrm>
            <a:off x="91440" y="4434120"/>
            <a:ext cx="18277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Move cunit into its own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43"/>
          <p:cNvSpPr/>
          <p:nvPr/>
        </p:nvSpPr>
        <p:spPr>
          <a:xfrm>
            <a:off x="2103120" y="456084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44"/>
          <p:cNvSpPr/>
          <p:nvPr/>
        </p:nvSpPr>
        <p:spPr>
          <a:xfrm>
            <a:off x="3181680" y="4571640"/>
            <a:ext cx="105228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45"/>
          <p:cNvSpPr/>
          <p:nvPr/>
        </p:nvSpPr>
        <p:spPr>
          <a:xfrm>
            <a:off x="4449960" y="458676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46"/>
          <p:cNvSpPr/>
          <p:nvPr/>
        </p:nvSpPr>
        <p:spPr>
          <a:xfrm>
            <a:off x="5730120" y="4602240"/>
            <a:ext cx="785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47"/>
          <p:cNvSpPr/>
          <p:nvPr/>
        </p:nvSpPr>
        <p:spPr>
          <a:xfrm>
            <a:off x="6644520" y="458676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30 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48"/>
          <p:cNvSpPr/>
          <p:nvPr/>
        </p:nvSpPr>
        <p:spPr>
          <a:xfrm>
            <a:off x="7984440" y="4601880"/>
            <a:ext cx="960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49"/>
          <p:cNvSpPr/>
          <p:nvPr/>
        </p:nvSpPr>
        <p:spPr>
          <a:xfrm>
            <a:off x="107640" y="5094720"/>
            <a:ext cx="16894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Added system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50"/>
          <p:cNvSpPr/>
          <p:nvPr/>
        </p:nvSpPr>
        <p:spPr>
          <a:xfrm>
            <a:off x="2116440" y="5263200"/>
            <a:ext cx="764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51"/>
          <p:cNvSpPr/>
          <p:nvPr/>
        </p:nvSpPr>
        <p:spPr>
          <a:xfrm>
            <a:off x="3219480" y="5263200"/>
            <a:ext cx="82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52"/>
          <p:cNvSpPr/>
          <p:nvPr/>
        </p:nvSpPr>
        <p:spPr>
          <a:xfrm>
            <a:off x="4471560" y="5263200"/>
            <a:ext cx="57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53"/>
          <p:cNvSpPr/>
          <p:nvPr/>
        </p:nvSpPr>
        <p:spPr>
          <a:xfrm>
            <a:off x="5803200" y="5263200"/>
            <a:ext cx="560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54"/>
          <p:cNvSpPr/>
          <p:nvPr/>
        </p:nvSpPr>
        <p:spPr>
          <a:xfrm>
            <a:off x="6889320" y="5263200"/>
            <a:ext cx="57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55"/>
          <p:cNvSpPr/>
          <p:nvPr/>
        </p:nvSpPr>
        <p:spPr>
          <a:xfrm>
            <a:off x="8005680" y="5263200"/>
            <a:ext cx="471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Line 56"/>
          <p:cNvSpPr/>
          <p:nvPr/>
        </p:nvSpPr>
        <p:spPr>
          <a:xfrm>
            <a:off x="74520" y="57625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8" name="CustomShape 57"/>
          <p:cNvSpPr/>
          <p:nvPr/>
        </p:nvSpPr>
        <p:spPr>
          <a:xfrm>
            <a:off x="124920" y="5767920"/>
            <a:ext cx="1675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Added proper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58"/>
          <p:cNvSpPr/>
          <p:nvPr/>
        </p:nvSpPr>
        <p:spPr>
          <a:xfrm>
            <a:off x="2130120" y="5859000"/>
            <a:ext cx="57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59"/>
          <p:cNvSpPr/>
          <p:nvPr/>
        </p:nvSpPr>
        <p:spPr>
          <a:xfrm>
            <a:off x="3234240" y="5859000"/>
            <a:ext cx="82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60"/>
          <p:cNvSpPr/>
          <p:nvPr/>
        </p:nvSpPr>
        <p:spPr>
          <a:xfrm>
            <a:off x="4486320" y="5859000"/>
            <a:ext cx="57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61"/>
          <p:cNvSpPr/>
          <p:nvPr/>
        </p:nvSpPr>
        <p:spPr>
          <a:xfrm>
            <a:off x="5817960" y="5859000"/>
            <a:ext cx="560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62"/>
          <p:cNvSpPr/>
          <p:nvPr/>
        </p:nvSpPr>
        <p:spPr>
          <a:xfrm>
            <a:off x="6904080" y="5859000"/>
            <a:ext cx="57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63"/>
          <p:cNvSpPr/>
          <p:nvPr/>
        </p:nvSpPr>
        <p:spPr>
          <a:xfrm>
            <a:off x="8020440" y="5859000"/>
            <a:ext cx="471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794400" y="336600"/>
            <a:ext cx="12528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1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877520" y="97380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2080440" y="96156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3365640" y="96156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4353120" y="9586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5598360" y="9766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3"/>
          <p:cNvSpPr/>
          <p:nvPr/>
        </p:nvSpPr>
        <p:spPr>
          <a:xfrm>
            <a:off x="6639120" y="97488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4"/>
          <p:cNvSpPr/>
          <p:nvPr/>
        </p:nvSpPr>
        <p:spPr>
          <a:xfrm>
            <a:off x="488880" y="943200"/>
            <a:ext cx="1390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0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1" name="Line 17"/>
          <p:cNvSpPr/>
          <p:nvPr/>
        </p:nvSpPr>
        <p:spPr>
          <a:xfrm>
            <a:off x="75600" y="3515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2" name="Line 18"/>
          <p:cNvSpPr/>
          <p:nvPr/>
        </p:nvSpPr>
        <p:spPr>
          <a:xfrm>
            <a:off x="59760" y="44168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3" name="Line 19"/>
          <p:cNvSpPr/>
          <p:nvPr/>
        </p:nvSpPr>
        <p:spPr>
          <a:xfrm>
            <a:off x="44640" y="5090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4" name="CustomShape 20"/>
          <p:cNvSpPr/>
          <p:nvPr/>
        </p:nvSpPr>
        <p:spPr>
          <a:xfrm>
            <a:off x="8292600" y="91800"/>
            <a:ext cx="789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21"/>
          <p:cNvSpPr/>
          <p:nvPr/>
        </p:nvSpPr>
        <p:spPr>
          <a:xfrm>
            <a:off x="91440" y="1463040"/>
            <a:ext cx="20102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Re-write input suite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22"/>
          <p:cNvSpPr/>
          <p:nvPr/>
        </p:nvSpPr>
        <p:spPr>
          <a:xfrm>
            <a:off x="2070720" y="1608120"/>
            <a:ext cx="955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23"/>
          <p:cNvSpPr/>
          <p:nvPr/>
        </p:nvSpPr>
        <p:spPr>
          <a:xfrm>
            <a:off x="3243960" y="1608120"/>
            <a:ext cx="10519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24"/>
          <p:cNvSpPr/>
          <p:nvPr/>
        </p:nvSpPr>
        <p:spPr>
          <a:xfrm>
            <a:off x="4510080" y="1607760"/>
            <a:ext cx="912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25"/>
          <p:cNvSpPr/>
          <p:nvPr/>
        </p:nvSpPr>
        <p:spPr>
          <a:xfrm>
            <a:off x="5790240" y="1608480"/>
            <a:ext cx="1004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26"/>
          <p:cNvSpPr/>
          <p:nvPr/>
        </p:nvSpPr>
        <p:spPr>
          <a:xfrm>
            <a:off x="6796080" y="1623600"/>
            <a:ext cx="1004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27"/>
          <p:cNvSpPr/>
          <p:nvPr/>
        </p:nvSpPr>
        <p:spPr>
          <a:xfrm>
            <a:off x="7998840" y="1623240"/>
            <a:ext cx="8215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Line 28"/>
          <p:cNvSpPr/>
          <p:nvPr/>
        </p:nvSpPr>
        <p:spPr>
          <a:xfrm>
            <a:off x="74520" y="57625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3" name="CustomShape 29"/>
          <p:cNvSpPr/>
          <p:nvPr/>
        </p:nvSpPr>
        <p:spPr>
          <a:xfrm>
            <a:off x="76320" y="2657880"/>
            <a:ext cx="20102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Re-write tests for input suite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30"/>
          <p:cNvSpPr/>
          <p:nvPr/>
        </p:nvSpPr>
        <p:spPr>
          <a:xfrm>
            <a:off x="2055600" y="2802960"/>
            <a:ext cx="955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31"/>
          <p:cNvSpPr/>
          <p:nvPr/>
        </p:nvSpPr>
        <p:spPr>
          <a:xfrm>
            <a:off x="3228840" y="2802960"/>
            <a:ext cx="10519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32"/>
          <p:cNvSpPr/>
          <p:nvPr/>
        </p:nvSpPr>
        <p:spPr>
          <a:xfrm>
            <a:off x="4494960" y="2802600"/>
            <a:ext cx="912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3"/>
          <p:cNvSpPr/>
          <p:nvPr/>
        </p:nvSpPr>
        <p:spPr>
          <a:xfrm>
            <a:off x="5775120" y="2803320"/>
            <a:ext cx="1004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34"/>
          <p:cNvSpPr/>
          <p:nvPr/>
        </p:nvSpPr>
        <p:spPr>
          <a:xfrm>
            <a:off x="6780960" y="2818440"/>
            <a:ext cx="1004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35"/>
          <p:cNvSpPr/>
          <p:nvPr/>
        </p:nvSpPr>
        <p:spPr>
          <a:xfrm>
            <a:off x="7983720" y="2818080"/>
            <a:ext cx="8215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213440" y="214200"/>
            <a:ext cx="9050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4" name="CustomShape 5"/>
          <p:cNvSpPr/>
          <p:nvPr/>
        </p:nvSpPr>
        <p:spPr>
          <a:xfrm>
            <a:off x="446760" y="999360"/>
            <a:ext cx="294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6"/>
          <p:cNvSpPr/>
          <p:nvPr/>
        </p:nvSpPr>
        <p:spPr>
          <a:xfrm>
            <a:off x="1657800" y="999360"/>
            <a:ext cx="600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7"/>
          <p:cNvSpPr/>
          <p:nvPr/>
        </p:nvSpPr>
        <p:spPr>
          <a:xfrm>
            <a:off x="5293440" y="999360"/>
            <a:ext cx="1266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8"/>
          <p:cNvSpPr/>
          <p:nvPr/>
        </p:nvSpPr>
        <p:spPr>
          <a:xfrm>
            <a:off x="430920" y="145980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9"/>
          <p:cNvSpPr/>
          <p:nvPr/>
        </p:nvSpPr>
        <p:spPr>
          <a:xfrm>
            <a:off x="430920" y="190440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10"/>
          <p:cNvSpPr/>
          <p:nvPr/>
        </p:nvSpPr>
        <p:spPr>
          <a:xfrm>
            <a:off x="412920" y="2339640"/>
            <a:ext cx="26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11"/>
          <p:cNvSpPr/>
          <p:nvPr/>
        </p:nvSpPr>
        <p:spPr>
          <a:xfrm>
            <a:off x="415440" y="275724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12"/>
          <p:cNvSpPr/>
          <p:nvPr/>
        </p:nvSpPr>
        <p:spPr>
          <a:xfrm>
            <a:off x="415080" y="340524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13"/>
          <p:cNvSpPr/>
          <p:nvPr/>
        </p:nvSpPr>
        <p:spPr>
          <a:xfrm>
            <a:off x="430920" y="408348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14"/>
          <p:cNvSpPr/>
          <p:nvPr/>
        </p:nvSpPr>
        <p:spPr>
          <a:xfrm>
            <a:off x="430920" y="466416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6" name="Line 17"/>
          <p:cNvSpPr/>
          <p:nvPr/>
        </p:nvSpPr>
        <p:spPr>
          <a:xfrm>
            <a:off x="137520" y="2734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7" name="Line 18"/>
          <p:cNvSpPr/>
          <p:nvPr/>
        </p:nvSpPr>
        <p:spPr>
          <a:xfrm>
            <a:off x="137520" y="3207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1" name="CustomShape 22"/>
          <p:cNvSpPr/>
          <p:nvPr/>
        </p:nvSpPr>
        <p:spPr>
          <a:xfrm>
            <a:off x="2892240" y="1452600"/>
            <a:ext cx="6194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takes input from user and makes sure they are numbers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23"/>
          <p:cNvSpPr/>
          <p:nvPr/>
        </p:nvSpPr>
        <p:spPr>
          <a:xfrm>
            <a:off x="2897640" y="1927080"/>
            <a:ext cx="51602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Each number is checked and stored as a floating 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24"/>
          <p:cNvSpPr/>
          <p:nvPr/>
        </p:nvSpPr>
        <p:spPr>
          <a:xfrm>
            <a:off x="2866320" y="2355840"/>
            <a:ext cx="3364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Checks if the equation is quadratic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25"/>
          <p:cNvSpPr/>
          <p:nvPr/>
        </p:nvSpPr>
        <p:spPr>
          <a:xfrm>
            <a:off x="2892240" y="2814480"/>
            <a:ext cx="497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equation is quadratic, a quadratic function is 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26"/>
          <p:cNvSpPr/>
          <p:nvPr/>
        </p:nvSpPr>
        <p:spPr>
          <a:xfrm>
            <a:off x="2872800" y="3227400"/>
            <a:ext cx="603180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equation is linear, a linear function is used.  Also warning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 is printed out letting user know equation is linear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27"/>
          <p:cNvSpPr/>
          <p:nvPr/>
        </p:nvSpPr>
        <p:spPr>
          <a:xfrm>
            <a:off x="2912760" y="4110840"/>
            <a:ext cx="51843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checks to see if there are 0, 1, or 2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28"/>
          <p:cNvSpPr/>
          <p:nvPr/>
        </p:nvSpPr>
        <p:spPr>
          <a:xfrm>
            <a:off x="2917080" y="4666320"/>
            <a:ext cx="6127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outputs message to user which contains # of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29"/>
          <p:cNvSpPr/>
          <p:nvPr/>
        </p:nvSpPr>
        <p:spPr>
          <a:xfrm>
            <a:off x="2931120" y="5126760"/>
            <a:ext cx="59464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checks accuracy of answer and if it is not in the range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.0001 then a warning message is outputted to the 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30"/>
          <p:cNvSpPr/>
          <p:nvPr/>
        </p:nvSpPr>
        <p:spPr>
          <a:xfrm>
            <a:off x="1043280" y="1459800"/>
            <a:ext cx="1808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Collect user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31"/>
          <p:cNvSpPr/>
          <p:nvPr/>
        </p:nvSpPr>
        <p:spPr>
          <a:xfrm>
            <a:off x="1059120" y="1920240"/>
            <a:ext cx="1667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Store user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32"/>
          <p:cNvSpPr/>
          <p:nvPr/>
        </p:nvSpPr>
        <p:spPr>
          <a:xfrm>
            <a:off x="1055160" y="2348640"/>
            <a:ext cx="1266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33"/>
          <p:cNvSpPr/>
          <p:nvPr/>
        </p:nvSpPr>
        <p:spPr>
          <a:xfrm>
            <a:off x="1057320" y="2809080"/>
            <a:ext cx="1333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34"/>
          <p:cNvSpPr/>
          <p:nvPr/>
        </p:nvSpPr>
        <p:spPr>
          <a:xfrm>
            <a:off x="1060200" y="3301200"/>
            <a:ext cx="1470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Equation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35"/>
          <p:cNvSpPr/>
          <p:nvPr/>
        </p:nvSpPr>
        <p:spPr>
          <a:xfrm>
            <a:off x="1062360" y="4142520"/>
            <a:ext cx="151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of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6"/>
          <p:cNvSpPr/>
          <p:nvPr/>
        </p:nvSpPr>
        <p:spPr>
          <a:xfrm>
            <a:off x="1078920" y="4650480"/>
            <a:ext cx="1877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Intercept #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37"/>
          <p:cNvSpPr/>
          <p:nvPr/>
        </p:nvSpPr>
        <p:spPr>
          <a:xfrm>
            <a:off x="430920" y="5238000"/>
            <a:ext cx="295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38"/>
          <p:cNvSpPr/>
          <p:nvPr/>
        </p:nvSpPr>
        <p:spPr>
          <a:xfrm>
            <a:off x="1065240" y="5222160"/>
            <a:ext cx="1590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39"/>
          <p:cNvSpPr/>
          <p:nvPr/>
        </p:nvSpPr>
        <p:spPr>
          <a:xfrm>
            <a:off x="3884040" y="474480"/>
            <a:ext cx="1673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40"/>
          <p:cNvSpPr/>
          <p:nvPr/>
        </p:nvSpPr>
        <p:spPr>
          <a:xfrm>
            <a:off x="8292600" y="91800"/>
            <a:ext cx="789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4167360" y="137520"/>
            <a:ext cx="9050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593160" y="397800"/>
            <a:ext cx="1673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8246520" y="61200"/>
            <a:ext cx="789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Application>LibreOffice/6.1.3.1$Linux_X86_64 LibreOffice_project/10$Build-1</Application>
  <Words>473</Words>
  <Paragraphs>210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2018-11-27T15:50:55Z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