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CB4AEF5-D190-459B-8F05-79B3D73766E4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35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5E4966F-9C6C-4FB7-9388-CE1CF045CF6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880" cy="529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880" cy="529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880" cy="529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 rot="5400000">
            <a:off x="3910320" y="2349360"/>
            <a:ext cx="2091600" cy="173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Daniel Darcy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Stephen Fedele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CS 4900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Quadratic Solve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TPS Report &amp; Stories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855600" y="336600"/>
            <a:ext cx="1253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TPS Report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" name="Line 2"/>
          <p:cNvSpPr/>
          <p:nvPr/>
        </p:nvSpPr>
        <p:spPr>
          <a:xfrm>
            <a:off x="209592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3" name="Line 3"/>
          <p:cNvSpPr/>
          <p:nvPr/>
        </p:nvSpPr>
        <p:spPr>
          <a:xfrm>
            <a:off x="3197160" y="9784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4" name="Line 4"/>
          <p:cNvSpPr/>
          <p:nvPr/>
        </p:nvSpPr>
        <p:spPr>
          <a:xfrm>
            <a:off x="6608520" y="96372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5" name="Line 5"/>
          <p:cNvSpPr/>
          <p:nvPr/>
        </p:nvSpPr>
        <p:spPr>
          <a:xfrm>
            <a:off x="5659200" y="96372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6" name="Line 6"/>
          <p:cNvSpPr/>
          <p:nvPr/>
        </p:nvSpPr>
        <p:spPr>
          <a:xfrm>
            <a:off x="784656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7" name="Line 7"/>
          <p:cNvSpPr/>
          <p:nvPr/>
        </p:nvSpPr>
        <p:spPr>
          <a:xfrm>
            <a:off x="432684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8" name="CustomShape 8"/>
          <p:cNvSpPr/>
          <p:nvPr/>
        </p:nvSpPr>
        <p:spPr>
          <a:xfrm>
            <a:off x="7938720" y="1004400"/>
            <a:ext cx="1391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Reviewed?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CustomShape 9"/>
          <p:cNvSpPr/>
          <p:nvPr/>
        </p:nvSpPr>
        <p:spPr>
          <a:xfrm>
            <a:off x="2064960" y="961560"/>
            <a:ext cx="1391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Time (est)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0" name="CustomShape 10"/>
          <p:cNvSpPr/>
          <p:nvPr/>
        </p:nvSpPr>
        <p:spPr>
          <a:xfrm>
            <a:off x="3227760" y="992160"/>
            <a:ext cx="1391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Author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CustomShape 11"/>
          <p:cNvSpPr/>
          <p:nvPr/>
        </p:nvSpPr>
        <p:spPr>
          <a:xfrm>
            <a:off x="4368240" y="989280"/>
            <a:ext cx="1391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Risk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" name="CustomShape 12"/>
          <p:cNvSpPr/>
          <p:nvPr/>
        </p:nvSpPr>
        <p:spPr>
          <a:xfrm>
            <a:off x="5659560" y="992160"/>
            <a:ext cx="1391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% Done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CustomShape 13"/>
          <p:cNvSpPr/>
          <p:nvPr/>
        </p:nvSpPr>
        <p:spPr>
          <a:xfrm>
            <a:off x="6624000" y="1005480"/>
            <a:ext cx="1391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Time Taken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CustomShape 14"/>
          <p:cNvSpPr/>
          <p:nvPr/>
        </p:nvSpPr>
        <p:spPr>
          <a:xfrm>
            <a:off x="550080" y="973800"/>
            <a:ext cx="1391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Task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" name="Line 15"/>
          <p:cNvSpPr/>
          <p:nvPr/>
        </p:nvSpPr>
        <p:spPr>
          <a:xfrm>
            <a:off x="137520" y="1344240"/>
            <a:ext cx="900648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6" name="CustomShape 16"/>
          <p:cNvSpPr/>
          <p:nvPr/>
        </p:nvSpPr>
        <p:spPr>
          <a:xfrm>
            <a:off x="183600" y="1422720"/>
            <a:ext cx="1650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Input validation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CustomShape 17"/>
          <p:cNvSpPr/>
          <p:nvPr/>
        </p:nvSpPr>
        <p:spPr>
          <a:xfrm>
            <a:off x="2144160" y="1438200"/>
            <a:ext cx="296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8" name="CustomShape 18"/>
          <p:cNvSpPr/>
          <p:nvPr/>
        </p:nvSpPr>
        <p:spPr>
          <a:xfrm>
            <a:off x="3248640" y="1468800"/>
            <a:ext cx="9504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Stephen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" name="CustomShape 19"/>
          <p:cNvSpPr/>
          <p:nvPr/>
        </p:nvSpPr>
        <p:spPr>
          <a:xfrm>
            <a:off x="4377960" y="1438200"/>
            <a:ext cx="296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" name="CustomShape 20"/>
          <p:cNvSpPr/>
          <p:nvPr/>
        </p:nvSpPr>
        <p:spPr>
          <a:xfrm>
            <a:off x="5779080" y="1422720"/>
            <a:ext cx="5281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CustomShape 21"/>
          <p:cNvSpPr/>
          <p:nvPr/>
        </p:nvSpPr>
        <p:spPr>
          <a:xfrm>
            <a:off x="6660720" y="1407600"/>
            <a:ext cx="6350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 hrs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CustomShape 22"/>
          <p:cNvSpPr/>
          <p:nvPr/>
        </p:nvSpPr>
        <p:spPr>
          <a:xfrm>
            <a:off x="7907760" y="1438200"/>
            <a:ext cx="4795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" name="Line 23"/>
          <p:cNvSpPr/>
          <p:nvPr/>
        </p:nvSpPr>
        <p:spPr>
          <a:xfrm>
            <a:off x="136800" y="183348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4" name="CustomShape 24"/>
          <p:cNvSpPr/>
          <p:nvPr/>
        </p:nvSpPr>
        <p:spPr>
          <a:xfrm>
            <a:off x="181440" y="1866600"/>
            <a:ext cx="191664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Put src files in own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Directory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" name="CustomShape 25"/>
          <p:cNvSpPr/>
          <p:nvPr/>
        </p:nvSpPr>
        <p:spPr>
          <a:xfrm>
            <a:off x="2147040" y="2065320"/>
            <a:ext cx="6350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 hrs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CustomShape 26"/>
          <p:cNvSpPr/>
          <p:nvPr/>
        </p:nvSpPr>
        <p:spPr>
          <a:xfrm>
            <a:off x="3256920" y="2065320"/>
            <a:ext cx="9504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Stephen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CustomShape 27"/>
          <p:cNvSpPr/>
          <p:nvPr/>
        </p:nvSpPr>
        <p:spPr>
          <a:xfrm>
            <a:off x="4380840" y="2065320"/>
            <a:ext cx="6350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 hrs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CustomShape 28"/>
          <p:cNvSpPr/>
          <p:nvPr/>
        </p:nvSpPr>
        <p:spPr>
          <a:xfrm>
            <a:off x="5794560" y="2065320"/>
            <a:ext cx="5281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9" name="CustomShape 29"/>
          <p:cNvSpPr/>
          <p:nvPr/>
        </p:nvSpPr>
        <p:spPr>
          <a:xfrm>
            <a:off x="6660720" y="2065320"/>
            <a:ext cx="6350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5 hrs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CustomShape 30"/>
          <p:cNvSpPr/>
          <p:nvPr/>
        </p:nvSpPr>
        <p:spPr>
          <a:xfrm>
            <a:off x="7914600" y="2065320"/>
            <a:ext cx="4795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1" name="Line 31"/>
          <p:cNvSpPr/>
          <p:nvPr/>
        </p:nvSpPr>
        <p:spPr>
          <a:xfrm>
            <a:off x="137520" y="284256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2" name="CustomShape 32"/>
          <p:cNvSpPr/>
          <p:nvPr/>
        </p:nvSpPr>
        <p:spPr>
          <a:xfrm>
            <a:off x="207360" y="2937600"/>
            <a:ext cx="12808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Implement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Linear solve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3" name="CustomShape 33"/>
          <p:cNvSpPr/>
          <p:nvPr/>
        </p:nvSpPr>
        <p:spPr>
          <a:xfrm>
            <a:off x="2147040" y="2968200"/>
            <a:ext cx="6350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 hrs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4" name="CustomShape 34"/>
          <p:cNvSpPr/>
          <p:nvPr/>
        </p:nvSpPr>
        <p:spPr>
          <a:xfrm>
            <a:off x="3248640" y="2983320"/>
            <a:ext cx="9504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Stephen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CustomShape 35"/>
          <p:cNvSpPr/>
          <p:nvPr/>
        </p:nvSpPr>
        <p:spPr>
          <a:xfrm>
            <a:off x="4395240" y="2952720"/>
            <a:ext cx="547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 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6" name="CustomShape 36"/>
          <p:cNvSpPr/>
          <p:nvPr/>
        </p:nvSpPr>
        <p:spPr>
          <a:xfrm>
            <a:off x="5801400" y="2967480"/>
            <a:ext cx="5281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7" name="CustomShape 37"/>
          <p:cNvSpPr/>
          <p:nvPr/>
        </p:nvSpPr>
        <p:spPr>
          <a:xfrm>
            <a:off x="6676200" y="2983320"/>
            <a:ext cx="6350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 hrs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8" name="CustomShape 38"/>
          <p:cNvSpPr/>
          <p:nvPr/>
        </p:nvSpPr>
        <p:spPr>
          <a:xfrm>
            <a:off x="7922160" y="2952720"/>
            <a:ext cx="4795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Line 39"/>
          <p:cNvSpPr/>
          <p:nvPr/>
        </p:nvSpPr>
        <p:spPr>
          <a:xfrm>
            <a:off x="136800" y="363744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0" name="CustomShape 40"/>
          <p:cNvSpPr/>
          <p:nvPr/>
        </p:nvSpPr>
        <p:spPr>
          <a:xfrm>
            <a:off x="196920" y="3793680"/>
            <a:ext cx="16192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Implement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Quadratic solve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CustomShape 41"/>
          <p:cNvSpPr/>
          <p:nvPr/>
        </p:nvSpPr>
        <p:spPr>
          <a:xfrm>
            <a:off x="2146320" y="3824280"/>
            <a:ext cx="6350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 hrs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2" name="CustomShape 42"/>
          <p:cNvSpPr/>
          <p:nvPr/>
        </p:nvSpPr>
        <p:spPr>
          <a:xfrm>
            <a:off x="3248280" y="3839400"/>
            <a:ext cx="9504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Stephen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CustomShape 43"/>
          <p:cNvSpPr/>
          <p:nvPr/>
        </p:nvSpPr>
        <p:spPr>
          <a:xfrm>
            <a:off x="4394520" y="3808800"/>
            <a:ext cx="547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 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4" name="CustomShape 44"/>
          <p:cNvSpPr/>
          <p:nvPr/>
        </p:nvSpPr>
        <p:spPr>
          <a:xfrm>
            <a:off x="5816160" y="3823560"/>
            <a:ext cx="5281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5" name="CustomShape 45"/>
          <p:cNvSpPr/>
          <p:nvPr/>
        </p:nvSpPr>
        <p:spPr>
          <a:xfrm>
            <a:off x="6678720" y="3839400"/>
            <a:ext cx="808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2.5 hrs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CustomShape 46"/>
          <p:cNvSpPr/>
          <p:nvPr/>
        </p:nvSpPr>
        <p:spPr>
          <a:xfrm>
            <a:off x="7921440" y="3808800"/>
            <a:ext cx="4795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7" name="Line 47"/>
          <p:cNvSpPr/>
          <p:nvPr/>
        </p:nvSpPr>
        <p:spPr>
          <a:xfrm>
            <a:off x="120960" y="4493520"/>
            <a:ext cx="900648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8" name="CustomShape 48"/>
          <p:cNvSpPr/>
          <p:nvPr/>
        </p:nvSpPr>
        <p:spPr>
          <a:xfrm>
            <a:off x="177840" y="4619880"/>
            <a:ext cx="100980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Accuracy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Testing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9" name="CustomShape 49"/>
          <p:cNvSpPr/>
          <p:nvPr/>
        </p:nvSpPr>
        <p:spPr>
          <a:xfrm>
            <a:off x="2146320" y="4650480"/>
            <a:ext cx="6350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 hrs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0" name="CustomShape 50"/>
          <p:cNvSpPr/>
          <p:nvPr/>
        </p:nvSpPr>
        <p:spPr>
          <a:xfrm>
            <a:off x="3279600" y="4665600"/>
            <a:ext cx="557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TBD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1" name="CustomShape 51"/>
          <p:cNvSpPr/>
          <p:nvPr/>
        </p:nvSpPr>
        <p:spPr>
          <a:xfrm>
            <a:off x="4394520" y="4635000"/>
            <a:ext cx="547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 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CustomShape 52"/>
          <p:cNvSpPr/>
          <p:nvPr/>
        </p:nvSpPr>
        <p:spPr>
          <a:xfrm>
            <a:off x="5891760" y="4649760"/>
            <a:ext cx="296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CustomShape 53"/>
          <p:cNvSpPr/>
          <p:nvPr/>
        </p:nvSpPr>
        <p:spPr>
          <a:xfrm>
            <a:off x="6676200" y="4665600"/>
            <a:ext cx="557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TBD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CustomShape 54"/>
          <p:cNvSpPr/>
          <p:nvPr/>
        </p:nvSpPr>
        <p:spPr>
          <a:xfrm>
            <a:off x="7914600" y="4635000"/>
            <a:ext cx="557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TBD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5" name="Line 55"/>
          <p:cNvSpPr/>
          <p:nvPr/>
        </p:nvSpPr>
        <p:spPr>
          <a:xfrm>
            <a:off x="105840" y="531972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6" name="CustomShape 56"/>
          <p:cNvSpPr/>
          <p:nvPr/>
        </p:nvSpPr>
        <p:spPr>
          <a:xfrm>
            <a:off x="106920" y="91800"/>
            <a:ext cx="1743120" cy="72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Daniel Darcy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Stephen Fedele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CS 4900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7" name="CustomShape 57"/>
          <p:cNvSpPr/>
          <p:nvPr/>
        </p:nvSpPr>
        <p:spPr>
          <a:xfrm>
            <a:off x="8292600" y="91800"/>
            <a:ext cx="7902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Page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CustomShape 58"/>
          <p:cNvSpPr/>
          <p:nvPr/>
        </p:nvSpPr>
        <p:spPr>
          <a:xfrm>
            <a:off x="3715560" y="565920"/>
            <a:ext cx="16743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Quadratic Solve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CustomShape 59"/>
          <p:cNvSpPr/>
          <p:nvPr/>
        </p:nvSpPr>
        <p:spPr>
          <a:xfrm>
            <a:off x="195480" y="5476680"/>
            <a:ext cx="151740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Create t1.c testing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of solver folder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CustomShape 60"/>
          <p:cNvSpPr/>
          <p:nvPr/>
        </p:nvSpPr>
        <p:spPr>
          <a:xfrm>
            <a:off x="2176560" y="5676120"/>
            <a:ext cx="547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 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CustomShape 61"/>
          <p:cNvSpPr/>
          <p:nvPr/>
        </p:nvSpPr>
        <p:spPr>
          <a:xfrm>
            <a:off x="4425840" y="5691240"/>
            <a:ext cx="547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 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CustomShape 62"/>
          <p:cNvSpPr/>
          <p:nvPr/>
        </p:nvSpPr>
        <p:spPr>
          <a:xfrm>
            <a:off x="3278880" y="5691240"/>
            <a:ext cx="768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Daniel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3" name="CustomShape 63"/>
          <p:cNvSpPr/>
          <p:nvPr/>
        </p:nvSpPr>
        <p:spPr>
          <a:xfrm>
            <a:off x="5756400" y="5706720"/>
            <a:ext cx="5281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CustomShape 64"/>
          <p:cNvSpPr/>
          <p:nvPr/>
        </p:nvSpPr>
        <p:spPr>
          <a:xfrm>
            <a:off x="6705720" y="5706720"/>
            <a:ext cx="7218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1.5 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5" name="CustomShape 65"/>
          <p:cNvSpPr/>
          <p:nvPr/>
        </p:nvSpPr>
        <p:spPr>
          <a:xfrm>
            <a:off x="7928640" y="5706720"/>
            <a:ext cx="448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3855600" y="336600"/>
            <a:ext cx="1253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TPS Report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7" name="Line 2"/>
          <p:cNvSpPr/>
          <p:nvPr/>
        </p:nvSpPr>
        <p:spPr>
          <a:xfrm>
            <a:off x="217224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8" name="Line 3"/>
          <p:cNvSpPr/>
          <p:nvPr/>
        </p:nvSpPr>
        <p:spPr>
          <a:xfrm>
            <a:off x="3242880" y="9784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9" name="Line 4"/>
          <p:cNvSpPr/>
          <p:nvPr/>
        </p:nvSpPr>
        <p:spPr>
          <a:xfrm>
            <a:off x="6608520" y="96372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0" name="Line 5"/>
          <p:cNvSpPr/>
          <p:nvPr/>
        </p:nvSpPr>
        <p:spPr>
          <a:xfrm>
            <a:off x="5659200" y="96372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1" name="Line 6"/>
          <p:cNvSpPr/>
          <p:nvPr/>
        </p:nvSpPr>
        <p:spPr>
          <a:xfrm>
            <a:off x="793836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2" name="Line 7"/>
          <p:cNvSpPr/>
          <p:nvPr/>
        </p:nvSpPr>
        <p:spPr>
          <a:xfrm>
            <a:off x="432684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3" name="CustomShape 8"/>
          <p:cNvSpPr/>
          <p:nvPr/>
        </p:nvSpPr>
        <p:spPr>
          <a:xfrm>
            <a:off x="7938720" y="973800"/>
            <a:ext cx="1391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Reviewed?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CustomShape 9"/>
          <p:cNvSpPr/>
          <p:nvPr/>
        </p:nvSpPr>
        <p:spPr>
          <a:xfrm>
            <a:off x="2141640" y="961560"/>
            <a:ext cx="1391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Time (est)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CustomShape 10"/>
          <p:cNvSpPr/>
          <p:nvPr/>
        </p:nvSpPr>
        <p:spPr>
          <a:xfrm>
            <a:off x="3426840" y="961560"/>
            <a:ext cx="1391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Author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6" name="CustomShape 11"/>
          <p:cNvSpPr/>
          <p:nvPr/>
        </p:nvSpPr>
        <p:spPr>
          <a:xfrm>
            <a:off x="4414320" y="958680"/>
            <a:ext cx="1391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Risk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7" name="CustomShape 12"/>
          <p:cNvSpPr/>
          <p:nvPr/>
        </p:nvSpPr>
        <p:spPr>
          <a:xfrm>
            <a:off x="5659560" y="976680"/>
            <a:ext cx="1391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% Done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CustomShape 13"/>
          <p:cNvSpPr/>
          <p:nvPr/>
        </p:nvSpPr>
        <p:spPr>
          <a:xfrm>
            <a:off x="6700320" y="974880"/>
            <a:ext cx="1391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Time Taken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CustomShape 14"/>
          <p:cNvSpPr/>
          <p:nvPr/>
        </p:nvSpPr>
        <p:spPr>
          <a:xfrm>
            <a:off x="550080" y="943200"/>
            <a:ext cx="1391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Task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0" name="Line 15"/>
          <p:cNvSpPr/>
          <p:nvPr/>
        </p:nvSpPr>
        <p:spPr>
          <a:xfrm>
            <a:off x="137520" y="1344240"/>
            <a:ext cx="900648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1" name="Line 16"/>
          <p:cNvSpPr/>
          <p:nvPr/>
        </p:nvSpPr>
        <p:spPr>
          <a:xfrm>
            <a:off x="136800" y="224604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2" name="Line 17"/>
          <p:cNvSpPr/>
          <p:nvPr/>
        </p:nvSpPr>
        <p:spPr>
          <a:xfrm>
            <a:off x="136800" y="325476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3" name="Line 18"/>
          <p:cNvSpPr/>
          <p:nvPr/>
        </p:nvSpPr>
        <p:spPr>
          <a:xfrm>
            <a:off x="120960" y="4493520"/>
            <a:ext cx="900648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4" name="Line 19"/>
          <p:cNvSpPr/>
          <p:nvPr/>
        </p:nvSpPr>
        <p:spPr>
          <a:xfrm>
            <a:off x="105840" y="542700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5" name="CustomShape 20"/>
          <p:cNvSpPr/>
          <p:nvPr/>
        </p:nvSpPr>
        <p:spPr>
          <a:xfrm>
            <a:off x="8292600" y="91800"/>
            <a:ext cx="7902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Page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CustomShape 21"/>
          <p:cNvSpPr/>
          <p:nvPr/>
        </p:nvSpPr>
        <p:spPr>
          <a:xfrm>
            <a:off x="3715560" y="550800"/>
            <a:ext cx="16743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Quadratic Solve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7" name="CustomShape 22"/>
          <p:cNvSpPr/>
          <p:nvPr/>
        </p:nvSpPr>
        <p:spPr>
          <a:xfrm>
            <a:off x="237240" y="1330920"/>
            <a:ext cx="125820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Create t2.c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testing of parsing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folder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8" name="CustomShape 23"/>
          <p:cNvSpPr/>
          <p:nvPr/>
        </p:nvSpPr>
        <p:spPr>
          <a:xfrm>
            <a:off x="239400" y="4498200"/>
            <a:ext cx="180972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Create mock object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for fp folder,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validate-&gt;feq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9" name="CustomShape 24"/>
          <p:cNvSpPr/>
          <p:nvPr/>
        </p:nvSpPr>
        <p:spPr>
          <a:xfrm>
            <a:off x="2160720" y="1621080"/>
            <a:ext cx="7218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1.5 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CustomShape 25"/>
          <p:cNvSpPr/>
          <p:nvPr/>
        </p:nvSpPr>
        <p:spPr>
          <a:xfrm>
            <a:off x="4395240" y="1636920"/>
            <a:ext cx="547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 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CustomShape 26"/>
          <p:cNvSpPr/>
          <p:nvPr/>
        </p:nvSpPr>
        <p:spPr>
          <a:xfrm>
            <a:off x="241920" y="3373560"/>
            <a:ext cx="13906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Create t4.c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testing of parsing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folder, validate.c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CustomShape 27"/>
          <p:cNvSpPr/>
          <p:nvPr/>
        </p:nvSpPr>
        <p:spPr>
          <a:xfrm>
            <a:off x="3324960" y="1636920"/>
            <a:ext cx="768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Daniel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3" name="CustomShape 28"/>
          <p:cNvSpPr/>
          <p:nvPr/>
        </p:nvSpPr>
        <p:spPr>
          <a:xfrm>
            <a:off x="5725800" y="1652400"/>
            <a:ext cx="5281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CustomShape 29"/>
          <p:cNvSpPr/>
          <p:nvPr/>
        </p:nvSpPr>
        <p:spPr>
          <a:xfrm>
            <a:off x="6690240" y="1637280"/>
            <a:ext cx="7218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1.5 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5" name="CustomShape 30"/>
          <p:cNvSpPr/>
          <p:nvPr/>
        </p:nvSpPr>
        <p:spPr>
          <a:xfrm>
            <a:off x="8004960" y="1621800"/>
            <a:ext cx="448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CustomShape 31"/>
          <p:cNvSpPr/>
          <p:nvPr/>
        </p:nvSpPr>
        <p:spPr>
          <a:xfrm>
            <a:off x="2176560" y="3809880"/>
            <a:ext cx="547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 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7" name="CustomShape 32"/>
          <p:cNvSpPr/>
          <p:nvPr/>
        </p:nvSpPr>
        <p:spPr>
          <a:xfrm>
            <a:off x="3324960" y="3809520"/>
            <a:ext cx="768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Daniel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8" name="CustomShape 33"/>
          <p:cNvSpPr/>
          <p:nvPr/>
        </p:nvSpPr>
        <p:spPr>
          <a:xfrm>
            <a:off x="4410360" y="3825000"/>
            <a:ext cx="547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 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9" name="CustomShape 34"/>
          <p:cNvSpPr/>
          <p:nvPr/>
        </p:nvSpPr>
        <p:spPr>
          <a:xfrm>
            <a:off x="5740920" y="3825000"/>
            <a:ext cx="5281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0" name="CustomShape 35"/>
          <p:cNvSpPr/>
          <p:nvPr/>
        </p:nvSpPr>
        <p:spPr>
          <a:xfrm>
            <a:off x="6690240" y="3809520"/>
            <a:ext cx="547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 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CustomShape 36"/>
          <p:cNvSpPr/>
          <p:nvPr/>
        </p:nvSpPr>
        <p:spPr>
          <a:xfrm>
            <a:off x="8004960" y="3809880"/>
            <a:ext cx="448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2" name="CustomShape 37"/>
          <p:cNvSpPr/>
          <p:nvPr/>
        </p:nvSpPr>
        <p:spPr>
          <a:xfrm>
            <a:off x="2193120" y="4804200"/>
            <a:ext cx="6350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 hrs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3" name="CustomShape 38"/>
          <p:cNvSpPr/>
          <p:nvPr/>
        </p:nvSpPr>
        <p:spPr>
          <a:xfrm>
            <a:off x="3340440" y="4819320"/>
            <a:ext cx="768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Daniel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CustomShape 39"/>
          <p:cNvSpPr/>
          <p:nvPr/>
        </p:nvSpPr>
        <p:spPr>
          <a:xfrm>
            <a:off x="4410360" y="4819320"/>
            <a:ext cx="547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 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CustomShape 40"/>
          <p:cNvSpPr/>
          <p:nvPr/>
        </p:nvSpPr>
        <p:spPr>
          <a:xfrm>
            <a:off x="5740560" y="4804200"/>
            <a:ext cx="4122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6" name="CustomShape 41"/>
          <p:cNvSpPr/>
          <p:nvPr/>
        </p:nvSpPr>
        <p:spPr>
          <a:xfrm>
            <a:off x="8020440" y="4834800"/>
            <a:ext cx="448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CustomShape 42"/>
          <p:cNvSpPr/>
          <p:nvPr/>
        </p:nvSpPr>
        <p:spPr>
          <a:xfrm>
            <a:off x="6691320" y="4819320"/>
            <a:ext cx="6350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 hrs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8" name="CustomShape 43"/>
          <p:cNvSpPr/>
          <p:nvPr/>
        </p:nvSpPr>
        <p:spPr>
          <a:xfrm>
            <a:off x="274320" y="5524200"/>
            <a:ext cx="201132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Change input method to 'scanf'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9" name="CustomShape 44"/>
          <p:cNvSpPr/>
          <p:nvPr/>
        </p:nvSpPr>
        <p:spPr>
          <a:xfrm>
            <a:off x="2194200" y="5669280"/>
            <a:ext cx="9565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 hrs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CustomShape 45"/>
          <p:cNvSpPr/>
          <p:nvPr/>
        </p:nvSpPr>
        <p:spPr>
          <a:xfrm>
            <a:off x="3367440" y="5669280"/>
            <a:ext cx="8823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TBD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1" name="CustomShape 46"/>
          <p:cNvSpPr/>
          <p:nvPr/>
        </p:nvSpPr>
        <p:spPr>
          <a:xfrm>
            <a:off x="4419360" y="5684400"/>
            <a:ext cx="9140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 hrs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2" name="CustomShape 47"/>
          <p:cNvSpPr/>
          <p:nvPr/>
        </p:nvSpPr>
        <p:spPr>
          <a:xfrm>
            <a:off x="5760720" y="5669640"/>
            <a:ext cx="10054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3" name="CustomShape 48"/>
          <p:cNvSpPr/>
          <p:nvPr/>
        </p:nvSpPr>
        <p:spPr>
          <a:xfrm>
            <a:off x="6766560" y="5639040"/>
            <a:ext cx="10054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4" name="CustomShape 49"/>
          <p:cNvSpPr/>
          <p:nvPr/>
        </p:nvSpPr>
        <p:spPr>
          <a:xfrm>
            <a:off x="8030520" y="5669280"/>
            <a:ext cx="8226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5" name="CustomShape 50"/>
          <p:cNvSpPr/>
          <p:nvPr/>
        </p:nvSpPr>
        <p:spPr>
          <a:xfrm>
            <a:off x="236520" y="2233080"/>
            <a:ext cx="125820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Create t3.c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testing of parsing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folder, ieee.c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6" name="CustomShape 51"/>
          <p:cNvSpPr/>
          <p:nvPr/>
        </p:nvSpPr>
        <p:spPr>
          <a:xfrm>
            <a:off x="2160000" y="2523240"/>
            <a:ext cx="7218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1.5 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CustomShape 52"/>
          <p:cNvSpPr/>
          <p:nvPr/>
        </p:nvSpPr>
        <p:spPr>
          <a:xfrm>
            <a:off x="4394520" y="2539080"/>
            <a:ext cx="547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 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CustomShape 53"/>
          <p:cNvSpPr/>
          <p:nvPr/>
        </p:nvSpPr>
        <p:spPr>
          <a:xfrm>
            <a:off x="3324240" y="2539080"/>
            <a:ext cx="768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Daniel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9" name="CustomShape 54"/>
          <p:cNvSpPr/>
          <p:nvPr/>
        </p:nvSpPr>
        <p:spPr>
          <a:xfrm>
            <a:off x="5725080" y="2554560"/>
            <a:ext cx="5281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0" name="CustomShape 55"/>
          <p:cNvSpPr/>
          <p:nvPr/>
        </p:nvSpPr>
        <p:spPr>
          <a:xfrm>
            <a:off x="6689520" y="2539080"/>
            <a:ext cx="7218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1.5 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1" name="CustomShape 56"/>
          <p:cNvSpPr/>
          <p:nvPr/>
        </p:nvSpPr>
        <p:spPr>
          <a:xfrm>
            <a:off x="8004240" y="2523960"/>
            <a:ext cx="448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3794400" y="336600"/>
            <a:ext cx="1253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TPS Report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Line 2"/>
          <p:cNvSpPr/>
          <p:nvPr/>
        </p:nvSpPr>
        <p:spPr>
          <a:xfrm>
            <a:off x="203472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4" name="Line 3"/>
          <p:cNvSpPr/>
          <p:nvPr/>
        </p:nvSpPr>
        <p:spPr>
          <a:xfrm>
            <a:off x="3181680" y="9784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5" name="Line 4"/>
          <p:cNvSpPr/>
          <p:nvPr/>
        </p:nvSpPr>
        <p:spPr>
          <a:xfrm>
            <a:off x="6547320" y="96372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6" name="Line 5"/>
          <p:cNvSpPr/>
          <p:nvPr/>
        </p:nvSpPr>
        <p:spPr>
          <a:xfrm>
            <a:off x="5598000" y="96372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7" name="Line 6"/>
          <p:cNvSpPr/>
          <p:nvPr/>
        </p:nvSpPr>
        <p:spPr>
          <a:xfrm>
            <a:off x="787716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8" name="Line 7"/>
          <p:cNvSpPr/>
          <p:nvPr/>
        </p:nvSpPr>
        <p:spPr>
          <a:xfrm>
            <a:off x="426564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9" name="CustomShape 8"/>
          <p:cNvSpPr/>
          <p:nvPr/>
        </p:nvSpPr>
        <p:spPr>
          <a:xfrm>
            <a:off x="7877520" y="973800"/>
            <a:ext cx="1391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Reviewed?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0" name="CustomShape 9"/>
          <p:cNvSpPr/>
          <p:nvPr/>
        </p:nvSpPr>
        <p:spPr>
          <a:xfrm>
            <a:off x="2080440" y="961560"/>
            <a:ext cx="1391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Time (est)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1" name="CustomShape 10"/>
          <p:cNvSpPr/>
          <p:nvPr/>
        </p:nvSpPr>
        <p:spPr>
          <a:xfrm>
            <a:off x="3365640" y="961560"/>
            <a:ext cx="1391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Author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2" name="CustomShape 11"/>
          <p:cNvSpPr/>
          <p:nvPr/>
        </p:nvSpPr>
        <p:spPr>
          <a:xfrm>
            <a:off x="4353120" y="958680"/>
            <a:ext cx="1391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Risk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3" name="CustomShape 12"/>
          <p:cNvSpPr/>
          <p:nvPr/>
        </p:nvSpPr>
        <p:spPr>
          <a:xfrm>
            <a:off x="5598360" y="976680"/>
            <a:ext cx="1391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% Done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4" name="CustomShape 13"/>
          <p:cNvSpPr/>
          <p:nvPr/>
        </p:nvSpPr>
        <p:spPr>
          <a:xfrm>
            <a:off x="6639120" y="974880"/>
            <a:ext cx="1391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Time Taken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5" name="CustomShape 14"/>
          <p:cNvSpPr/>
          <p:nvPr/>
        </p:nvSpPr>
        <p:spPr>
          <a:xfrm>
            <a:off x="488880" y="943200"/>
            <a:ext cx="1391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Task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Line 15"/>
          <p:cNvSpPr/>
          <p:nvPr/>
        </p:nvSpPr>
        <p:spPr>
          <a:xfrm>
            <a:off x="76320" y="1344240"/>
            <a:ext cx="900612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57" name="Line 16"/>
          <p:cNvSpPr/>
          <p:nvPr/>
        </p:nvSpPr>
        <p:spPr>
          <a:xfrm>
            <a:off x="76320" y="255168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58" name="Line 17"/>
          <p:cNvSpPr/>
          <p:nvPr/>
        </p:nvSpPr>
        <p:spPr>
          <a:xfrm>
            <a:off x="75600" y="363744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59" name="Line 18"/>
          <p:cNvSpPr/>
          <p:nvPr/>
        </p:nvSpPr>
        <p:spPr>
          <a:xfrm>
            <a:off x="59760" y="4493520"/>
            <a:ext cx="900648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60" name="Line 19"/>
          <p:cNvSpPr/>
          <p:nvPr/>
        </p:nvSpPr>
        <p:spPr>
          <a:xfrm>
            <a:off x="44640" y="531972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61" name="CustomShape 20"/>
          <p:cNvSpPr/>
          <p:nvPr/>
        </p:nvSpPr>
        <p:spPr>
          <a:xfrm>
            <a:off x="8292600" y="91800"/>
            <a:ext cx="7902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Page 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CustomShape 21"/>
          <p:cNvSpPr/>
          <p:nvPr/>
        </p:nvSpPr>
        <p:spPr>
          <a:xfrm>
            <a:off x="91440" y="1463040"/>
            <a:ext cx="201132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Put tests in the corresponding source directory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3" name="CustomShape 22"/>
          <p:cNvSpPr/>
          <p:nvPr/>
        </p:nvSpPr>
        <p:spPr>
          <a:xfrm>
            <a:off x="2070720" y="1608120"/>
            <a:ext cx="9565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 hrs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4" name="CustomShape 23"/>
          <p:cNvSpPr/>
          <p:nvPr/>
        </p:nvSpPr>
        <p:spPr>
          <a:xfrm>
            <a:off x="3243960" y="1608120"/>
            <a:ext cx="8823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Daniel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5" name="CustomShape 24"/>
          <p:cNvSpPr/>
          <p:nvPr/>
        </p:nvSpPr>
        <p:spPr>
          <a:xfrm>
            <a:off x="4510080" y="1607760"/>
            <a:ext cx="9140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 hrs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6" name="CustomShape 25"/>
          <p:cNvSpPr/>
          <p:nvPr/>
        </p:nvSpPr>
        <p:spPr>
          <a:xfrm>
            <a:off x="5790240" y="1608480"/>
            <a:ext cx="10054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7" name="CustomShape 26"/>
          <p:cNvSpPr/>
          <p:nvPr/>
        </p:nvSpPr>
        <p:spPr>
          <a:xfrm>
            <a:off x="6796080" y="1623600"/>
            <a:ext cx="10054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 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8" name="CustomShape 27"/>
          <p:cNvSpPr/>
          <p:nvPr/>
        </p:nvSpPr>
        <p:spPr>
          <a:xfrm>
            <a:off x="7998840" y="1623240"/>
            <a:ext cx="8226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Yes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TextShape 28"/>
          <p:cNvSpPr txBox="1"/>
          <p:nvPr/>
        </p:nvSpPr>
        <p:spPr>
          <a:xfrm>
            <a:off x="91440" y="2743200"/>
            <a:ext cx="173736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Properly separate everything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TextShape 29"/>
          <p:cNvSpPr txBox="1"/>
          <p:nvPr/>
        </p:nvSpPr>
        <p:spPr>
          <a:xfrm>
            <a:off x="2103120" y="2743200"/>
            <a:ext cx="10058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1hr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1" name="TextShape 30"/>
          <p:cNvSpPr txBox="1"/>
          <p:nvPr/>
        </p:nvSpPr>
        <p:spPr>
          <a:xfrm>
            <a:off x="3212280" y="2743200"/>
            <a:ext cx="10533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Stephen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2" name="TextShape 31"/>
          <p:cNvSpPr txBox="1"/>
          <p:nvPr/>
        </p:nvSpPr>
        <p:spPr>
          <a:xfrm>
            <a:off x="4480560" y="2834640"/>
            <a:ext cx="9144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1hr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3" name="TextShape 32"/>
          <p:cNvSpPr txBox="1"/>
          <p:nvPr/>
        </p:nvSpPr>
        <p:spPr>
          <a:xfrm>
            <a:off x="5760720" y="2743200"/>
            <a:ext cx="7866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100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TextShape 33"/>
          <p:cNvSpPr txBox="1"/>
          <p:nvPr/>
        </p:nvSpPr>
        <p:spPr>
          <a:xfrm>
            <a:off x="6675120" y="2834640"/>
            <a:ext cx="9144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1.5hr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TextShape 34"/>
          <p:cNvSpPr txBox="1"/>
          <p:nvPr/>
        </p:nvSpPr>
        <p:spPr>
          <a:xfrm>
            <a:off x="7907760" y="2834640"/>
            <a:ext cx="9619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No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TextShape 35"/>
          <p:cNvSpPr txBox="1"/>
          <p:nvPr/>
        </p:nvSpPr>
        <p:spPr>
          <a:xfrm>
            <a:off x="68400" y="3682080"/>
            <a:ext cx="185184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Re-write tests for 'quadfunc' and 'validate'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7" name="TextShape 36"/>
          <p:cNvSpPr txBox="1"/>
          <p:nvPr/>
        </p:nvSpPr>
        <p:spPr>
          <a:xfrm>
            <a:off x="2103120" y="3749040"/>
            <a:ext cx="9144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2hr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TextShape 37"/>
          <p:cNvSpPr txBox="1"/>
          <p:nvPr/>
        </p:nvSpPr>
        <p:spPr>
          <a:xfrm>
            <a:off x="3181680" y="3786840"/>
            <a:ext cx="10533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Stephen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9" name="TextShape 38"/>
          <p:cNvSpPr txBox="1"/>
          <p:nvPr/>
        </p:nvSpPr>
        <p:spPr>
          <a:xfrm>
            <a:off x="4449960" y="3878280"/>
            <a:ext cx="9144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1hr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TextShape 39"/>
          <p:cNvSpPr txBox="1"/>
          <p:nvPr/>
        </p:nvSpPr>
        <p:spPr>
          <a:xfrm>
            <a:off x="5730120" y="3786840"/>
            <a:ext cx="7866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100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1" name="TextShape 40"/>
          <p:cNvSpPr txBox="1"/>
          <p:nvPr/>
        </p:nvSpPr>
        <p:spPr>
          <a:xfrm>
            <a:off x="6644520" y="3878280"/>
            <a:ext cx="9144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2hr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TextShape 41"/>
          <p:cNvSpPr txBox="1"/>
          <p:nvPr/>
        </p:nvSpPr>
        <p:spPr>
          <a:xfrm>
            <a:off x="7877160" y="3878280"/>
            <a:ext cx="9619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No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3" name="TextShape 42"/>
          <p:cNvSpPr txBox="1"/>
          <p:nvPr/>
        </p:nvSpPr>
        <p:spPr>
          <a:xfrm>
            <a:off x="91440" y="4663440"/>
            <a:ext cx="18288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Move cunit into its own folder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4" name="TextShape 43"/>
          <p:cNvSpPr txBox="1"/>
          <p:nvPr/>
        </p:nvSpPr>
        <p:spPr>
          <a:xfrm>
            <a:off x="2103120" y="4591440"/>
            <a:ext cx="9144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1hr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5" name="TextShape 44"/>
          <p:cNvSpPr txBox="1"/>
          <p:nvPr/>
        </p:nvSpPr>
        <p:spPr>
          <a:xfrm>
            <a:off x="3181680" y="4663440"/>
            <a:ext cx="10533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TBD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6" name="TextShape 45"/>
          <p:cNvSpPr txBox="1"/>
          <p:nvPr/>
        </p:nvSpPr>
        <p:spPr>
          <a:xfrm>
            <a:off x="4449960" y="4754880"/>
            <a:ext cx="9144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15min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" name="TextShape 46"/>
          <p:cNvSpPr txBox="1"/>
          <p:nvPr/>
        </p:nvSpPr>
        <p:spPr>
          <a:xfrm>
            <a:off x="5730120" y="4663440"/>
            <a:ext cx="7866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8" name="TextShape 47"/>
          <p:cNvSpPr txBox="1"/>
          <p:nvPr/>
        </p:nvSpPr>
        <p:spPr>
          <a:xfrm>
            <a:off x="6644520" y="4754880"/>
            <a:ext cx="9144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TBD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" name="TextShape 48"/>
          <p:cNvSpPr txBox="1"/>
          <p:nvPr/>
        </p:nvSpPr>
        <p:spPr>
          <a:xfrm>
            <a:off x="7877160" y="4754880"/>
            <a:ext cx="9619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TBD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4213440" y="214200"/>
            <a:ext cx="90612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Stories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1" name="Line 2"/>
          <p:cNvSpPr/>
          <p:nvPr/>
        </p:nvSpPr>
        <p:spPr>
          <a:xfrm>
            <a:off x="974160" y="102240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92" name="Line 3"/>
          <p:cNvSpPr/>
          <p:nvPr/>
        </p:nvSpPr>
        <p:spPr>
          <a:xfrm>
            <a:off x="2901960" y="102240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93" name="Line 4"/>
          <p:cNvSpPr/>
          <p:nvPr/>
        </p:nvSpPr>
        <p:spPr>
          <a:xfrm>
            <a:off x="137520" y="1359360"/>
            <a:ext cx="900648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94" name="CustomShape 5"/>
          <p:cNvSpPr/>
          <p:nvPr/>
        </p:nvSpPr>
        <p:spPr>
          <a:xfrm>
            <a:off x="446760" y="999360"/>
            <a:ext cx="2952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#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5" name="CustomShape 6"/>
          <p:cNvSpPr/>
          <p:nvPr/>
        </p:nvSpPr>
        <p:spPr>
          <a:xfrm>
            <a:off x="1657800" y="999360"/>
            <a:ext cx="6012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Title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6" name="CustomShape 7"/>
          <p:cNvSpPr/>
          <p:nvPr/>
        </p:nvSpPr>
        <p:spPr>
          <a:xfrm>
            <a:off x="5293440" y="999360"/>
            <a:ext cx="12672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Description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7" name="CustomShape 8"/>
          <p:cNvSpPr/>
          <p:nvPr/>
        </p:nvSpPr>
        <p:spPr>
          <a:xfrm>
            <a:off x="430920" y="1459800"/>
            <a:ext cx="296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8" name="CustomShape 9"/>
          <p:cNvSpPr/>
          <p:nvPr/>
        </p:nvSpPr>
        <p:spPr>
          <a:xfrm>
            <a:off x="430920" y="1904400"/>
            <a:ext cx="296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9" name="CustomShape 10"/>
          <p:cNvSpPr/>
          <p:nvPr/>
        </p:nvSpPr>
        <p:spPr>
          <a:xfrm>
            <a:off x="412920" y="2339640"/>
            <a:ext cx="2692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0" name="CustomShape 11"/>
          <p:cNvSpPr/>
          <p:nvPr/>
        </p:nvSpPr>
        <p:spPr>
          <a:xfrm>
            <a:off x="415440" y="2757240"/>
            <a:ext cx="296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CustomShape 12"/>
          <p:cNvSpPr/>
          <p:nvPr/>
        </p:nvSpPr>
        <p:spPr>
          <a:xfrm>
            <a:off x="415080" y="3405240"/>
            <a:ext cx="296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2" name="CustomShape 13"/>
          <p:cNvSpPr/>
          <p:nvPr/>
        </p:nvSpPr>
        <p:spPr>
          <a:xfrm>
            <a:off x="430920" y="4083480"/>
            <a:ext cx="296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3" name="CustomShape 14"/>
          <p:cNvSpPr/>
          <p:nvPr/>
        </p:nvSpPr>
        <p:spPr>
          <a:xfrm>
            <a:off x="430920" y="4664160"/>
            <a:ext cx="296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" name="Line 15"/>
          <p:cNvSpPr/>
          <p:nvPr/>
        </p:nvSpPr>
        <p:spPr>
          <a:xfrm>
            <a:off x="163080" y="187704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05" name="Line 16"/>
          <p:cNvSpPr/>
          <p:nvPr/>
        </p:nvSpPr>
        <p:spPr>
          <a:xfrm>
            <a:off x="163080" y="229356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06" name="Line 17"/>
          <p:cNvSpPr/>
          <p:nvPr/>
        </p:nvSpPr>
        <p:spPr>
          <a:xfrm>
            <a:off x="137520" y="273492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07" name="Line 18"/>
          <p:cNvSpPr/>
          <p:nvPr/>
        </p:nvSpPr>
        <p:spPr>
          <a:xfrm>
            <a:off x="137520" y="320760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08" name="Line 19"/>
          <p:cNvSpPr/>
          <p:nvPr/>
        </p:nvSpPr>
        <p:spPr>
          <a:xfrm>
            <a:off x="106920" y="402444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09" name="Line 20"/>
          <p:cNvSpPr/>
          <p:nvPr/>
        </p:nvSpPr>
        <p:spPr>
          <a:xfrm>
            <a:off x="115920" y="455940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10" name="Line 21"/>
          <p:cNvSpPr/>
          <p:nvPr/>
        </p:nvSpPr>
        <p:spPr>
          <a:xfrm>
            <a:off x="106920" y="509976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11" name="CustomShape 22"/>
          <p:cNvSpPr/>
          <p:nvPr/>
        </p:nvSpPr>
        <p:spPr>
          <a:xfrm>
            <a:off x="2892240" y="1452600"/>
            <a:ext cx="6195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Program takes input from user and makes sure they are numbers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CustomShape 23"/>
          <p:cNvSpPr/>
          <p:nvPr/>
        </p:nvSpPr>
        <p:spPr>
          <a:xfrm>
            <a:off x="2897640" y="1927080"/>
            <a:ext cx="51613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Each number is checked and stored as a floating point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3" name="CustomShape 24"/>
          <p:cNvSpPr/>
          <p:nvPr/>
        </p:nvSpPr>
        <p:spPr>
          <a:xfrm>
            <a:off x="2866320" y="2355840"/>
            <a:ext cx="3366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Checks if the equation is quadratic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4" name="CustomShape 25"/>
          <p:cNvSpPr/>
          <p:nvPr/>
        </p:nvSpPr>
        <p:spPr>
          <a:xfrm>
            <a:off x="2892240" y="2814480"/>
            <a:ext cx="4976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If equation is quadratic, a quadratic function is used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5" name="CustomShape 26"/>
          <p:cNvSpPr/>
          <p:nvPr/>
        </p:nvSpPr>
        <p:spPr>
          <a:xfrm>
            <a:off x="2872800" y="3227400"/>
            <a:ext cx="603288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If the equation is linear, a linear function is used.  Also warning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message is printed out letting user know equation is linear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16" name="CustomShape 27"/>
          <p:cNvSpPr/>
          <p:nvPr/>
        </p:nvSpPr>
        <p:spPr>
          <a:xfrm>
            <a:off x="2912760" y="4110840"/>
            <a:ext cx="51854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Program checks to see if there are 0, 1, or 2 intercepts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7" name="CustomShape 28"/>
          <p:cNvSpPr/>
          <p:nvPr/>
        </p:nvSpPr>
        <p:spPr>
          <a:xfrm>
            <a:off x="2917080" y="4666320"/>
            <a:ext cx="6129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Program outputs message to user which contains # of intercepts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8" name="CustomShape 29"/>
          <p:cNvSpPr/>
          <p:nvPr/>
        </p:nvSpPr>
        <p:spPr>
          <a:xfrm>
            <a:off x="2931120" y="5126760"/>
            <a:ext cx="594756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Program checks accuracy of answer and if it is not in the range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of .0001 then a warning message is outputted to the user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9" name="CustomShape 30"/>
          <p:cNvSpPr/>
          <p:nvPr/>
        </p:nvSpPr>
        <p:spPr>
          <a:xfrm>
            <a:off x="1043280" y="1459800"/>
            <a:ext cx="18097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Collect user input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CustomShape 31"/>
          <p:cNvSpPr/>
          <p:nvPr/>
        </p:nvSpPr>
        <p:spPr>
          <a:xfrm>
            <a:off x="1059120" y="1920240"/>
            <a:ext cx="1668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Store user input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1" name="CustomShape 32"/>
          <p:cNvSpPr/>
          <p:nvPr/>
        </p:nvSpPr>
        <p:spPr>
          <a:xfrm>
            <a:off x="1055160" y="2348640"/>
            <a:ext cx="12672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Quad check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2" name="CustomShape 33"/>
          <p:cNvSpPr/>
          <p:nvPr/>
        </p:nvSpPr>
        <p:spPr>
          <a:xfrm>
            <a:off x="1057320" y="2809080"/>
            <a:ext cx="13345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Linear check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3" name="CustomShape 34"/>
          <p:cNvSpPr/>
          <p:nvPr/>
        </p:nvSpPr>
        <p:spPr>
          <a:xfrm>
            <a:off x="1060200" y="3301200"/>
            <a:ext cx="14716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Equation type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check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4" name="CustomShape 35"/>
          <p:cNvSpPr/>
          <p:nvPr/>
        </p:nvSpPr>
        <p:spPr>
          <a:xfrm>
            <a:off x="1062360" y="4142520"/>
            <a:ext cx="1518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# of intercepts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5" name="CustomShape 36"/>
          <p:cNvSpPr/>
          <p:nvPr/>
        </p:nvSpPr>
        <p:spPr>
          <a:xfrm>
            <a:off x="1078920" y="4650480"/>
            <a:ext cx="1878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Intercept # output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CustomShape 37"/>
          <p:cNvSpPr/>
          <p:nvPr/>
        </p:nvSpPr>
        <p:spPr>
          <a:xfrm>
            <a:off x="430920" y="5238000"/>
            <a:ext cx="296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7" name="CustomShape 38"/>
          <p:cNvSpPr/>
          <p:nvPr/>
        </p:nvSpPr>
        <p:spPr>
          <a:xfrm>
            <a:off x="1065240" y="5222160"/>
            <a:ext cx="1591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Accuracy check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8" name="CustomShape 39"/>
          <p:cNvSpPr/>
          <p:nvPr/>
        </p:nvSpPr>
        <p:spPr>
          <a:xfrm>
            <a:off x="3884040" y="474480"/>
            <a:ext cx="16743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Quadratic Solve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9" name="CustomShape 40"/>
          <p:cNvSpPr/>
          <p:nvPr/>
        </p:nvSpPr>
        <p:spPr>
          <a:xfrm>
            <a:off x="8292600" y="91800"/>
            <a:ext cx="7902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Page 1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4167360" y="137520"/>
            <a:ext cx="90612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Stories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3593160" y="397800"/>
            <a:ext cx="16743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Quadratic Solve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2" name="CustomShape 3"/>
          <p:cNvSpPr/>
          <p:nvPr/>
        </p:nvSpPr>
        <p:spPr>
          <a:xfrm>
            <a:off x="8246520" y="61200"/>
            <a:ext cx="7902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Page 2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985</TotalTime>
  <Application>LibreOffice/6.1.3.1$Linux_X86_64 LibreOffice_project/10$Build-1</Application>
  <Words>404</Words>
  <Paragraphs>172</Paragraphs>
  <Company>Muskegon CC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2018-10-15T15:25:06Z</dcterms:created>
  <dc:creator>Daniel Darcy</dc:creator>
  <dc:description/>
  <dc:language>en-US</dc:language>
  <cp:lastModifiedBy/>
  <dcterms:modified xsi:type="dcterms:W3CDTF">2018-11-12T01:29:47Z</dcterms:modified>
  <cp:revision>38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Muskegon CC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6</vt:i4>
  </property>
</Properties>
</file>