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A555BC6-51FA-4767-8E56-4AD835B2C2F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10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534B645-3C70-4EDC-A8A2-F9806A73138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520" cy="5294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520" cy="5294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520" cy="5294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 rot="5400000">
            <a:off x="3910680" y="2349360"/>
            <a:ext cx="209124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Daniel Darcy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Stephen Fedele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Tim Curry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CS 4900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TPS Report &amp; Stories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855600" y="336600"/>
            <a:ext cx="1253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TPS Report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2" name="Line 2"/>
          <p:cNvSpPr/>
          <p:nvPr/>
        </p:nvSpPr>
        <p:spPr>
          <a:xfrm>
            <a:off x="20959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Line 3"/>
          <p:cNvSpPr/>
          <p:nvPr/>
        </p:nvSpPr>
        <p:spPr>
          <a:xfrm>
            <a:off x="319716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4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5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" name="Line 6"/>
          <p:cNvSpPr/>
          <p:nvPr/>
        </p:nvSpPr>
        <p:spPr>
          <a:xfrm>
            <a:off x="78465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" name="Line 7"/>
          <p:cNvSpPr/>
          <p:nvPr/>
        </p:nvSpPr>
        <p:spPr>
          <a:xfrm>
            <a:off x="4326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8" name="CustomShape 8"/>
          <p:cNvSpPr/>
          <p:nvPr/>
        </p:nvSpPr>
        <p:spPr>
          <a:xfrm>
            <a:off x="7938720" y="10044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Reviewed?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2064960" y="9615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Time (est)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3227760" y="9921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Author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4368240" y="9892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Risk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CustomShape 12"/>
          <p:cNvSpPr/>
          <p:nvPr/>
        </p:nvSpPr>
        <p:spPr>
          <a:xfrm>
            <a:off x="5659560" y="9921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% Done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CustomShape 13"/>
          <p:cNvSpPr/>
          <p:nvPr/>
        </p:nvSpPr>
        <p:spPr>
          <a:xfrm>
            <a:off x="6624000" y="10054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Time Taken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" name="CustomShape 14"/>
          <p:cNvSpPr/>
          <p:nvPr/>
        </p:nvSpPr>
        <p:spPr>
          <a:xfrm>
            <a:off x="550080" y="9738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5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6" name="CustomShape 16"/>
          <p:cNvSpPr/>
          <p:nvPr/>
        </p:nvSpPr>
        <p:spPr>
          <a:xfrm>
            <a:off x="183600" y="1422720"/>
            <a:ext cx="16506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Input validation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7" name="CustomShape 17"/>
          <p:cNvSpPr/>
          <p:nvPr/>
        </p:nvSpPr>
        <p:spPr>
          <a:xfrm>
            <a:off x="2144160" y="143820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18"/>
          <p:cNvSpPr/>
          <p:nvPr/>
        </p:nvSpPr>
        <p:spPr>
          <a:xfrm>
            <a:off x="3248640" y="1468800"/>
            <a:ext cx="950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Stephen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9" name="CustomShape 19"/>
          <p:cNvSpPr/>
          <p:nvPr/>
        </p:nvSpPr>
        <p:spPr>
          <a:xfrm>
            <a:off x="4377960" y="143820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0" name="CustomShape 20"/>
          <p:cNvSpPr/>
          <p:nvPr/>
        </p:nvSpPr>
        <p:spPr>
          <a:xfrm>
            <a:off x="5779080" y="1422720"/>
            <a:ext cx="527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1" name="CustomShape 21"/>
          <p:cNvSpPr/>
          <p:nvPr/>
        </p:nvSpPr>
        <p:spPr>
          <a:xfrm>
            <a:off x="6660720" y="1407600"/>
            <a:ext cx="634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" name="CustomShape 22"/>
          <p:cNvSpPr/>
          <p:nvPr/>
        </p:nvSpPr>
        <p:spPr>
          <a:xfrm>
            <a:off x="7907760" y="1438200"/>
            <a:ext cx="4791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3" name="Line 23"/>
          <p:cNvSpPr/>
          <p:nvPr/>
        </p:nvSpPr>
        <p:spPr>
          <a:xfrm>
            <a:off x="136800" y="183348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4" name="CustomShape 24"/>
          <p:cNvSpPr/>
          <p:nvPr/>
        </p:nvSpPr>
        <p:spPr>
          <a:xfrm>
            <a:off x="181440" y="1866600"/>
            <a:ext cx="19162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Put src files in own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Directory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5" name="CustomShape 25"/>
          <p:cNvSpPr/>
          <p:nvPr/>
        </p:nvSpPr>
        <p:spPr>
          <a:xfrm>
            <a:off x="2147040" y="2065320"/>
            <a:ext cx="634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4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6" name="CustomShape 26"/>
          <p:cNvSpPr/>
          <p:nvPr/>
        </p:nvSpPr>
        <p:spPr>
          <a:xfrm>
            <a:off x="3256920" y="2065320"/>
            <a:ext cx="950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Stephen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7" name="CustomShape 27"/>
          <p:cNvSpPr/>
          <p:nvPr/>
        </p:nvSpPr>
        <p:spPr>
          <a:xfrm>
            <a:off x="4380840" y="2065320"/>
            <a:ext cx="634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8" name="CustomShape 28"/>
          <p:cNvSpPr/>
          <p:nvPr/>
        </p:nvSpPr>
        <p:spPr>
          <a:xfrm>
            <a:off x="5794560" y="2065320"/>
            <a:ext cx="527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9" name="CustomShape 29"/>
          <p:cNvSpPr/>
          <p:nvPr/>
        </p:nvSpPr>
        <p:spPr>
          <a:xfrm>
            <a:off x="6660720" y="2065320"/>
            <a:ext cx="634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5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0" name="CustomShape 30"/>
          <p:cNvSpPr/>
          <p:nvPr/>
        </p:nvSpPr>
        <p:spPr>
          <a:xfrm>
            <a:off x="7914600" y="2065320"/>
            <a:ext cx="4791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1" name="Line 31"/>
          <p:cNvSpPr/>
          <p:nvPr/>
        </p:nvSpPr>
        <p:spPr>
          <a:xfrm>
            <a:off x="137520" y="28425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2" name="CustomShape 32"/>
          <p:cNvSpPr/>
          <p:nvPr/>
        </p:nvSpPr>
        <p:spPr>
          <a:xfrm>
            <a:off x="207360" y="2937600"/>
            <a:ext cx="12805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Implement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Linear solve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3" name="CustomShape 33"/>
          <p:cNvSpPr/>
          <p:nvPr/>
        </p:nvSpPr>
        <p:spPr>
          <a:xfrm>
            <a:off x="2147040" y="2968200"/>
            <a:ext cx="634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4" name="CustomShape 34"/>
          <p:cNvSpPr/>
          <p:nvPr/>
        </p:nvSpPr>
        <p:spPr>
          <a:xfrm>
            <a:off x="3248640" y="2983320"/>
            <a:ext cx="950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Stephen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5" name="CustomShape 35"/>
          <p:cNvSpPr/>
          <p:nvPr/>
        </p:nvSpPr>
        <p:spPr>
          <a:xfrm>
            <a:off x="4395240" y="295272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6" name="CustomShape 36"/>
          <p:cNvSpPr/>
          <p:nvPr/>
        </p:nvSpPr>
        <p:spPr>
          <a:xfrm>
            <a:off x="5801400" y="2967480"/>
            <a:ext cx="527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7" name="CustomShape 37"/>
          <p:cNvSpPr/>
          <p:nvPr/>
        </p:nvSpPr>
        <p:spPr>
          <a:xfrm>
            <a:off x="6676200" y="2983320"/>
            <a:ext cx="634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8" name="CustomShape 38"/>
          <p:cNvSpPr/>
          <p:nvPr/>
        </p:nvSpPr>
        <p:spPr>
          <a:xfrm>
            <a:off x="7922160" y="2952720"/>
            <a:ext cx="4791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9" name="Line 39"/>
          <p:cNvSpPr/>
          <p:nvPr/>
        </p:nvSpPr>
        <p:spPr>
          <a:xfrm>
            <a:off x="136800" y="36374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0" name="CustomShape 40"/>
          <p:cNvSpPr/>
          <p:nvPr/>
        </p:nvSpPr>
        <p:spPr>
          <a:xfrm>
            <a:off x="196920" y="3793680"/>
            <a:ext cx="16189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Implement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1" name="CustomShape 41"/>
          <p:cNvSpPr/>
          <p:nvPr/>
        </p:nvSpPr>
        <p:spPr>
          <a:xfrm>
            <a:off x="2146320" y="3824280"/>
            <a:ext cx="634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2" name="CustomShape 42"/>
          <p:cNvSpPr/>
          <p:nvPr/>
        </p:nvSpPr>
        <p:spPr>
          <a:xfrm>
            <a:off x="3248280" y="3839400"/>
            <a:ext cx="950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Stephen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3" name="CustomShape 43"/>
          <p:cNvSpPr/>
          <p:nvPr/>
        </p:nvSpPr>
        <p:spPr>
          <a:xfrm>
            <a:off x="4394520" y="380880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4" name="CustomShape 44"/>
          <p:cNvSpPr/>
          <p:nvPr/>
        </p:nvSpPr>
        <p:spPr>
          <a:xfrm>
            <a:off x="5816160" y="3823560"/>
            <a:ext cx="527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5" name="CustomShape 45"/>
          <p:cNvSpPr/>
          <p:nvPr/>
        </p:nvSpPr>
        <p:spPr>
          <a:xfrm>
            <a:off x="6678720" y="3839400"/>
            <a:ext cx="808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2.5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6" name="CustomShape 46"/>
          <p:cNvSpPr/>
          <p:nvPr/>
        </p:nvSpPr>
        <p:spPr>
          <a:xfrm>
            <a:off x="7921440" y="3808800"/>
            <a:ext cx="4791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7" name="Line 47"/>
          <p:cNvSpPr/>
          <p:nvPr/>
        </p:nvSpPr>
        <p:spPr>
          <a:xfrm>
            <a:off x="1209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8" name="CustomShape 48"/>
          <p:cNvSpPr/>
          <p:nvPr/>
        </p:nvSpPr>
        <p:spPr>
          <a:xfrm>
            <a:off x="177840" y="4619880"/>
            <a:ext cx="10094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Accuracy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Testing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9" name="CustomShape 49"/>
          <p:cNvSpPr/>
          <p:nvPr/>
        </p:nvSpPr>
        <p:spPr>
          <a:xfrm>
            <a:off x="2146320" y="4650480"/>
            <a:ext cx="634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3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0" name="CustomShape 50"/>
          <p:cNvSpPr/>
          <p:nvPr/>
        </p:nvSpPr>
        <p:spPr>
          <a:xfrm>
            <a:off x="3279600" y="4665600"/>
            <a:ext cx="556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TBD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1" name="CustomShape 51"/>
          <p:cNvSpPr/>
          <p:nvPr/>
        </p:nvSpPr>
        <p:spPr>
          <a:xfrm>
            <a:off x="4394520" y="463500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2" name="CustomShape 52"/>
          <p:cNvSpPr/>
          <p:nvPr/>
        </p:nvSpPr>
        <p:spPr>
          <a:xfrm>
            <a:off x="5891760" y="464976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3" name="CustomShape 53"/>
          <p:cNvSpPr/>
          <p:nvPr/>
        </p:nvSpPr>
        <p:spPr>
          <a:xfrm>
            <a:off x="6676200" y="4665600"/>
            <a:ext cx="556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TBD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4" name="CustomShape 54"/>
          <p:cNvSpPr/>
          <p:nvPr/>
        </p:nvSpPr>
        <p:spPr>
          <a:xfrm>
            <a:off x="7914600" y="4635000"/>
            <a:ext cx="556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TBD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5" name="Line 55"/>
          <p:cNvSpPr/>
          <p:nvPr/>
        </p:nvSpPr>
        <p:spPr>
          <a:xfrm>
            <a:off x="105840" y="531972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6" name="CustomShape 56"/>
          <p:cNvSpPr/>
          <p:nvPr/>
        </p:nvSpPr>
        <p:spPr>
          <a:xfrm>
            <a:off x="106920" y="91800"/>
            <a:ext cx="174276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Daniel Darcy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Stephen Fedele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CS 4900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7" name="CustomShape 57"/>
          <p:cNvSpPr/>
          <p:nvPr/>
        </p:nvSpPr>
        <p:spPr>
          <a:xfrm>
            <a:off x="8292600" y="91800"/>
            <a:ext cx="789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58"/>
          <p:cNvSpPr/>
          <p:nvPr/>
        </p:nvSpPr>
        <p:spPr>
          <a:xfrm>
            <a:off x="3715560" y="565920"/>
            <a:ext cx="1674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9" name="CustomShape 59"/>
          <p:cNvSpPr/>
          <p:nvPr/>
        </p:nvSpPr>
        <p:spPr>
          <a:xfrm>
            <a:off x="195480" y="5476680"/>
            <a:ext cx="15170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Create t1.c testing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of solver folder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0" name="CustomShape 60"/>
          <p:cNvSpPr/>
          <p:nvPr/>
        </p:nvSpPr>
        <p:spPr>
          <a:xfrm>
            <a:off x="2176560" y="567612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1" name="CustomShape 61"/>
          <p:cNvSpPr/>
          <p:nvPr/>
        </p:nvSpPr>
        <p:spPr>
          <a:xfrm>
            <a:off x="4425840" y="569124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2" name="CustomShape 62"/>
          <p:cNvSpPr/>
          <p:nvPr/>
        </p:nvSpPr>
        <p:spPr>
          <a:xfrm>
            <a:off x="3278880" y="5691240"/>
            <a:ext cx="7686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Daniel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3" name="CustomShape 63"/>
          <p:cNvSpPr/>
          <p:nvPr/>
        </p:nvSpPr>
        <p:spPr>
          <a:xfrm>
            <a:off x="5756400" y="5706720"/>
            <a:ext cx="527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4" name="CustomShape 64"/>
          <p:cNvSpPr/>
          <p:nvPr/>
        </p:nvSpPr>
        <p:spPr>
          <a:xfrm>
            <a:off x="6705720" y="5706720"/>
            <a:ext cx="721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1.5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5" name="CustomShape 65"/>
          <p:cNvSpPr/>
          <p:nvPr/>
        </p:nvSpPr>
        <p:spPr>
          <a:xfrm>
            <a:off x="7928640" y="5706720"/>
            <a:ext cx="448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855600" y="336600"/>
            <a:ext cx="1253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TPS Report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7" name="Line 2"/>
          <p:cNvSpPr/>
          <p:nvPr/>
        </p:nvSpPr>
        <p:spPr>
          <a:xfrm>
            <a:off x="21722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8" name="Line 3"/>
          <p:cNvSpPr/>
          <p:nvPr/>
        </p:nvSpPr>
        <p:spPr>
          <a:xfrm>
            <a:off x="324288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9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0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1" name="Line 6"/>
          <p:cNvSpPr/>
          <p:nvPr/>
        </p:nvSpPr>
        <p:spPr>
          <a:xfrm>
            <a:off x="79383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2" name="Line 7"/>
          <p:cNvSpPr/>
          <p:nvPr/>
        </p:nvSpPr>
        <p:spPr>
          <a:xfrm>
            <a:off x="4326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3" name="CustomShape 8"/>
          <p:cNvSpPr/>
          <p:nvPr/>
        </p:nvSpPr>
        <p:spPr>
          <a:xfrm>
            <a:off x="7938720" y="9738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Reviewed?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4" name="CustomShape 9"/>
          <p:cNvSpPr/>
          <p:nvPr/>
        </p:nvSpPr>
        <p:spPr>
          <a:xfrm>
            <a:off x="2141640" y="9615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Time (est)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3426840" y="9615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Author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6" name="CustomShape 11"/>
          <p:cNvSpPr/>
          <p:nvPr/>
        </p:nvSpPr>
        <p:spPr>
          <a:xfrm>
            <a:off x="4414320" y="9586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Risk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5659560" y="9766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% Done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6700320" y="9748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Time Taken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550080" y="9432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0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1" name="Line 16"/>
          <p:cNvSpPr/>
          <p:nvPr/>
        </p:nvSpPr>
        <p:spPr>
          <a:xfrm>
            <a:off x="136800" y="22460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2" name="Line 17"/>
          <p:cNvSpPr/>
          <p:nvPr/>
        </p:nvSpPr>
        <p:spPr>
          <a:xfrm>
            <a:off x="136800" y="32547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3" name="Line 18"/>
          <p:cNvSpPr/>
          <p:nvPr/>
        </p:nvSpPr>
        <p:spPr>
          <a:xfrm>
            <a:off x="1209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4" name="Line 19"/>
          <p:cNvSpPr/>
          <p:nvPr/>
        </p:nvSpPr>
        <p:spPr>
          <a:xfrm>
            <a:off x="105840" y="542700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5" name="CustomShape 20"/>
          <p:cNvSpPr/>
          <p:nvPr/>
        </p:nvSpPr>
        <p:spPr>
          <a:xfrm>
            <a:off x="8292600" y="91800"/>
            <a:ext cx="789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6" name="CustomShape 21"/>
          <p:cNvSpPr/>
          <p:nvPr/>
        </p:nvSpPr>
        <p:spPr>
          <a:xfrm>
            <a:off x="3715560" y="550800"/>
            <a:ext cx="1674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7" name="CustomShape 22"/>
          <p:cNvSpPr/>
          <p:nvPr/>
        </p:nvSpPr>
        <p:spPr>
          <a:xfrm>
            <a:off x="237240" y="1330920"/>
            <a:ext cx="12578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Create t2.c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testing of parsing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folder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8" name="CustomShape 23"/>
          <p:cNvSpPr/>
          <p:nvPr/>
        </p:nvSpPr>
        <p:spPr>
          <a:xfrm>
            <a:off x="239400" y="4498200"/>
            <a:ext cx="180936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Create mock object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fp folder,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validate-&gt;feq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9" name="CustomShape 24"/>
          <p:cNvSpPr/>
          <p:nvPr/>
        </p:nvSpPr>
        <p:spPr>
          <a:xfrm>
            <a:off x="2160720" y="1621080"/>
            <a:ext cx="721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1.5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0" name="CustomShape 25"/>
          <p:cNvSpPr/>
          <p:nvPr/>
        </p:nvSpPr>
        <p:spPr>
          <a:xfrm>
            <a:off x="4395240" y="163692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1" name="CustomShape 26"/>
          <p:cNvSpPr/>
          <p:nvPr/>
        </p:nvSpPr>
        <p:spPr>
          <a:xfrm>
            <a:off x="241920" y="3373560"/>
            <a:ext cx="1390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Create t4.c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testing of parsing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folder, validate.c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2" name="CustomShape 27"/>
          <p:cNvSpPr/>
          <p:nvPr/>
        </p:nvSpPr>
        <p:spPr>
          <a:xfrm>
            <a:off x="3324960" y="1636920"/>
            <a:ext cx="7686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Daniel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3" name="CustomShape 28"/>
          <p:cNvSpPr/>
          <p:nvPr/>
        </p:nvSpPr>
        <p:spPr>
          <a:xfrm>
            <a:off x="5725800" y="1652400"/>
            <a:ext cx="527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4" name="CustomShape 29"/>
          <p:cNvSpPr/>
          <p:nvPr/>
        </p:nvSpPr>
        <p:spPr>
          <a:xfrm>
            <a:off x="6690240" y="1637280"/>
            <a:ext cx="721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1.5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5" name="CustomShape 30"/>
          <p:cNvSpPr/>
          <p:nvPr/>
        </p:nvSpPr>
        <p:spPr>
          <a:xfrm>
            <a:off x="8004960" y="1621800"/>
            <a:ext cx="448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6" name="CustomShape 31"/>
          <p:cNvSpPr/>
          <p:nvPr/>
        </p:nvSpPr>
        <p:spPr>
          <a:xfrm>
            <a:off x="2176560" y="380988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" name="CustomShape 32"/>
          <p:cNvSpPr/>
          <p:nvPr/>
        </p:nvSpPr>
        <p:spPr>
          <a:xfrm>
            <a:off x="3324960" y="3809520"/>
            <a:ext cx="7686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Daniel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8" name="CustomShape 33"/>
          <p:cNvSpPr/>
          <p:nvPr/>
        </p:nvSpPr>
        <p:spPr>
          <a:xfrm>
            <a:off x="4410360" y="382500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9" name="CustomShape 34"/>
          <p:cNvSpPr/>
          <p:nvPr/>
        </p:nvSpPr>
        <p:spPr>
          <a:xfrm>
            <a:off x="5740920" y="3825000"/>
            <a:ext cx="527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0" name="CustomShape 35"/>
          <p:cNvSpPr/>
          <p:nvPr/>
        </p:nvSpPr>
        <p:spPr>
          <a:xfrm>
            <a:off x="6690240" y="380952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1" name="CustomShape 36"/>
          <p:cNvSpPr/>
          <p:nvPr/>
        </p:nvSpPr>
        <p:spPr>
          <a:xfrm>
            <a:off x="8004960" y="3809880"/>
            <a:ext cx="448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2" name="CustomShape 37"/>
          <p:cNvSpPr/>
          <p:nvPr/>
        </p:nvSpPr>
        <p:spPr>
          <a:xfrm>
            <a:off x="2193120" y="4804200"/>
            <a:ext cx="634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3" name="CustomShape 38"/>
          <p:cNvSpPr/>
          <p:nvPr/>
        </p:nvSpPr>
        <p:spPr>
          <a:xfrm>
            <a:off x="3340440" y="4819320"/>
            <a:ext cx="7686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Daniel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4" name="CustomShape 39"/>
          <p:cNvSpPr/>
          <p:nvPr/>
        </p:nvSpPr>
        <p:spPr>
          <a:xfrm>
            <a:off x="4410360" y="481932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5" name="CustomShape 40"/>
          <p:cNvSpPr/>
          <p:nvPr/>
        </p:nvSpPr>
        <p:spPr>
          <a:xfrm>
            <a:off x="5740560" y="4804200"/>
            <a:ext cx="411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6" name="CustomShape 41"/>
          <p:cNvSpPr/>
          <p:nvPr/>
        </p:nvSpPr>
        <p:spPr>
          <a:xfrm>
            <a:off x="8020440" y="4834800"/>
            <a:ext cx="448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7" name="CustomShape 42"/>
          <p:cNvSpPr/>
          <p:nvPr/>
        </p:nvSpPr>
        <p:spPr>
          <a:xfrm>
            <a:off x="6691320" y="4819320"/>
            <a:ext cx="634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8" name="CustomShape 43"/>
          <p:cNvSpPr/>
          <p:nvPr/>
        </p:nvSpPr>
        <p:spPr>
          <a:xfrm>
            <a:off x="274320" y="5524200"/>
            <a:ext cx="201096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Change input method to 'scanf'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9" name="CustomShape 44"/>
          <p:cNvSpPr/>
          <p:nvPr/>
        </p:nvSpPr>
        <p:spPr>
          <a:xfrm>
            <a:off x="2194200" y="5669280"/>
            <a:ext cx="95616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3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0" name="CustomShape 45"/>
          <p:cNvSpPr/>
          <p:nvPr/>
        </p:nvSpPr>
        <p:spPr>
          <a:xfrm>
            <a:off x="3367440" y="5669280"/>
            <a:ext cx="8820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TJ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1" name="CustomShape 46"/>
          <p:cNvSpPr/>
          <p:nvPr/>
        </p:nvSpPr>
        <p:spPr>
          <a:xfrm>
            <a:off x="4419360" y="5684400"/>
            <a:ext cx="9136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3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2" name="CustomShape 47"/>
          <p:cNvSpPr/>
          <p:nvPr/>
        </p:nvSpPr>
        <p:spPr>
          <a:xfrm>
            <a:off x="5760720" y="5669640"/>
            <a:ext cx="100512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3" name="CustomShape 48"/>
          <p:cNvSpPr/>
          <p:nvPr/>
        </p:nvSpPr>
        <p:spPr>
          <a:xfrm>
            <a:off x="6766560" y="5639040"/>
            <a:ext cx="100512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4" name="CustomShape 49"/>
          <p:cNvSpPr/>
          <p:nvPr/>
        </p:nvSpPr>
        <p:spPr>
          <a:xfrm>
            <a:off x="8030520" y="5669280"/>
            <a:ext cx="82224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5" name="CustomShape 50"/>
          <p:cNvSpPr/>
          <p:nvPr/>
        </p:nvSpPr>
        <p:spPr>
          <a:xfrm>
            <a:off x="236520" y="2233080"/>
            <a:ext cx="12578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Create t3.c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testing of parsing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folder, ieee.c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6" name="CustomShape 51"/>
          <p:cNvSpPr/>
          <p:nvPr/>
        </p:nvSpPr>
        <p:spPr>
          <a:xfrm>
            <a:off x="2160000" y="2523240"/>
            <a:ext cx="721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1.5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7" name="CustomShape 52"/>
          <p:cNvSpPr/>
          <p:nvPr/>
        </p:nvSpPr>
        <p:spPr>
          <a:xfrm>
            <a:off x="4394520" y="253908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8" name="CustomShape 53"/>
          <p:cNvSpPr/>
          <p:nvPr/>
        </p:nvSpPr>
        <p:spPr>
          <a:xfrm>
            <a:off x="3324240" y="2539080"/>
            <a:ext cx="7686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Daniel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9" name="CustomShape 54"/>
          <p:cNvSpPr/>
          <p:nvPr/>
        </p:nvSpPr>
        <p:spPr>
          <a:xfrm>
            <a:off x="5725080" y="2554560"/>
            <a:ext cx="527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0" name="CustomShape 55"/>
          <p:cNvSpPr/>
          <p:nvPr/>
        </p:nvSpPr>
        <p:spPr>
          <a:xfrm>
            <a:off x="6689520" y="2539080"/>
            <a:ext cx="721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1.5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1" name="CustomShape 56"/>
          <p:cNvSpPr/>
          <p:nvPr/>
        </p:nvSpPr>
        <p:spPr>
          <a:xfrm>
            <a:off x="8004240" y="2523960"/>
            <a:ext cx="448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794400" y="336600"/>
            <a:ext cx="1253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TPS Report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3" name="Line 2"/>
          <p:cNvSpPr/>
          <p:nvPr/>
        </p:nvSpPr>
        <p:spPr>
          <a:xfrm>
            <a:off x="20347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4" name="Line 3"/>
          <p:cNvSpPr/>
          <p:nvPr/>
        </p:nvSpPr>
        <p:spPr>
          <a:xfrm>
            <a:off x="318168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5" name="Line 4"/>
          <p:cNvSpPr/>
          <p:nvPr/>
        </p:nvSpPr>
        <p:spPr>
          <a:xfrm>
            <a:off x="65473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6" name="Line 5"/>
          <p:cNvSpPr/>
          <p:nvPr/>
        </p:nvSpPr>
        <p:spPr>
          <a:xfrm>
            <a:off x="55980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7" name="Line 6"/>
          <p:cNvSpPr/>
          <p:nvPr/>
        </p:nvSpPr>
        <p:spPr>
          <a:xfrm>
            <a:off x="78771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8" name="Line 7"/>
          <p:cNvSpPr/>
          <p:nvPr/>
        </p:nvSpPr>
        <p:spPr>
          <a:xfrm>
            <a:off x="42656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9" name="CustomShape 8"/>
          <p:cNvSpPr/>
          <p:nvPr/>
        </p:nvSpPr>
        <p:spPr>
          <a:xfrm>
            <a:off x="7877520" y="9738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Reviewed?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0" name="CustomShape 9"/>
          <p:cNvSpPr/>
          <p:nvPr/>
        </p:nvSpPr>
        <p:spPr>
          <a:xfrm>
            <a:off x="2080440" y="9615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Time (est)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1" name="CustomShape 10"/>
          <p:cNvSpPr/>
          <p:nvPr/>
        </p:nvSpPr>
        <p:spPr>
          <a:xfrm>
            <a:off x="3365640" y="9615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Author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2" name="CustomShape 11"/>
          <p:cNvSpPr/>
          <p:nvPr/>
        </p:nvSpPr>
        <p:spPr>
          <a:xfrm>
            <a:off x="4353120" y="9586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Risk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3" name="CustomShape 12"/>
          <p:cNvSpPr/>
          <p:nvPr/>
        </p:nvSpPr>
        <p:spPr>
          <a:xfrm>
            <a:off x="5598360" y="9766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% Done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4" name="CustomShape 13"/>
          <p:cNvSpPr/>
          <p:nvPr/>
        </p:nvSpPr>
        <p:spPr>
          <a:xfrm>
            <a:off x="6639120" y="9748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Time Taken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5" name="CustomShape 14"/>
          <p:cNvSpPr/>
          <p:nvPr/>
        </p:nvSpPr>
        <p:spPr>
          <a:xfrm>
            <a:off x="488880" y="9432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6" name="Line 15"/>
          <p:cNvSpPr/>
          <p:nvPr/>
        </p:nvSpPr>
        <p:spPr>
          <a:xfrm>
            <a:off x="76320" y="1344240"/>
            <a:ext cx="900612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7" name="Line 16"/>
          <p:cNvSpPr/>
          <p:nvPr/>
        </p:nvSpPr>
        <p:spPr>
          <a:xfrm>
            <a:off x="76320" y="255168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8" name="Line 17"/>
          <p:cNvSpPr/>
          <p:nvPr/>
        </p:nvSpPr>
        <p:spPr>
          <a:xfrm>
            <a:off x="75600" y="3515048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9" name="Line 18"/>
          <p:cNvSpPr/>
          <p:nvPr/>
        </p:nvSpPr>
        <p:spPr>
          <a:xfrm>
            <a:off x="59760" y="4417025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0" name="Line 19"/>
          <p:cNvSpPr/>
          <p:nvPr/>
        </p:nvSpPr>
        <p:spPr>
          <a:xfrm>
            <a:off x="44640" y="5090235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1" name="CustomShape 20"/>
          <p:cNvSpPr/>
          <p:nvPr/>
        </p:nvSpPr>
        <p:spPr>
          <a:xfrm>
            <a:off x="8292600" y="91800"/>
            <a:ext cx="789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21"/>
          <p:cNvSpPr/>
          <p:nvPr/>
        </p:nvSpPr>
        <p:spPr>
          <a:xfrm>
            <a:off x="91440" y="1463040"/>
            <a:ext cx="201096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Put tests in the corresponding source directory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22"/>
          <p:cNvSpPr/>
          <p:nvPr/>
        </p:nvSpPr>
        <p:spPr>
          <a:xfrm>
            <a:off x="2070720" y="1608120"/>
            <a:ext cx="95616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23"/>
          <p:cNvSpPr/>
          <p:nvPr/>
        </p:nvSpPr>
        <p:spPr>
          <a:xfrm>
            <a:off x="3243960" y="1608120"/>
            <a:ext cx="8820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Daniel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5" name="CustomShape 24"/>
          <p:cNvSpPr/>
          <p:nvPr/>
        </p:nvSpPr>
        <p:spPr>
          <a:xfrm>
            <a:off x="4510080" y="1607760"/>
            <a:ext cx="9136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6" name="CustomShape 25"/>
          <p:cNvSpPr/>
          <p:nvPr/>
        </p:nvSpPr>
        <p:spPr>
          <a:xfrm>
            <a:off x="5790240" y="1608480"/>
            <a:ext cx="100512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7" name="CustomShape 26"/>
          <p:cNvSpPr/>
          <p:nvPr/>
        </p:nvSpPr>
        <p:spPr>
          <a:xfrm>
            <a:off x="6796080" y="1623600"/>
            <a:ext cx="100512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8" name="CustomShape 27"/>
          <p:cNvSpPr/>
          <p:nvPr/>
        </p:nvSpPr>
        <p:spPr>
          <a:xfrm>
            <a:off x="7998840" y="1623240"/>
            <a:ext cx="82224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Yes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9" name="CustomShape 28"/>
          <p:cNvSpPr/>
          <p:nvPr/>
        </p:nvSpPr>
        <p:spPr>
          <a:xfrm>
            <a:off x="91440" y="2605509"/>
            <a:ext cx="173700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Properly separate everything</a:t>
            </a:r>
          </a:p>
        </p:txBody>
      </p:sp>
      <p:sp>
        <p:nvSpPr>
          <p:cNvPr id="270" name="CustomShape 29"/>
          <p:cNvSpPr/>
          <p:nvPr/>
        </p:nvSpPr>
        <p:spPr>
          <a:xfrm>
            <a:off x="2103120" y="2743200"/>
            <a:ext cx="10054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1hr</a:t>
            </a:r>
          </a:p>
        </p:txBody>
      </p:sp>
      <p:sp>
        <p:nvSpPr>
          <p:cNvPr id="271" name="CustomShape 30"/>
          <p:cNvSpPr/>
          <p:nvPr/>
        </p:nvSpPr>
        <p:spPr>
          <a:xfrm>
            <a:off x="3212280" y="2743200"/>
            <a:ext cx="10530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Stephen</a:t>
            </a:r>
          </a:p>
        </p:txBody>
      </p:sp>
      <p:sp>
        <p:nvSpPr>
          <p:cNvPr id="272" name="CustomShape 31"/>
          <p:cNvSpPr/>
          <p:nvPr/>
        </p:nvSpPr>
        <p:spPr>
          <a:xfrm>
            <a:off x="4480560" y="2834640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1hr</a:t>
            </a:r>
          </a:p>
        </p:txBody>
      </p:sp>
      <p:sp>
        <p:nvSpPr>
          <p:cNvPr id="273" name="CustomShape 32"/>
          <p:cNvSpPr/>
          <p:nvPr/>
        </p:nvSpPr>
        <p:spPr>
          <a:xfrm>
            <a:off x="5760720" y="2743200"/>
            <a:ext cx="7862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100</a:t>
            </a:r>
          </a:p>
        </p:txBody>
      </p:sp>
      <p:sp>
        <p:nvSpPr>
          <p:cNvPr id="274" name="CustomShape 33"/>
          <p:cNvSpPr/>
          <p:nvPr/>
        </p:nvSpPr>
        <p:spPr>
          <a:xfrm>
            <a:off x="6675120" y="2834640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1.5hr</a:t>
            </a:r>
          </a:p>
        </p:txBody>
      </p:sp>
      <p:sp>
        <p:nvSpPr>
          <p:cNvPr id="275" name="CustomShape 34"/>
          <p:cNvSpPr/>
          <p:nvPr/>
        </p:nvSpPr>
        <p:spPr>
          <a:xfrm>
            <a:off x="7999566" y="2834640"/>
            <a:ext cx="9615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latin typeface="Arial"/>
              </a:rPr>
              <a:t>Yes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76" name="CustomShape 35"/>
          <p:cNvSpPr/>
          <p:nvPr/>
        </p:nvSpPr>
        <p:spPr>
          <a:xfrm>
            <a:off x="68400" y="3498492"/>
            <a:ext cx="185148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Re-write tests for 'quadfunc' and 'validate'</a:t>
            </a:r>
          </a:p>
        </p:txBody>
      </p:sp>
      <p:sp>
        <p:nvSpPr>
          <p:cNvPr id="277" name="CustomShape 36"/>
          <p:cNvSpPr/>
          <p:nvPr/>
        </p:nvSpPr>
        <p:spPr>
          <a:xfrm>
            <a:off x="2103120" y="3565452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2hr</a:t>
            </a:r>
          </a:p>
        </p:txBody>
      </p:sp>
      <p:sp>
        <p:nvSpPr>
          <p:cNvPr id="278" name="CustomShape 37"/>
          <p:cNvSpPr/>
          <p:nvPr/>
        </p:nvSpPr>
        <p:spPr>
          <a:xfrm>
            <a:off x="3181680" y="3603252"/>
            <a:ext cx="10530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Stephen</a:t>
            </a:r>
          </a:p>
        </p:txBody>
      </p:sp>
      <p:sp>
        <p:nvSpPr>
          <p:cNvPr id="279" name="CustomShape 38"/>
          <p:cNvSpPr/>
          <p:nvPr/>
        </p:nvSpPr>
        <p:spPr>
          <a:xfrm>
            <a:off x="4449960" y="3694692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1hr</a:t>
            </a:r>
          </a:p>
        </p:txBody>
      </p:sp>
      <p:sp>
        <p:nvSpPr>
          <p:cNvPr id="280" name="CustomShape 39"/>
          <p:cNvSpPr/>
          <p:nvPr/>
        </p:nvSpPr>
        <p:spPr>
          <a:xfrm>
            <a:off x="5730120" y="3603252"/>
            <a:ext cx="7862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100</a:t>
            </a:r>
          </a:p>
        </p:txBody>
      </p:sp>
      <p:sp>
        <p:nvSpPr>
          <p:cNvPr id="281" name="CustomShape 40"/>
          <p:cNvSpPr/>
          <p:nvPr/>
        </p:nvSpPr>
        <p:spPr>
          <a:xfrm>
            <a:off x="6644520" y="3694692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2hr</a:t>
            </a:r>
          </a:p>
        </p:txBody>
      </p:sp>
      <p:sp>
        <p:nvSpPr>
          <p:cNvPr id="282" name="CustomShape 41"/>
          <p:cNvSpPr/>
          <p:nvPr/>
        </p:nvSpPr>
        <p:spPr>
          <a:xfrm>
            <a:off x="7984267" y="3694692"/>
            <a:ext cx="9615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latin typeface="Arial"/>
              </a:rPr>
              <a:t>Yes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83" name="CustomShape 42"/>
          <p:cNvSpPr/>
          <p:nvPr/>
        </p:nvSpPr>
        <p:spPr>
          <a:xfrm>
            <a:off x="91440" y="4433955"/>
            <a:ext cx="182844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Move cunit into its own folder</a:t>
            </a:r>
          </a:p>
        </p:txBody>
      </p:sp>
      <p:sp>
        <p:nvSpPr>
          <p:cNvPr id="284" name="CustomShape 43"/>
          <p:cNvSpPr/>
          <p:nvPr/>
        </p:nvSpPr>
        <p:spPr>
          <a:xfrm>
            <a:off x="2103120" y="4560842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1hr</a:t>
            </a:r>
          </a:p>
        </p:txBody>
      </p:sp>
      <p:sp>
        <p:nvSpPr>
          <p:cNvPr id="285" name="CustomShape 44"/>
          <p:cNvSpPr/>
          <p:nvPr/>
        </p:nvSpPr>
        <p:spPr>
          <a:xfrm>
            <a:off x="3181680" y="4571646"/>
            <a:ext cx="10530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latin typeface="Arial"/>
              </a:rPr>
              <a:t>Stephen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86" name="CustomShape 45"/>
          <p:cNvSpPr/>
          <p:nvPr/>
        </p:nvSpPr>
        <p:spPr>
          <a:xfrm>
            <a:off x="4449960" y="4586591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15min</a:t>
            </a:r>
          </a:p>
        </p:txBody>
      </p:sp>
      <p:sp>
        <p:nvSpPr>
          <p:cNvPr id="287" name="CustomShape 46"/>
          <p:cNvSpPr/>
          <p:nvPr/>
        </p:nvSpPr>
        <p:spPr>
          <a:xfrm>
            <a:off x="5730120" y="4602244"/>
            <a:ext cx="7862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latin typeface="Arial"/>
              </a:rPr>
              <a:t>100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88" name="CustomShape 47"/>
          <p:cNvSpPr/>
          <p:nvPr/>
        </p:nvSpPr>
        <p:spPr>
          <a:xfrm>
            <a:off x="6644520" y="4586591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latin typeface="Arial"/>
              </a:rPr>
              <a:t>30 min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89" name="CustomShape 48"/>
          <p:cNvSpPr/>
          <p:nvPr/>
        </p:nvSpPr>
        <p:spPr>
          <a:xfrm>
            <a:off x="7984267" y="4601890"/>
            <a:ext cx="9615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latin typeface="Arial"/>
              </a:rPr>
              <a:t>Yes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2401" y="5094753"/>
            <a:ext cx="1660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Added system </a:t>
            </a:r>
          </a:p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11474" y="5263036"/>
            <a:ext cx="77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3113" y="5263038"/>
            <a:ext cx="8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Daniel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67765" y="5263037"/>
            <a:ext cx="58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8911" y="5263034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85254" y="5263038"/>
            <a:ext cx="58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02193" y="5263035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7" name="Line 19"/>
          <p:cNvSpPr/>
          <p:nvPr/>
        </p:nvSpPr>
        <p:spPr>
          <a:xfrm>
            <a:off x="74632" y="5762801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TextBox 8"/>
          <p:cNvSpPr txBox="1"/>
          <p:nvPr/>
        </p:nvSpPr>
        <p:spPr>
          <a:xfrm>
            <a:off x="107101" y="5767921"/>
            <a:ext cx="1711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Added proper</a:t>
            </a:r>
          </a:p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126165" y="5859107"/>
            <a:ext cx="58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227804" y="5859109"/>
            <a:ext cx="8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Daniel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482456" y="5859108"/>
            <a:ext cx="58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813602" y="5859105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899945" y="5859109"/>
            <a:ext cx="58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016884" y="5859106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213440" y="214200"/>
            <a:ext cx="9057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Stories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91" name="Line 2"/>
          <p:cNvSpPr/>
          <p:nvPr/>
        </p:nvSpPr>
        <p:spPr>
          <a:xfrm>
            <a:off x="9741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2" name="Line 3"/>
          <p:cNvSpPr/>
          <p:nvPr/>
        </p:nvSpPr>
        <p:spPr>
          <a:xfrm>
            <a:off x="29019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3" name="Line 4"/>
          <p:cNvSpPr/>
          <p:nvPr/>
        </p:nvSpPr>
        <p:spPr>
          <a:xfrm>
            <a:off x="137520" y="135936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4" name="CustomShape 5"/>
          <p:cNvSpPr/>
          <p:nvPr/>
        </p:nvSpPr>
        <p:spPr>
          <a:xfrm>
            <a:off x="446760" y="999360"/>
            <a:ext cx="294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#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1657800" y="999360"/>
            <a:ext cx="600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Title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6" name="CustomShape 7"/>
          <p:cNvSpPr/>
          <p:nvPr/>
        </p:nvSpPr>
        <p:spPr>
          <a:xfrm>
            <a:off x="5293440" y="999360"/>
            <a:ext cx="1266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Description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7" name="CustomShape 8"/>
          <p:cNvSpPr/>
          <p:nvPr/>
        </p:nvSpPr>
        <p:spPr>
          <a:xfrm>
            <a:off x="430920" y="145980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8" name="CustomShape 9"/>
          <p:cNvSpPr/>
          <p:nvPr/>
        </p:nvSpPr>
        <p:spPr>
          <a:xfrm>
            <a:off x="430920" y="190440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9" name="CustomShape 10"/>
          <p:cNvSpPr/>
          <p:nvPr/>
        </p:nvSpPr>
        <p:spPr>
          <a:xfrm>
            <a:off x="412920" y="2339640"/>
            <a:ext cx="268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0" name="CustomShape 11"/>
          <p:cNvSpPr/>
          <p:nvPr/>
        </p:nvSpPr>
        <p:spPr>
          <a:xfrm>
            <a:off x="415440" y="275724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1" name="CustomShape 12"/>
          <p:cNvSpPr/>
          <p:nvPr/>
        </p:nvSpPr>
        <p:spPr>
          <a:xfrm>
            <a:off x="415080" y="340524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2" name="CustomShape 13"/>
          <p:cNvSpPr/>
          <p:nvPr/>
        </p:nvSpPr>
        <p:spPr>
          <a:xfrm>
            <a:off x="430920" y="408348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3" name="CustomShape 14"/>
          <p:cNvSpPr/>
          <p:nvPr/>
        </p:nvSpPr>
        <p:spPr>
          <a:xfrm>
            <a:off x="430920" y="466416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4" name="Line 15"/>
          <p:cNvSpPr/>
          <p:nvPr/>
        </p:nvSpPr>
        <p:spPr>
          <a:xfrm>
            <a:off x="163080" y="187704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5" name="Line 16"/>
          <p:cNvSpPr/>
          <p:nvPr/>
        </p:nvSpPr>
        <p:spPr>
          <a:xfrm>
            <a:off x="163080" y="22935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6" name="Line 17"/>
          <p:cNvSpPr/>
          <p:nvPr/>
        </p:nvSpPr>
        <p:spPr>
          <a:xfrm>
            <a:off x="137520" y="27349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7" name="Line 18"/>
          <p:cNvSpPr/>
          <p:nvPr/>
        </p:nvSpPr>
        <p:spPr>
          <a:xfrm>
            <a:off x="137520" y="32076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8" name="Line 19"/>
          <p:cNvSpPr/>
          <p:nvPr/>
        </p:nvSpPr>
        <p:spPr>
          <a:xfrm>
            <a:off x="106920" y="402444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9" name="Line 20"/>
          <p:cNvSpPr/>
          <p:nvPr/>
        </p:nvSpPr>
        <p:spPr>
          <a:xfrm>
            <a:off x="115920" y="45594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0" name="Line 21"/>
          <p:cNvSpPr/>
          <p:nvPr/>
        </p:nvSpPr>
        <p:spPr>
          <a:xfrm>
            <a:off x="106920" y="50997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1" name="CustomShape 22"/>
          <p:cNvSpPr/>
          <p:nvPr/>
        </p:nvSpPr>
        <p:spPr>
          <a:xfrm>
            <a:off x="2892240" y="1452600"/>
            <a:ext cx="61956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Program takes input from user and makes sure they are numbers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2" name="CustomShape 23"/>
          <p:cNvSpPr/>
          <p:nvPr/>
        </p:nvSpPr>
        <p:spPr>
          <a:xfrm>
            <a:off x="2897640" y="1927080"/>
            <a:ext cx="51609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Each number is checked and stored as a floating point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3" name="CustomShape 24"/>
          <p:cNvSpPr/>
          <p:nvPr/>
        </p:nvSpPr>
        <p:spPr>
          <a:xfrm>
            <a:off x="2866320" y="2355840"/>
            <a:ext cx="3365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Checks if the equation is quadratic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4" name="CustomShape 25"/>
          <p:cNvSpPr/>
          <p:nvPr/>
        </p:nvSpPr>
        <p:spPr>
          <a:xfrm>
            <a:off x="2892240" y="2814480"/>
            <a:ext cx="497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equation is quadratic, a quadratic function is used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5" name="CustomShape 26"/>
          <p:cNvSpPr/>
          <p:nvPr/>
        </p:nvSpPr>
        <p:spPr>
          <a:xfrm>
            <a:off x="2872800" y="3227400"/>
            <a:ext cx="60325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 equation is linear, a linear function is used.  Also warning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message is printed out letting user know equation is linear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16" name="CustomShape 27"/>
          <p:cNvSpPr/>
          <p:nvPr/>
        </p:nvSpPr>
        <p:spPr>
          <a:xfrm>
            <a:off x="2912760" y="4110840"/>
            <a:ext cx="5185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Program checks to see if there are 0, 1, or 2 intercepts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7" name="CustomShape 28"/>
          <p:cNvSpPr/>
          <p:nvPr/>
        </p:nvSpPr>
        <p:spPr>
          <a:xfrm>
            <a:off x="2917080" y="4666320"/>
            <a:ext cx="6128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Program outputs message to user which contains # of intercepts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8" name="CustomShape 29"/>
          <p:cNvSpPr/>
          <p:nvPr/>
        </p:nvSpPr>
        <p:spPr>
          <a:xfrm>
            <a:off x="2931120" y="5126760"/>
            <a:ext cx="5947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Program checks accuracy of answer and if it is not in the range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of .0001 then a warning message is outputted to the user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9" name="CustomShape 30"/>
          <p:cNvSpPr/>
          <p:nvPr/>
        </p:nvSpPr>
        <p:spPr>
          <a:xfrm>
            <a:off x="1043280" y="1459800"/>
            <a:ext cx="1809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Collect user input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0" name="CustomShape 31"/>
          <p:cNvSpPr/>
          <p:nvPr/>
        </p:nvSpPr>
        <p:spPr>
          <a:xfrm>
            <a:off x="1059120" y="1920240"/>
            <a:ext cx="1667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Store user input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1" name="CustomShape 32"/>
          <p:cNvSpPr/>
          <p:nvPr/>
        </p:nvSpPr>
        <p:spPr>
          <a:xfrm>
            <a:off x="1055160" y="2348640"/>
            <a:ext cx="1266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Quad check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2" name="CustomShape 33"/>
          <p:cNvSpPr/>
          <p:nvPr/>
        </p:nvSpPr>
        <p:spPr>
          <a:xfrm>
            <a:off x="1057320" y="2809080"/>
            <a:ext cx="13341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Linear check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3" name="CustomShape 34"/>
          <p:cNvSpPr/>
          <p:nvPr/>
        </p:nvSpPr>
        <p:spPr>
          <a:xfrm>
            <a:off x="1060200" y="3301200"/>
            <a:ext cx="1471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Equation type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check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4" name="CustomShape 35"/>
          <p:cNvSpPr/>
          <p:nvPr/>
        </p:nvSpPr>
        <p:spPr>
          <a:xfrm>
            <a:off x="1062360" y="4142520"/>
            <a:ext cx="1518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# of intercepts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5" name="CustomShape 36"/>
          <p:cNvSpPr/>
          <p:nvPr/>
        </p:nvSpPr>
        <p:spPr>
          <a:xfrm>
            <a:off x="1078920" y="4650480"/>
            <a:ext cx="1878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Intercept # output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6" name="CustomShape 37"/>
          <p:cNvSpPr/>
          <p:nvPr/>
        </p:nvSpPr>
        <p:spPr>
          <a:xfrm>
            <a:off x="430920" y="523800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7" name="CustomShape 38"/>
          <p:cNvSpPr/>
          <p:nvPr/>
        </p:nvSpPr>
        <p:spPr>
          <a:xfrm>
            <a:off x="1065240" y="5222160"/>
            <a:ext cx="1591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Accuracy check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8" name="CustomShape 39"/>
          <p:cNvSpPr/>
          <p:nvPr/>
        </p:nvSpPr>
        <p:spPr>
          <a:xfrm>
            <a:off x="3884040" y="474480"/>
            <a:ext cx="1674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9" name="CustomShape 40"/>
          <p:cNvSpPr/>
          <p:nvPr/>
        </p:nvSpPr>
        <p:spPr>
          <a:xfrm>
            <a:off x="8292600" y="91800"/>
            <a:ext cx="789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1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4167360" y="137520"/>
            <a:ext cx="9057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Stories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3593160" y="397800"/>
            <a:ext cx="1674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Quadratic Solve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8246520" y="61200"/>
            <a:ext cx="789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2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</TotalTime>
  <Words>473</Words>
  <Application>Microsoft Macintosh PowerPoint</Application>
  <PresentationFormat>On-screen Show (4:3)</PresentationFormat>
  <Paragraphs>210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Muskegon 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Darcy</dc:creator>
  <dc:description/>
  <cp:lastModifiedBy>Daniel Darcy</cp:lastModifiedBy>
  <cp:revision>42</cp:revision>
  <dcterms:created xsi:type="dcterms:W3CDTF">2018-10-15T15:25:06Z</dcterms:created>
  <dcterms:modified xsi:type="dcterms:W3CDTF">2018-11-27T02:48:37Z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Muskegon 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