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555BC6-51FA-4767-8E56-4AD835B2C2F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34B645-3C70-4EDC-A8A2-F9806A7313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80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8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8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9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9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9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09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09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91440" y="2743200"/>
            <a:ext cx="1737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Properly separate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>
            <a:off x="2103120" y="274320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0"/>
          <p:cNvSpPr/>
          <p:nvPr/>
        </p:nvSpPr>
        <p:spPr>
          <a:xfrm>
            <a:off x="3212280" y="274320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1"/>
          <p:cNvSpPr/>
          <p:nvPr/>
        </p:nvSpPr>
        <p:spPr>
          <a:xfrm>
            <a:off x="448056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32"/>
          <p:cNvSpPr/>
          <p:nvPr/>
        </p:nvSpPr>
        <p:spPr>
          <a:xfrm>
            <a:off x="5760720" y="274320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667512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1.5hr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7907760" y="283464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68400" y="3682080"/>
            <a:ext cx="18514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Re-write tests for 'quadfunc' and 'validate'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6"/>
          <p:cNvSpPr/>
          <p:nvPr/>
        </p:nvSpPr>
        <p:spPr>
          <a:xfrm>
            <a:off x="2103120" y="37490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7"/>
          <p:cNvSpPr/>
          <p:nvPr/>
        </p:nvSpPr>
        <p:spPr>
          <a:xfrm>
            <a:off x="3181680" y="378684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8"/>
          <p:cNvSpPr/>
          <p:nvPr/>
        </p:nvSpPr>
        <p:spPr>
          <a:xfrm>
            <a:off x="4449960" y="38782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39"/>
          <p:cNvSpPr/>
          <p:nvPr/>
        </p:nvSpPr>
        <p:spPr>
          <a:xfrm>
            <a:off x="5730120" y="378684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40"/>
          <p:cNvSpPr/>
          <p:nvPr/>
        </p:nvSpPr>
        <p:spPr>
          <a:xfrm>
            <a:off x="6644520" y="38782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1"/>
          <p:cNvSpPr/>
          <p:nvPr/>
        </p:nvSpPr>
        <p:spPr>
          <a:xfrm>
            <a:off x="7877160" y="387828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42"/>
          <p:cNvSpPr/>
          <p:nvPr/>
        </p:nvSpPr>
        <p:spPr>
          <a:xfrm>
            <a:off x="91440" y="4663440"/>
            <a:ext cx="18284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Move cunit into its own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43"/>
          <p:cNvSpPr/>
          <p:nvPr/>
        </p:nvSpPr>
        <p:spPr>
          <a:xfrm>
            <a:off x="2103120" y="45914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4"/>
          <p:cNvSpPr/>
          <p:nvPr/>
        </p:nvSpPr>
        <p:spPr>
          <a:xfrm>
            <a:off x="3181680" y="466344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45"/>
          <p:cNvSpPr/>
          <p:nvPr/>
        </p:nvSpPr>
        <p:spPr>
          <a:xfrm>
            <a:off x="4449960" y="47548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15min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46"/>
          <p:cNvSpPr/>
          <p:nvPr/>
        </p:nvSpPr>
        <p:spPr>
          <a:xfrm>
            <a:off x="5730120" y="466344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47"/>
          <p:cNvSpPr/>
          <p:nvPr/>
        </p:nvSpPr>
        <p:spPr>
          <a:xfrm>
            <a:off x="6644520" y="47548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48"/>
          <p:cNvSpPr/>
          <p:nvPr/>
        </p:nvSpPr>
        <p:spPr>
          <a:xfrm>
            <a:off x="7877160" y="475488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7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Application>LibreOffice/6.1.3.1$Linux_X86_64 LibreOffice_project/10$Build-1</Application>
  <Words>404</Words>
  <Paragraphs>172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2018-11-19T11:51:52Z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