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56" r:id="rId4"/>
    <p:sldId id="261" r:id="rId5"/>
    <p:sldId id="258" r:id="rId6"/>
    <p:sldId id="262" r:id="rId7"/>
    <p:sldId id="257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96086-7438-AE46-A320-EFC9ED254481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5FC6C-2AA9-D641-A937-AEA55686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1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5FC6C-2AA9-D641-A937-AEA556868A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0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7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1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2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1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2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5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2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1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7F8D-EA28-E349-8608-CCDA5E5EBE30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0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67F8D-EA28-E349-8608-CCDA5E5EBE30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813A3-A39E-4A4C-A7CF-7C08D0D39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1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5400000">
            <a:off x="3886371" y="2340807"/>
            <a:ext cx="212115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Daniel Darcy</a:t>
            </a:r>
          </a:p>
          <a:p>
            <a:pPr algn="ctr"/>
            <a:r>
              <a:rPr lang="en-US" dirty="0" smtClean="0"/>
              <a:t>Stephen Fedele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CS 4900</a:t>
            </a:r>
          </a:p>
          <a:p>
            <a:pPr algn="ctr"/>
            <a:r>
              <a:rPr lang="en-US" b="1" dirty="0" smtClean="0"/>
              <a:t>Quadratic Solve</a:t>
            </a:r>
          </a:p>
          <a:p>
            <a:pPr algn="ctr"/>
            <a:r>
              <a:rPr lang="en-US" dirty="0" smtClean="0"/>
              <a:t>TPS Report &amp;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4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607" y="10709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5771" y="336596"/>
            <a:ext cx="125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TPS Report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096177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97249" y="978577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08677" y="963868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59392" y="963868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46755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27031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38561" y="1004449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Reviewed?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065015" y="961508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</a:t>
            </a:r>
            <a:r>
              <a:rPr lang="en-US" b="1" dirty="0" smtClean="0"/>
              <a:t>(</a:t>
            </a:r>
            <a:r>
              <a:rPr lang="en-US" b="1" dirty="0"/>
              <a:t>E</a:t>
            </a:r>
            <a:r>
              <a:rPr lang="en-US" b="1" dirty="0" smtClean="0"/>
              <a:t>st.)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27851" y="992106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Author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68338" y="989150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Risk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59392" y="992106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% Done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623975" y="1005628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Taken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0215" y="973851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Task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37705" y="1344580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3604" y="1422859"/>
            <a:ext cx="165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validation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42072" y="14381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43704" y="1468756"/>
            <a:ext cx="96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75955" y="14381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75899" y="1422853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55738" y="1407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95076" y="14381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37095" y="1833558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8305" y="1866543"/>
            <a:ext cx="1943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</a:t>
            </a:r>
            <a:r>
              <a:rPr lang="en-US" dirty="0" err="1" smtClean="0"/>
              <a:t>src</a:t>
            </a:r>
            <a:r>
              <a:rPr lang="en-US" dirty="0" smtClean="0"/>
              <a:t> files in own</a:t>
            </a:r>
          </a:p>
          <a:p>
            <a:r>
              <a:rPr lang="en-US" dirty="0" smtClean="0"/>
              <a:t>Directory and add </a:t>
            </a:r>
          </a:p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42068" y="20654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51892" y="2065436"/>
            <a:ext cx="77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Daniel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75955" y="20654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91200" y="2065436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55738" y="20654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02098" y="206543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37705" y="2842733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8901" y="2937511"/>
            <a:ext cx="1298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</a:t>
            </a:r>
          </a:p>
          <a:p>
            <a:r>
              <a:rPr lang="en-US" dirty="0" smtClean="0"/>
              <a:t>Linear solve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142069" y="2968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243701" y="2983415"/>
            <a:ext cx="96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91249" y="29528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98305" y="2967524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71032" y="2983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909468" y="295280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37095" y="3637691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2990" y="3793665"/>
            <a:ext cx="164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</a:t>
            </a:r>
          </a:p>
          <a:p>
            <a:r>
              <a:rPr lang="en-US" dirty="0" smtClean="0"/>
              <a:t>Quadratic solve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141459" y="38242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243091" y="3839569"/>
            <a:ext cx="96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Stephen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90639" y="380896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12996" y="3823678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670422" y="383956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908858" y="38089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121184" y="4493845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7689" y="461981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41459" y="46504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273693" y="4665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390639" y="46351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889501" y="464982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670422" y="46657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908858" y="463510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105883" y="5319991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7095" y="91812"/>
            <a:ext cx="1743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Daniel Darcy</a:t>
            </a:r>
          </a:p>
          <a:p>
            <a:r>
              <a:rPr lang="en-US" sz="1400" dirty="0" smtClean="0"/>
              <a:t>Stephen Fedele</a:t>
            </a:r>
            <a:endParaRPr lang="en-US" sz="1400" dirty="0"/>
          </a:p>
          <a:p>
            <a:r>
              <a:rPr lang="en-US" sz="1400" dirty="0" smtClean="0"/>
              <a:t>CS 4900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8284623" y="91812"/>
            <a:ext cx="80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3602" y="5477226"/>
            <a:ext cx="1897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new make</a:t>
            </a:r>
          </a:p>
          <a:p>
            <a:r>
              <a:rPr lang="en-US" dirty="0"/>
              <a:t>f</a:t>
            </a:r>
            <a:r>
              <a:rPr lang="en-US" dirty="0" smtClean="0"/>
              <a:t>ile since modified </a:t>
            </a:r>
          </a:p>
          <a:p>
            <a:r>
              <a:rPr lang="en-US" dirty="0" smtClean="0"/>
              <a:t>file 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7367" y="57526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74311" y="5783215"/>
            <a:ext cx="77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Daniel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391252" y="576791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1.5 </a:t>
            </a:r>
            <a:r>
              <a:rPr lang="en-US" dirty="0" err="1" smtClean="0"/>
              <a:t>hrs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920713" y="57832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671035" y="576791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910382" y="576791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02737" y="566086"/>
            <a:ext cx="170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Quadratic Solve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026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607" y="10709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4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3855771" y="336596"/>
            <a:ext cx="125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TPS Report</a:t>
            </a:r>
            <a:endParaRPr lang="en-US" b="1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2096177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243152" y="978577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608677" y="963868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659392" y="963868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938561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327031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938561" y="973851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Reviewed?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141520" y="961508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(</a:t>
            </a:r>
            <a:r>
              <a:rPr lang="en-US" b="1" dirty="0" err="1" smtClean="0"/>
              <a:t>est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426764" y="961508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Author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414241" y="958552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Risk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659392" y="976807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% Done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0480" y="975030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Taken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50215" y="943253"/>
            <a:ext cx="1392351" cy="36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Task</a:t>
            </a:r>
            <a:endParaRPr lang="en-US" b="1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37705" y="1344580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37095" y="1833558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37705" y="2873331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37095" y="3637691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21184" y="4493845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05883" y="5319991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284623" y="91812"/>
            <a:ext cx="80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2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702692" y="550782"/>
            <a:ext cx="170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Quadratic Solve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527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607" y="10709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9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7655" y="321295"/>
            <a:ext cx="91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Stories</a:t>
            </a:r>
            <a:endParaRPr lang="en-US" sz="20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74218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87014" y="1007405"/>
            <a:ext cx="30601" cy="5645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7705" y="1344580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4500" y="9842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#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54444" y="984250"/>
            <a:ext cx="60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Title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86375" y="984250"/>
            <a:ext cx="128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Description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28625" y="14446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8625" y="18891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2750" y="2278539"/>
            <a:ext cx="2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8625" y="27421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2750" y="31908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8625" y="417512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8625" y="45878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63105" y="1862105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3105" y="2278539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37705" y="2719809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7705" y="3192698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7095" y="4009437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6260" y="4544457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7095" y="5084730"/>
            <a:ext cx="9006295" cy="44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45323" y="1437582"/>
            <a:ext cx="629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takes input from user and makes sure they are numbers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0051" y="1911869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number is checked and stored as a floating point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43605" y="2340829"/>
            <a:ext cx="341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Checks if the equation is quadratic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58330" y="2799235"/>
            <a:ext cx="504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equation is quadratic, a quadratic function is used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857720" y="3212294"/>
            <a:ext cx="6063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equation is linear, a linear function is used.  Also warning </a:t>
            </a:r>
          </a:p>
          <a:p>
            <a:r>
              <a:rPr lang="en-US" dirty="0" smtClean="0"/>
              <a:t>message </a:t>
            </a:r>
            <a:r>
              <a:rPr lang="en-US" dirty="0"/>
              <a:t>is printed out letting user know equation is linear</a:t>
            </a:r>
          </a:p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873375" y="4095750"/>
            <a:ext cx="526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checks to see if there are 0, 1, or 2 intercepts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873375" y="4651375"/>
            <a:ext cx="621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outputs message to user which contains # of intercepts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889250" y="5111750"/>
            <a:ext cx="6031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checks accuracy of answer and if it is not in the range</a:t>
            </a:r>
          </a:p>
          <a:p>
            <a:r>
              <a:rPr lang="en-US" dirty="0"/>
              <a:t>o</a:t>
            </a:r>
            <a:r>
              <a:rPr lang="en-US" dirty="0" smtClean="0"/>
              <a:t>f .0001 then a warning message is outputted to the user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33023" y="1444625"/>
            <a:ext cx="183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 user input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48324" y="1905000"/>
            <a:ext cx="169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user input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048324" y="2333625"/>
            <a:ext cx="128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Quad check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48898" y="27940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check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49472" y="3286125"/>
            <a:ext cx="1493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Equation type</a:t>
            </a:r>
          </a:p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50046" y="4127500"/>
            <a:ext cx="154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intercepts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64773" y="4635500"/>
            <a:ext cx="190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Intercept # output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28625" y="522287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053490" y="5207000"/>
            <a:ext cx="161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check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871043" y="581383"/>
            <a:ext cx="170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Quadratic Solve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284623" y="91812"/>
            <a:ext cx="80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5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607" y="10709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5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287</Words>
  <Application>Microsoft Macintosh PowerPoint</Application>
  <PresentationFormat>On-screen Show (4:3)</PresentationFormat>
  <Paragraphs>116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Muskegon 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Darcy</dc:creator>
  <cp:lastModifiedBy>Daniel Darcy</cp:lastModifiedBy>
  <cp:revision>16</cp:revision>
  <dcterms:created xsi:type="dcterms:W3CDTF">2018-10-15T15:25:06Z</dcterms:created>
  <dcterms:modified xsi:type="dcterms:W3CDTF">2018-10-22T14:30:12Z</dcterms:modified>
</cp:coreProperties>
</file>