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8F0E0A-CAC4-450B-9BB4-C29D0953469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52593F-AC60-4967-BB03-FCEE5A7BFB9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0680" y="2349360"/>
            <a:ext cx="20912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183600" y="1422720"/>
            <a:ext cx="165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2144160" y="14382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248640" y="146880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377960" y="14382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779080" y="142272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6660720" y="140760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7907760" y="143820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23"/>
          <p:cNvSpPr/>
          <p:nvPr/>
        </p:nvSpPr>
        <p:spPr>
          <a:xfrm>
            <a:off x="136800" y="18334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24"/>
          <p:cNvSpPr/>
          <p:nvPr/>
        </p:nvSpPr>
        <p:spPr>
          <a:xfrm>
            <a:off x="181440" y="1866600"/>
            <a:ext cx="191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Put src files in own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2147040" y="2065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3256920" y="206532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4380840" y="2065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5794560" y="206532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6660720" y="2065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7914600" y="206532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207360" y="2937600"/>
            <a:ext cx="1280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2147040" y="296820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34"/>
          <p:cNvSpPr/>
          <p:nvPr/>
        </p:nvSpPr>
        <p:spPr>
          <a:xfrm>
            <a:off x="3248640" y="298332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5"/>
          <p:cNvSpPr/>
          <p:nvPr/>
        </p:nvSpPr>
        <p:spPr>
          <a:xfrm>
            <a:off x="4395240" y="29527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6"/>
          <p:cNvSpPr/>
          <p:nvPr/>
        </p:nvSpPr>
        <p:spPr>
          <a:xfrm>
            <a:off x="5801400" y="296748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7"/>
          <p:cNvSpPr/>
          <p:nvPr/>
        </p:nvSpPr>
        <p:spPr>
          <a:xfrm>
            <a:off x="6676200" y="2983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8"/>
          <p:cNvSpPr/>
          <p:nvPr/>
        </p:nvSpPr>
        <p:spPr>
          <a:xfrm>
            <a:off x="7922160" y="295272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196920" y="3793680"/>
            <a:ext cx="1618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41"/>
          <p:cNvSpPr/>
          <p:nvPr/>
        </p:nvSpPr>
        <p:spPr>
          <a:xfrm>
            <a:off x="2146320" y="382428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42"/>
          <p:cNvSpPr/>
          <p:nvPr/>
        </p:nvSpPr>
        <p:spPr>
          <a:xfrm>
            <a:off x="3248280" y="3839400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4394520" y="38088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5816160" y="382356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45"/>
          <p:cNvSpPr/>
          <p:nvPr/>
        </p:nvSpPr>
        <p:spPr>
          <a:xfrm>
            <a:off x="6678720" y="3839400"/>
            <a:ext cx="808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2.5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46"/>
          <p:cNvSpPr/>
          <p:nvPr/>
        </p:nvSpPr>
        <p:spPr>
          <a:xfrm>
            <a:off x="7921440" y="3808800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48"/>
          <p:cNvSpPr/>
          <p:nvPr/>
        </p:nvSpPr>
        <p:spPr>
          <a:xfrm>
            <a:off x="177840" y="4619880"/>
            <a:ext cx="1009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9"/>
          <p:cNvSpPr/>
          <p:nvPr/>
        </p:nvSpPr>
        <p:spPr>
          <a:xfrm>
            <a:off x="2146320" y="465048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50"/>
          <p:cNvSpPr/>
          <p:nvPr/>
        </p:nvSpPr>
        <p:spPr>
          <a:xfrm>
            <a:off x="3279600" y="4665600"/>
            <a:ext cx="55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1"/>
          <p:cNvSpPr/>
          <p:nvPr/>
        </p:nvSpPr>
        <p:spPr>
          <a:xfrm>
            <a:off x="4394520" y="46350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52"/>
          <p:cNvSpPr/>
          <p:nvPr/>
        </p:nvSpPr>
        <p:spPr>
          <a:xfrm>
            <a:off x="5891760" y="46497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53"/>
          <p:cNvSpPr/>
          <p:nvPr/>
        </p:nvSpPr>
        <p:spPr>
          <a:xfrm>
            <a:off x="6676200" y="4665600"/>
            <a:ext cx="55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54"/>
          <p:cNvSpPr/>
          <p:nvPr/>
        </p:nvSpPr>
        <p:spPr>
          <a:xfrm>
            <a:off x="7914600" y="4635000"/>
            <a:ext cx="55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27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9"/>
          <p:cNvSpPr/>
          <p:nvPr/>
        </p:nvSpPr>
        <p:spPr>
          <a:xfrm>
            <a:off x="195480" y="5476680"/>
            <a:ext cx="1517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t1.c testing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solver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60"/>
          <p:cNvSpPr/>
          <p:nvPr/>
        </p:nvSpPr>
        <p:spPr>
          <a:xfrm>
            <a:off x="2176560" y="56761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61"/>
          <p:cNvSpPr/>
          <p:nvPr/>
        </p:nvSpPr>
        <p:spPr>
          <a:xfrm>
            <a:off x="4425840" y="569124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62"/>
          <p:cNvSpPr/>
          <p:nvPr/>
        </p:nvSpPr>
        <p:spPr>
          <a:xfrm>
            <a:off x="3278880" y="569124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63"/>
          <p:cNvSpPr/>
          <p:nvPr/>
        </p:nvSpPr>
        <p:spPr>
          <a:xfrm>
            <a:off x="5756400" y="570672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64"/>
          <p:cNvSpPr/>
          <p:nvPr/>
        </p:nvSpPr>
        <p:spPr>
          <a:xfrm>
            <a:off x="6705720" y="570672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65"/>
          <p:cNvSpPr/>
          <p:nvPr/>
        </p:nvSpPr>
        <p:spPr>
          <a:xfrm>
            <a:off x="7928640" y="570672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21722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9387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141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68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4143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6595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7003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5500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Line 16"/>
          <p:cNvSpPr/>
          <p:nvPr/>
        </p:nvSpPr>
        <p:spPr>
          <a:xfrm>
            <a:off x="136800" y="2246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Line 17"/>
          <p:cNvSpPr/>
          <p:nvPr/>
        </p:nvSpPr>
        <p:spPr>
          <a:xfrm>
            <a:off x="136800" y="3254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Line 18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Line 19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3715560" y="550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2"/>
          <p:cNvSpPr/>
          <p:nvPr/>
        </p:nvSpPr>
        <p:spPr>
          <a:xfrm>
            <a:off x="237240" y="1330920"/>
            <a:ext cx="1257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t2.c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23"/>
          <p:cNvSpPr/>
          <p:nvPr/>
        </p:nvSpPr>
        <p:spPr>
          <a:xfrm>
            <a:off x="239400" y="4498200"/>
            <a:ext cx="1809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mock object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fp folder,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validate-&gt;feq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2160720" y="162108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4395240" y="16369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241920" y="3373560"/>
            <a:ext cx="1390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t4.c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folder, validate.c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3324960" y="163692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8"/>
          <p:cNvSpPr/>
          <p:nvPr/>
        </p:nvSpPr>
        <p:spPr>
          <a:xfrm>
            <a:off x="5725800" y="165240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690240" y="163728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0"/>
          <p:cNvSpPr/>
          <p:nvPr/>
        </p:nvSpPr>
        <p:spPr>
          <a:xfrm>
            <a:off x="8004960" y="162180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1"/>
          <p:cNvSpPr/>
          <p:nvPr/>
        </p:nvSpPr>
        <p:spPr>
          <a:xfrm>
            <a:off x="2176560" y="380988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2"/>
          <p:cNvSpPr/>
          <p:nvPr/>
        </p:nvSpPr>
        <p:spPr>
          <a:xfrm>
            <a:off x="3324960" y="380952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3"/>
          <p:cNvSpPr/>
          <p:nvPr/>
        </p:nvSpPr>
        <p:spPr>
          <a:xfrm>
            <a:off x="4410360" y="382500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4"/>
          <p:cNvSpPr/>
          <p:nvPr/>
        </p:nvSpPr>
        <p:spPr>
          <a:xfrm>
            <a:off x="5740920" y="382500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35"/>
          <p:cNvSpPr/>
          <p:nvPr/>
        </p:nvSpPr>
        <p:spPr>
          <a:xfrm>
            <a:off x="6690240" y="38095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6"/>
          <p:cNvSpPr/>
          <p:nvPr/>
        </p:nvSpPr>
        <p:spPr>
          <a:xfrm>
            <a:off x="8004960" y="380988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37"/>
          <p:cNvSpPr/>
          <p:nvPr/>
        </p:nvSpPr>
        <p:spPr>
          <a:xfrm>
            <a:off x="2193120" y="480420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8"/>
          <p:cNvSpPr/>
          <p:nvPr/>
        </p:nvSpPr>
        <p:spPr>
          <a:xfrm>
            <a:off x="3340440" y="481932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9"/>
          <p:cNvSpPr/>
          <p:nvPr/>
        </p:nvSpPr>
        <p:spPr>
          <a:xfrm>
            <a:off x="4410360" y="481932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40"/>
          <p:cNvSpPr/>
          <p:nvPr/>
        </p:nvSpPr>
        <p:spPr>
          <a:xfrm>
            <a:off x="5740560" y="4804200"/>
            <a:ext cx="411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41"/>
          <p:cNvSpPr/>
          <p:nvPr/>
        </p:nvSpPr>
        <p:spPr>
          <a:xfrm>
            <a:off x="8020440" y="483480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42"/>
          <p:cNvSpPr/>
          <p:nvPr/>
        </p:nvSpPr>
        <p:spPr>
          <a:xfrm>
            <a:off x="6691320" y="4819320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43"/>
          <p:cNvSpPr/>
          <p:nvPr/>
        </p:nvSpPr>
        <p:spPr>
          <a:xfrm>
            <a:off x="274320" y="5524200"/>
            <a:ext cx="20109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 input method to 'scanf'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44"/>
          <p:cNvSpPr/>
          <p:nvPr/>
        </p:nvSpPr>
        <p:spPr>
          <a:xfrm>
            <a:off x="2194200" y="5669280"/>
            <a:ext cx="956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45"/>
          <p:cNvSpPr/>
          <p:nvPr/>
        </p:nvSpPr>
        <p:spPr>
          <a:xfrm>
            <a:off x="3367440" y="5669280"/>
            <a:ext cx="882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46"/>
          <p:cNvSpPr/>
          <p:nvPr/>
        </p:nvSpPr>
        <p:spPr>
          <a:xfrm>
            <a:off x="4419360" y="568440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47"/>
          <p:cNvSpPr/>
          <p:nvPr/>
        </p:nvSpPr>
        <p:spPr>
          <a:xfrm>
            <a:off x="5760720" y="566964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8"/>
          <p:cNvSpPr/>
          <p:nvPr/>
        </p:nvSpPr>
        <p:spPr>
          <a:xfrm>
            <a:off x="6766560" y="563904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49"/>
          <p:cNvSpPr/>
          <p:nvPr/>
        </p:nvSpPr>
        <p:spPr>
          <a:xfrm>
            <a:off x="8030520" y="5669280"/>
            <a:ext cx="822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50"/>
          <p:cNvSpPr/>
          <p:nvPr/>
        </p:nvSpPr>
        <p:spPr>
          <a:xfrm>
            <a:off x="236520" y="2233080"/>
            <a:ext cx="1257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t3.c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folder, ieee.c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51"/>
          <p:cNvSpPr/>
          <p:nvPr/>
        </p:nvSpPr>
        <p:spPr>
          <a:xfrm>
            <a:off x="2160000" y="252324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52"/>
          <p:cNvSpPr/>
          <p:nvPr/>
        </p:nvSpPr>
        <p:spPr>
          <a:xfrm>
            <a:off x="4394520" y="2539080"/>
            <a:ext cx="547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53"/>
          <p:cNvSpPr/>
          <p:nvPr/>
        </p:nvSpPr>
        <p:spPr>
          <a:xfrm>
            <a:off x="3324240" y="2539080"/>
            <a:ext cx="76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54"/>
          <p:cNvSpPr/>
          <p:nvPr/>
        </p:nvSpPr>
        <p:spPr>
          <a:xfrm>
            <a:off x="5725080" y="2554560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55"/>
          <p:cNvSpPr/>
          <p:nvPr/>
        </p:nvSpPr>
        <p:spPr>
          <a:xfrm>
            <a:off x="6689520" y="2539080"/>
            <a:ext cx="721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56"/>
          <p:cNvSpPr/>
          <p:nvPr/>
        </p:nvSpPr>
        <p:spPr>
          <a:xfrm>
            <a:off x="8004240" y="2523960"/>
            <a:ext cx="448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7944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787752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20804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36564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4353120" y="958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5598360" y="9766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6639120" y="9748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488880" y="9432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7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Line 17"/>
          <p:cNvSpPr/>
          <p:nvPr/>
        </p:nvSpPr>
        <p:spPr>
          <a:xfrm>
            <a:off x="756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9" name="Line 18"/>
          <p:cNvSpPr/>
          <p:nvPr/>
        </p:nvSpPr>
        <p:spPr>
          <a:xfrm>
            <a:off x="597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Line 19"/>
          <p:cNvSpPr/>
          <p:nvPr/>
        </p:nvSpPr>
        <p:spPr>
          <a:xfrm>
            <a:off x="446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CustomShape 2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21"/>
          <p:cNvSpPr/>
          <p:nvPr/>
        </p:nvSpPr>
        <p:spPr>
          <a:xfrm>
            <a:off x="91440" y="1463040"/>
            <a:ext cx="20109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 tests in the corresponding source 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2"/>
          <p:cNvSpPr/>
          <p:nvPr/>
        </p:nvSpPr>
        <p:spPr>
          <a:xfrm>
            <a:off x="2070720" y="1608120"/>
            <a:ext cx="956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23"/>
          <p:cNvSpPr/>
          <p:nvPr/>
        </p:nvSpPr>
        <p:spPr>
          <a:xfrm>
            <a:off x="3243960" y="1608120"/>
            <a:ext cx="882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24"/>
          <p:cNvSpPr/>
          <p:nvPr/>
        </p:nvSpPr>
        <p:spPr>
          <a:xfrm>
            <a:off x="4510080" y="1607760"/>
            <a:ext cx="9136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25"/>
          <p:cNvSpPr/>
          <p:nvPr/>
        </p:nvSpPr>
        <p:spPr>
          <a:xfrm>
            <a:off x="5790240" y="160848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26"/>
          <p:cNvSpPr/>
          <p:nvPr/>
        </p:nvSpPr>
        <p:spPr>
          <a:xfrm>
            <a:off x="6796080" y="1623600"/>
            <a:ext cx="10051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27"/>
          <p:cNvSpPr/>
          <p:nvPr/>
        </p:nvSpPr>
        <p:spPr>
          <a:xfrm>
            <a:off x="7998840" y="1623240"/>
            <a:ext cx="8222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28"/>
          <p:cNvSpPr/>
          <p:nvPr/>
        </p:nvSpPr>
        <p:spPr>
          <a:xfrm>
            <a:off x="91440" y="2743200"/>
            <a:ext cx="17370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Properly separate everything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29"/>
          <p:cNvSpPr/>
          <p:nvPr/>
        </p:nvSpPr>
        <p:spPr>
          <a:xfrm>
            <a:off x="2103120" y="274320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30"/>
          <p:cNvSpPr/>
          <p:nvPr/>
        </p:nvSpPr>
        <p:spPr>
          <a:xfrm>
            <a:off x="3212280" y="2743200"/>
            <a:ext cx="105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31"/>
          <p:cNvSpPr/>
          <p:nvPr/>
        </p:nvSpPr>
        <p:spPr>
          <a:xfrm>
            <a:off x="4480560" y="28346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32"/>
          <p:cNvSpPr/>
          <p:nvPr/>
        </p:nvSpPr>
        <p:spPr>
          <a:xfrm>
            <a:off x="5760720" y="2743200"/>
            <a:ext cx="786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33"/>
          <p:cNvSpPr/>
          <p:nvPr/>
        </p:nvSpPr>
        <p:spPr>
          <a:xfrm>
            <a:off x="6675120" y="28346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1.5hr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34"/>
          <p:cNvSpPr/>
          <p:nvPr/>
        </p:nvSpPr>
        <p:spPr>
          <a:xfrm>
            <a:off x="7907760" y="2834640"/>
            <a:ext cx="96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35"/>
          <p:cNvSpPr/>
          <p:nvPr/>
        </p:nvSpPr>
        <p:spPr>
          <a:xfrm>
            <a:off x="68400" y="3682080"/>
            <a:ext cx="18514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Re-write tests for 'quadfunc' and 'validate'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36"/>
          <p:cNvSpPr/>
          <p:nvPr/>
        </p:nvSpPr>
        <p:spPr>
          <a:xfrm>
            <a:off x="2103120" y="37490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37"/>
          <p:cNvSpPr/>
          <p:nvPr/>
        </p:nvSpPr>
        <p:spPr>
          <a:xfrm>
            <a:off x="3181680" y="3786840"/>
            <a:ext cx="105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38"/>
          <p:cNvSpPr/>
          <p:nvPr/>
        </p:nvSpPr>
        <p:spPr>
          <a:xfrm>
            <a:off x="4449960" y="387828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39"/>
          <p:cNvSpPr/>
          <p:nvPr/>
        </p:nvSpPr>
        <p:spPr>
          <a:xfrm>
            <a:off x="5730120" y="3786840"/>
            <a:ext cx="786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40"/>
          <p:cNvSpPr/>
          <p:nvPr/>
        </p:nvSpPr>
        <p:spPr>
          <a:xfrm>
            <a:off x="6644520" y="387828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41"/>
          <p:cNvSpPr/>
          <p:nvPr/>
        </p:nvSpPr>
        <p:spPr>
          <a:xfrm>
            <a:off x="7877160" y="3878280"/>
            <a:ext cx="96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42"/>
          <p:cNvSpPr/>
          <p:nvPr/>
        </p:nvSpPr>
        <p:spPr>
          <a:xfrm>
            <a:off x="91440" y="4663440"/>
            <a:ext cx="18284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Move cunit into its own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43"/>
          <p:cNvSpPr/>
          <p:nvPr/>
        </p:nvSpPr>
        <p:spPr>
          <a:xfrm>
            <a:off x="2103120" y="459144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44"/>
          <p:cNvSpPr/>
          <p:nvPr/>
        </p:nvSpPr>
        <p:spPr>
          <a:xfrm>
            <a:off x="3181680" y="4663440"/>
            <a:ext cx="1053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45"/>
          <p:cNvSpPr/>
          <p:nvPr/>
        </p:nvSpPr>
        <p:spPr>
          <a:xfrm>
            <a:off x="4449960" y="475488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15min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46"/>
          <p:cNvSpPr/>
          <p:nvPr/>
        </p:nvSpPr>
        <p:spPr>
          <a:xfrm>
            <a:off x="5730120" y="4663440"/>
            <a:ext cx="786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47"/>
          <p:cNvSpPr/>
          <p:nvPr/>
        </p:nvSpPr>
        <p:spPr>
          <a:xfrm>
            <a:off x="6644520" y="475488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48"/>
          <p:cNvSpPr/>
          <p:nvPr/>
        </p:nvSpPr>
        <p:spPr>
          <a:xfrm>
            <a:off x="7877160" y="4754880"/>
            <a:ext cx="96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13440" y="21420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46760" y="999360"/>
            <a:ext cx="29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657800" y="99936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293440" y="99936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30920" y="14598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30920" y="19044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412920" y="2339640"/>
            <a:ext cx="268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415440" y="2757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415080" y="3405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430920" y="408348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430920" y="46641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137520" y="2734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137520" y="3207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1" name="CustomShape 22"/>
          <p:cNvSpPr/>
          <p:nvPr/>
        </p:nvSpPr>
        <p:spPr>
          <a:xfrm>
            <a:off x="2892240" y="1452600"/>
            <a:ext cx="6195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takes input from user and makes sure they are numbers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3"/>
          <p:cNvSpPr/>
          <p:nvPr/>
        </p:nvSpPr>
        <p:spPr>
          <a:xfrm>
            <a:off x="2897640" y="1927080"/>
            <a:ext cx="516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Each number is checked and stored as a floating 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24"/>
          <p:cNvSpPr/>
          <p:nvPr/>
        </p:nvSpPr>
        <p:spPr>
          <a:xfrm>
            <a:off x="2866320" y="2355840"/>
            <a:ext cx="3365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Checks if the equation is quadratic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25"/>
          <p:cNvSpPr/>
          <p:nvPr/>
        </p:nvSpPr>
        <p:spPr>
          <a:xfrm>
            <a:off x="2892240" y="2814480"/>
            <a:ext cx="497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equation is quadratic, a quadratic function is 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26"/>
          <p:cNvSpPr/>
          <p:nvPr/>
        </p:nvSpPr>
        <p:spPr>
          <a:xfrm>
            <a:off x="2872800" y="3227400"/>
            <a:ext cx="6032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equation is linear, a linear function is used.  Also warning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 is printed out letting user know equation is linear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27"/>
          <p:cNvSpPr/>
          <p:nvPr/>
        </p:nvSpPr>
        <p:spPr>
          <a:xfrm>
            <a:off x="2912760" y="4110840"/>
            <a:ext cx="518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checks to see if there are 0, 1, or 2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8"/>
          <p:cNvSpPr/>
          <p:nvPr/>
        </p:nvSpPr>
        <p:spPr>
          <a:xfrm>
            <a:off x="2917080" y="4666320"/>
            <a:ext cx="6128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outputs message to user which contains # of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29"/>
          <p:cNvSpPr/>
          <p:nvPr/>
        </p:nvSpPr>
        <p:spPr>
          <a:xfrm>
            <a:off x="2931120" y="5126760"/>
            <a:ext cx="5947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checks accuracy of answer and if it is not in the range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.0001 then a warning message is outputted to the 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30"/>
          <p:cNvSpPr/>
          <p:nvPr/>
        </p:nvSpPr>
        <p:spPr>
          <a:xfrm>
            <a:off x="1043280" y="1459800"/>
            <a:ext cx="1809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Collect user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1"/>
          <p:cNvSpPr/>
          <p:nvPr/>
        </p:nvSpPr>
        <p:spPr>
          <a:xfrm>
            <a:off x="1059120" y="1920240"/>
            <a:ext cx="1667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Store user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32"/>
          <p:cNvSpPr/>
          <p:nvPr/>
        </p:nvSpPr>
        <p:spPr>
          <a:xfrm>
            <a:off x="1055160" y="234864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33"/>
          <p:cNvSpPr/>
          <p:nvPr/>
        </p:nvSpPr>
        <p:spPr>
          <a:xfrm>
            <a:off x="1057320" y="2809080"/>
            <a:ext cx="1334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34"/>
          <p:cNvSpPr/>
          <p:nvPr/>
        </p:nvSpPr>
        <p:spPr>
          <a:xfrm>
            <a:off x="1060200" y="3301200"/>
            <a:ext cx="1471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Equation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5"/>
          <p:cNvSpPr/>
          <p:nvPr/>
        </p:nvSpPr>
        <p:spPr>
          <a:xfrm>
            <a:off x="1062360" y="4142520"/>
            <a:ext cx="1518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of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36"/>
          <p:cNvSpPr/>
          <p:nvPr/>
        </p:nvSpPr>
        <p:spPr>
          <a:xfrm>
            <a:off x="1078920" y="4650480"/>
            <a:ext cx="1878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Intercept #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>
            <a:off x="430920" y="52380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38"/>
          <p:cNvSpPr/>
          <p:nvPr/>
        </p:nvSpPr>
        <p:spPr>
          <a:xfrm>
            <a:off x="1065240" y="5222160"/>
            <a:ext cx="1591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39"/>
          <p:cNvSpPr/>
          <p:nvPr/>
        </p:nvSpPr>
        <p:spPr>
          <a:xfrm>
            <a:off x="3884040" y="47448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167360" y="13752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593160" y="39780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246520" y="612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Application>LibreOffice/6.1.3.1$Linux_X86_64 LibreOffice_project/10$Build-1</Application>
  <Words>404</Words>
  <Paragraphs>172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2018-11-19T11:43:10Z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