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CB4AEF5-D190-459B-8F05-79B3D73766E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971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E4966F-9C6C-4FB7-9388-CE1CF045CF6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5400000">
            <a:off x="3910320" y="2349360"/>
            <a:ext cx="209160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 &amp; Stories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55600" y="336600"/>
            <a:ext cx="1253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7938720" y="10044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2064960" y="9615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3227760" y="9921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368240" y="9892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5659560" y="9921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6624000" y="10054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550080" y="9738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183600" y="1422720"/>
            <a:ext cx="1650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Input validation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2144160" y="143820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3248640" y="1468800"/>
            <a:ext cx="95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4377960" y="143820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5779080" y="142272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6660720" y="140760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7907760" y="1438200"/>
            <a:ext cx="47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Line 23"/>
          <p:cNvSpPr/>
          <p:nvPr/>
        </p:nvSpPr>
        <p:spPr>
          <a:xfrm>
            <a:off x="136800" y="18334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24"/>
          <p:cNvSpPr/>
          <p:nvPr/>
        </p:nvSpPr>
        <p:spPr>
          <a:xfrm>
            <a:off x="181440" y="1866600"/>
            <a:ext cx="1916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Put src files in own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Directory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2147040" y="206532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3256920" y="2065320"/>
            <a:ext cx="95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4380840" y="206532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5794560" y="206532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6660720" y="206532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CustomShape 30"/>
          <p:cNvSpPr/>
          <p:nvPr/>
        </p:nvSpPr>
        <p:spPr>
          <a:xfrm>
            <a:off x="7914600" y="2065320"/>
            <a:ext cx="47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Line 31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207360" y="2937600"/>
            <a:ext cx="12808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33"/>
          <p:cNvSpPr/>
          <p:nvPr/>
        </p:nvSpPr>
        <p:spPr>
          <a:xfrm>
            <a:off x="2147040" y="296820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4" name="CustomShape 34"/>
          <p:cNvSpPr/>
          <p:nvPr/>
        </p:nvSpPr>
        <p:spPr>
          <a:xfrm>
            <a:off x="3248640" y="2983320"/>
            <a:ext cx="95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" name="CustomShape 35"/>
          <p:cNvSpPr/>
          <p:nvPr/>
        </p:nvSpPr>
        <p:spPr>
          <a:xfrm>
            <a:off x="4395240" y="295272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36"/>
          <p:cNvSpPr/>
          <p:nvPr/>
        </p:nvSpPr>
        <p:spPr>
          <a:xfrm>
            <a:off x="5801400" y="296748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CustomShape 37"/>
          <p:cNvSpPr/>
          <p:nvPr/>
        </p:nvSpPr>
        <p:spPr>
          <a:xfrm>
            <a:off x="6676200" y="298332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" name="CustomShape 38"/>
          <p:cNvSpPr/>
          <p:nvPr/>
        </p:nvSpPr>
        <p:spPr>
          <a:xfrm>
            <a:off x="7922160" y="2952720"/>
            <a:ext cx="47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Line 39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196920" y="3793680"/>
            <a:ext cx="16192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1" name="CustomShape 41"/>
          <p:cNvSpPr/>
          <p:nvPr/>
        </p:nvSpPr>
        <p:spPr>
          <a:xfrm>
            <a:off x="2146320" y="382428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2" name="CustomShape 42"/>
          <p:cNvSpPr/>
          <p:nvPr/>
        </p:nvSpPr>
        <p:spPr>
          <a:xfrm>
            <a:off x="3248280" y="3839400"/>
            <a:ext cx="950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3"/>
          <p:cNvSpPr/>
          <p:nvPr/>
        </p:nvSpPr>
        <p:spPr>
          <a:xfrm>
            <a:off x="4394520" y="380880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CustomShape 44"/>
          <p:cNvSpPr/>
          <p:nvPr/>
        </p:nvSpPr>
        <p:spPr>
          <a:xfrm>
            <a:off x="5816160" y="382356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5" name="CustomShape 45"/>
          <p:cNvSpPr/>
          <p:nvPr/>
        </p:nvSpPr>
        <p:spPr>
          <a:xfrm>
            <a:off x="6678720" y="3839400"/>
            <a:ext cx="808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2.5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46"/>
          <p:cNvSpPr/>
          <p:nvPr/>
        </p:nvSpPr>
        <p:spPr>
          <a:xfrm>
            <a:off x="7921440" y="3808800"/>
            <a:ext cx="47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7" name="Line 47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48"/>
          <p:cNvSpPr/>
          <p:nvPr/>
        </p:nvSpPr>
        <p:spPr>
          <a:xfrm>
            <a:off x="177840" y="4619880"/>
            <a:ext cx="10098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9" name="CustomShape 49"/>
          <p:cNvSpPr/>
          <p:nvPr/>
        </p:nvSpPr>
        <p:spPr>
          <a:xfrm>
            <a:off x="2146320" y="465048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50"/>
          <p:cNvSpPr/>
          <p:nvPr/>
        </p:nvSpPr>
        <p:spPr>
          <a:xfrm>
            <a:off x="3279600" y="4665600"/>
            <a:ext cx="557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51"/>
          <p:cNvSpPr/>
          <p:nvPr/>
        </p:nvSpPr>
        <p:spPr>
          <a:xfrm>
            <a:off x="4394520" y="463500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52"/>
          <p:cNvSpPr/>
          <p:nvPr/>
        </p:nvSpPr>
        <p:spPr>
          <a:xfrm>
            <a:off x="5891760" y="464976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53"/>
          <p:cNvSpPr/>
          <p:nvPr/>
        </p:nvSpPr>
        <p:spPr>
          <a:xfrm>
            <a:off x="6676200" y="4665600"/>
            <a:ext cx="557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54"/>
          <p:cNvSpPr/>
          <p:nvPr/>
        </p:nvSpPr>
        <p:spPr>
          <a:xfrm>
            <a:off x="7914600" y="4635000"/>
            <a:ext cx="557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Line 55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56"/>
          <p:cNvSpPr/>
          <p:nvPr/>
        </p:nvSpPr>
        <p:spPr>
          <a:xfrm>
            <a:off x="106920" y="91800"/>
            <a:ext cx="1743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7" name="CustomShape 57"/>
          <p:cNvSpPr/>
          <p:nvPr/>
        </p:nvSpPr>
        <p:spPr>
          <a:xfrm>
            <a:off x="8292600" y="91800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58"/>
          <p:cNvSpPr/>
          <p:nvPr/>
        </p:nvSpPr>
        <p:spPr>
          <a:xfrm>
            <a:off x="3715560" y="565920"/>
            <a:ext cx="167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59"/>
          <p:cNvSpPr/>
          <p:nvPr/>
        </p:nvSpPr>
        <p:spPr>
          <a:xfrm>
            <a:off x="195480" y="5476680"/>
            <a:ext cx="15174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t1.c testing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solver folder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CustomShape 60"/>
          <p:cNvSpPr/>
          <p:nvPr/>
        </p:nvSpPr>
        <p:spPr>
          <a:xfrm>
            <a:off x="2176560" y="567612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1" name="CustomShape 61"/>
          <p:cNvSpPr/>
          <p:nvPr/>
        </p:nvSpPr>
        <p:spPr>
          <a:xfrm>
            <a:off x="4425840" y="569124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62"/>
          <p:cNvSpPr/>
          <p:nvPr/>
        </p:nvSpPr>
        <p:spPr>
          <a:xfrm>
            <a:off x="3278880" y="5691240"/>
            <a:ext cx="768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3" name="CustomShape 63"/>
          <p:cNvSpPr/>
          <p:nvPr/>
        </p:nvSpPr>
        <p:spPr>
          <a:xfrm>
            <a:off x="5756400" y="570672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64"/>
          <p:cNvSpPr/>
          <p:nvPr/>
        </p:nvSpPr>
        <p:spPr>
          <a:xfrm>
            <a:off x="6705720" y="5706720"/>
            <a:ext cx="721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5" name="CustomShape 65"/>
          <p:cNvSpPr/>
          <p:nvPr/>
        </p:nvSpPr>
        <p:spPr>
          <a:xfrm>
            <a:off x="7928640" y="5706720"/>
            <a:ext cx="44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55600" y="336600"/>
            <a:ext cx="1253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Line 2"/>
          <p:cNvSpPr/>
          <p:nvPr/>
        </p:nvSpPr>
        <p:spPr>
          <a:xfrm>
            <a:off x="21722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Line 3"/>
          <p:cNvSpPr/>
          <p:nvPr/>
        </p:nvSpPr>
        <p:spPr>
          <a:xfrm>
            <a:off x="32428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Line 6"/>
          <p:cNvSpPr/>
          <p:nvPr/>
        </p:nvSpPr>
        <p:spPr>
          <a:xfrm>
            <a:off x="79383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938720" y="9738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141640" y="9615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426840" y="9615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4414320" y="9586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659560" y="9766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6700320" y="9748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550080" y="9432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Line 16"/>
          <p:cNvSpPr/>
          <p:nvPr/>
        </p:nvSpPr>
        <p:spPr>
          <a:xfrm>
            <a:off x="136800" y="22460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2" name="Line 17"/>
          <p:cNvSpPr/>
          <p:nvPr/>
        </p:nvSpPr>
        <p:spPr>
          <a:xfrm>
            <a:off x="136800" y="3254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Line 18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Line 19"/>
          <p:cNvSpPr/>
          <p:nvPr/>
        </p:nvSpPr>
        <p:spPr>
          <a:xfrm>
            <a:off x="105840" y="542700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8292600" y="91800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3715560" y="550800"/>
            <a:ext cx="167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CustomShape 22"/>
          <p:cNvSpPr/>
          <p:nvPr/>
        </p:nvSpPr>
        <p:spPr>
          <a:xfrm>
            <a:off x="237240" y="1330920"/>
            <a:ext cx="12582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t2.c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folder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CustomShape 23"/>
          <p:cNvSpPr/>
          <p:nvPr/>
        </p:nvSpPr>
        <p:spPr>
          <a:xfrm>
            <a:off x="239400" y="4498200"/>
            <a:ext cx="18097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mock object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fp folder,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validate-&gt;feq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2160720" y="1621080"/>
            <a:ext cx="721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4395240" y="163692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241920" y="3373560"/>
            <a:ext cx="1390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t4.c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testing of parsing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folder, validate.c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27"/>
          <p:cNvSpPr/>
          <p:nvPr/>
        </p:nvSpPr>
        <p:spPr>
          <a:xfrm>
            <a:off x="3324960" y="1636920"/>
            <a:ext cx="768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3" name="CustomShape 28"/>
          <p:cNvSpPr/>
          <p:nvPr/>
        </p:nvSpPr>
        <p:spPr>
          <a:xfrm>
            <a:off x="5725800" y="165240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690240" y="1637280"/>
            <a:ext cx="721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30"/>
          <p:cNvSpPr/>
          <p:nvPr/>
        </p:nvSpPr>
        <p:spPr>
          <a:xfrm>
            <a:off x="8004960" y="1621800"/>
            <a:ext cx="44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CustomShape 31"/>
          <p:cNvSpPr/>
          <p:nvPr/>
        </p:nvSpPr>
        <p:spPr>
          <a:xfrm>
            <a:off x="2176560" y="380988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7" name="CustomShape 32"/>
          <p:cNvSpPr/>
          <p:nvPr/>
        </p:nvSpPr>
        <p:spPr>
          <a:xfrm>
            <a:off x="3324960" y="3809520"/>
            <a:ext cx="768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8" name="CustomShape 33"/>
          <p:cNvSpPr/>
          <p:nvPr/>
        </p:nvSpPr>
        <p:spPr>
          <a:xfrm>
            <a:off x="4410360" y="382500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9" name="CustomShape 34"/>
          <p:cNvSpPr/>
          <p:nvPr/>
        </p:nvSpPr>
        <p:spPr>
          <a:xfrm>
            <a:off x="5740920" y="382500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35"/>
          <p:cNvSpPr/>
          <p:nvPr/>
        </p:nvSpPr>
        <p:spPr>
          <a:xfrm>
            <a:off x="6690240" y="380952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1" name="CustomShape 36"/>
          <p:cNvSpPr/>
          <p:nvPr/>
        </p:nvSpPr>
        <p:spPr>
          <a:xfrm>
            <a:off x="8004960" y="3809880"/>
            <a:ext cx="44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37"/>
          <p:cNvSpPr/>
          <p:nvPr/>
        </p:nvSpPr>
        <p:spPr>
          <a:xfrm>
            <a:off x="2193120" y="480420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38"/>
          <p:cNvSpPr/>
          <p:nvPr/>
        </p:nvSpPr>
        <p:spPr>
          <a:xfrm>
            <a:off x="3340440" y="4819320"/>
            <a:ext cx="768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39"/>
          <p:cNvSpPr/>
          <p:nvPr/>
        </p:nvSpPr>
        <p:spPr>
          <a:xfrm>
            <a:off x="4410360" y="481932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40"/>
          <p:cNvSpPr/>
          <p:nvPr/>
        </p:nvSpPr>
        <p:spPr>
          <a:xfrm>
            <a:off x="5740560" y="4804200"/>
            <a:ext cx="412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41"/>
          <p:cNvSpPr/>
          <p:nvPr/>
        </p:nvSpPr>
        <p:spPr>
          <a:xfrm>
            <a:off x="8020440" y="4834800"/>
            <a:ext cx="44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42"/>
          <p:cNvSpPr/>
          <p:nvPr/>
        </p:nvSpPr>
        <p:spPr>
          <a:xfrm>
            <a:off x="6691320" y="481932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43"/>
          <p:cNvSpPr/>
          <p:nvPr/>
        </p:nvSpPr>
        <p:spPr>
          <a:xfrm>
            <a:off x="274320" y="5524200"/>
            <a:ext cx="20113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Change input method to 'scanf'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44"/>
          <p:cNvSpPr/>
          <p:nvPr/>
        </p:nvSpPr>
        <p:spPr>
          <a:xfrm>
            <a:off x="2194200" y="5669280"/>
            <a:ext cx="956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45"/>
          <p:cNvSpPr/>
          <p:nvPr/>
        </p:nvSpPr>
        <p:spPr>
          <a:xfrm>
            <a:off x="3367440" y="5669280"/>
            <a:ext cx="882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TBD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46"/>
          <p:cNvSpPr/>
          <p:nvPr/>
        </p:nvSpPr>
        <p:spPr>
          <a:xfrm>
            <a:off x="4419360" y="568440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CustomShape 47"/>
          <p:cNvSpPr/>
          <p:nvPr/>
        </p:nvSpPr>
        <p:spPr>
          <a:xfrm>
            <a:off x="5760720" y="566964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CustomShape 48"/>
          <p:cNvSpPr/>
          <p:nvPr/>
        </p:nvSpPr>
        <p:spPr>
          <a:xfrm>
            <a:off x="6766560" y="563904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4" name="CustomShape 49"/>
          <p:cNvSpPr/>
          <p:nvPr/>
        </p:nvSpPr>
        <p:spPr>
          <a:xfrm>
            <a:off x="8030520" y="5669280"/>
            <a:ext cx="8226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50"/>
          <p:cNvSpPr/>
          <p:nvPr/>
        </p:nvSpPr>
        <p:spPr>
          <a:xfrm>
            <a:off x="236520" y="2233080"/>
            <a:ext cx="12582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t3.c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folder, ieee.c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51"/>
          <p:cNvSpPr/>
          <p:nvPr/>
        </p:nvSpPr>
        <p:spPr>
          <a:xfrm>
            <a:off x="2160000" y="2523240"/>
            <a:ext cx="721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52"/>
          <p:cNvSpPr/>
          <p:nvPr/>
        </p:nvSpPr>
        <p:spPr>
          <a:xfrm>
            <a:off x="4394520" y="253908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53"/>
          <p:cNvSpPr/>
          <p:nvPr/>
        </p:nvSpPr>
        <p:spPr>
          <a:xfrm>
            <a:off x="3324240" y="2539080"/>
            <a:ext cx="768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54"/>
          <p:cNvSpPr/>
          <p:nvPr/>
        </p:nvSpPr>
        <p:spPr>
          <a:xfrm>
            <a:off x="5725080" y="255456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55"/>
          <p:cNvSpPr/>
          <p:nvPr/>
        </p:nvSpPr>
        <p:spPr>
          <a:xfrm>
            <a:off x="6689520" y="2539080"/>
            <a:ext cx="7218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56"/>
          <p:cNvSpPr/>
          <p:nvPr/>
        </p:nvSpPr>
        <p:spPr>
          <a:xfrm>
            <a:off x="8004240" y="2523960"/>
            <a:ext cx="448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794400" y="336600"/>
            <a:ext cx="1253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Line 2"/>
          <p:cNvSpPr/>
          <p:nvPr/>
        </p:nvSpPr>
        <p:spPr>
          <a:xfrm>
            <a:off x="20347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Line 3"/>
          <p:cNvSpPr/>
          <p:nvPr/>
        </p:nvSpPr>
        <p:spPr>
          <a:xfrm>
            <a:off x="31816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4"/>
          <p:cNvSpPr/>
          <p:nvPr/>
        </p:nvSpPr>
        <p:spPr>
          <a:xfrm>
            <a:off x="65473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5"/>
          <p:cNvSpPr/>
          <p:nvPr/>
        </p:nvSpPr>
        <p:spPr>
          <a:xfrm>
            <a:off x="55980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6"/>
          <p:cNvSpPr/>
          <p:nvPr/>
        </p:nvSpPr>
        <p:spPr>
          <a:xfrm>
            <a:off x="78771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7"/>
          <p:cNvSpPr/>
          <p:nvPr/>
        </p:nvSpPr>
        <p:spPr>
          <a:xfrm>
            <a:off x="42656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>
            <a:off x="7877520" y="9738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2080440" y="9615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3365640" y="9615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4353120" y="9586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5598360" y="9766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6639120" y="9748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488880" y="9432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Line 15"/>
          <p:cNvSpPr/>
          <p:nvPr/>
        </p:nvSpPr>
        <p:spPr>
          <a:xfrm>
            <a:off x="76320" y="1344240"/>
            <a:ext cx="900612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7" name="Line 16"/>
          <p:cNvSpPr/>
          <p:nvPr/>
        </p:nvSpPr>
        <p:spPr>
          <a:xfrm>
            <a:off x="76320" y="255168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Line 17"/>
          <p:cNvSpPr/>
          <p:nvPr/>
        </p:nvSpPr>
        <p:spPr>
          <a:xfrm>
            <a:off x="756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9" name="Line 18"/>
          <p:cNvSpPr/>
          <p:nvPr/>
        </p:nvSpPr>
        <p:spPr>
          <a:xfrm>
            <a:off x="59760" y="4539417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Line 19"/>
          <p:cNvSpPr/>
          <p:nvPr/>
        </p:nvSpPr>
        <p:spPr>
          <a:xfrm>
            <a:off x="446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1" name="CustomShape 20"/>
          <p:cNvSpPr/>
          <p:nvPr/>
        </p:nvSpPr>
        <p:spPr>
          <a:xfrm>
            <a:off x="8292600" y="91800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21"/>
          <p:cNvSpPr/>
          <p:nvPr/>
        </p:nvSpPr>
        <p:spPr>
          <a:xfrm>
            <a:off x="91440" y="1463040"/>
            <a:ext cx="201132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Put tests in the corresponding source directory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22"/>
          <p:cNvSpPr/>
          <p:nvPr/>
        </p:nvSpPr>
        <p:spPr>
          <a:xfrm>
            <a:off x="2070720" y="1608120"/>
            <a:ext cx="956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23"/>
          <p:cNvSpPr/>
          <p:nvPr/>
        </p:nvSpPr>
        <p:spPr>
          <a:xfrm>
            <a:off x="3243960" y="1608120"/>
            <a:ext cx="882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Daniel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24"/>
          <p:cNvSpPr/>
          <p:nvPr/>
        </p:nvSpPr>
        <p:spPr>
          <a:xfrm>
            <a:off x="4510080" y="160776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 hrs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25"/>
          <p:cNvSpPr/>
          <p:nvPr/>
        </p:nvSpPr>
        <p:spPr>
          <a:xfrm>
            <a:off x="5790240" y="160848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CustomShape 26"/>
          <p:cNvSpPr/>
          <p:nvPr/>
        </p:nvSpPr>
        <p:spPr>
          <a:xfrm>
            <a:off x="6796080" y="162360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 hr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8" name="CustomShape 27"/>
          <p:cNvSpPr/>
          <p:nvPr/>
        </p:nvSpPr>
        <p:spPr>
          <a:xfrm>
            <a:off x="7998840" y="1623240"/>
            <a:ext cx="82260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TextShape 28"/>
          <p:cNvSpPr txBox="1"/>
          <p:nvPr/>
        </p:nvSpPr>
        <p:spPr>
          <a:xfrm>
            <a:off x="91440" y="2682004"/>
            <a:ext cx="173736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Properly separate everything</a:t>
            </a:r>
          </a:p>
        </p:txBody>
      </p:sp>
      <p:sp>
        <p:nvSpPr>
          <p:cNvPr id="270" name="TextShape 29"/>
          <p:cNvSpPr txBox="1"/>
          <p:nvPr/>
        </p:nvSpPr>
        <p:spPr>
          <a:xfrm>
            <a:off x="2103120" y="2743200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1hr</a:t>
            </a:r>
          </a:p>
        </p:txBody>
      </p:sp>
      <p:sp>
        <p:nvSpPr>
          <p:cNvPr id="271" name="TextShape 30"/>
          <p:cNvSpPr txBox="1"/>
          <p:nvPr/>
        </p:nvSpPr>
        <p:spPr>
          <a:xfrm>
            <a:off x="3212280" y="2743200"/>
            <a:ext cx="10533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Stephen</a:t>
            </a:r>
          </a:p>
        </p:txBody>
      </p:sp>
      <p:sp>
        <p:nvSpPr>
          <p:cNvPr id="272" name="TextShape 31"/>
          <p:cNvSpPr txBox="1"/>
          <p:nvPr/>
        </p:nvSpPr>
        <p:spPr>
          <a:xfrm>
            <a:off x="4480560" y="283464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1hr</a:t>
            </a:r>
          </a:p>
        </p:txBody>
      </p:sp>
      <p:sp>
        <p:nvSpPr>
          <p:cNvPr id="273" name="TextShape 32"/>
          <p:cNvSpPr txBox="1"/>
          <p:nvPr/>
        </p:nvSpPr>
        <p:spPr>
          <a:xfrm>
            <a:off x="5760720" y="2743200"/>
            <a:ext cx="786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100</a:t>
            </a:r>
          </a:p>
        </p:txBody>
      </p:sp>
      <p:sp>
        <p:nvSpPr>
          <p:cNvPr id="274" name="TextShape 33"/>
          <p:cNvSpPr txBox="1"/>
          <p:nvPr/>
        </p:nvSpPr>
        <p:spPr>
          <a:xfrm>
            <a:off x="6675120" y="283464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1.5hr</a:t>
            </a:r>
          </a:p>
        </p:txBody>
      </p:sp>
      <p:sp>
        <p:nvSpPr>
          <p:cNvPr id="275" name="TextShape 34"/>
          <p:cNvSpPr txBox="1"/>
          <p:nvPr/>
        </p:nvSpPr>
        <p:spPr>
          <a:xfrm>
            <a:off x="7907760" y="2834640"/>
            <a:ext cx="961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smtClean="0">
                <a:latin typeface="Arial"/>
              </a:rPr>
              <a:t>Yes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6" name="TextShape 35"/>
          <p:cNvSpPr txBox="1"/>
          <p:nvPr/>
        </p:nvSpPr>
        <p:spPr>
          <a:xfrm>
            <a:off x="68400" y="3682080"/>
            <a:ext cx="185184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Re-write tests for 'quadfunc' and 'validate'</a:t>
            </a:r>
          </a:p>
        </p:txBody>
      </p:sp>
      <p:sp>
        <p:nvSpPr>
          <p:cNvPr id="277" name="TextShape 36"/>
          <p:cNvSpPr txBox="1"/>
          <p:nvPr/>
        </p:nvSpPr>
        <p:spPr>
          <a:xfrm>
            <a:off x="2103120" y="374904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2hr</a:t>
            </a:r>
          </a:p>
        </p:txBody>
      </p:sp>
      <p:sp>
        <p:nvSpPr>
          <p:cNvPr id="278" name="TextShape 37"/>
          <p:cNvSpPr txBox="1"/>
          <p:nvPr/>
        </p:nvSpPr>
        <p:spPr>
          <a:xfrm>
            <a:off x="3181680" y="3786840"/>
            <a:ext cx="10533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Stephen</a:t>
            </a:r>
          </a:p>
        </p:txBody>
      </p:sp>
      <p:sp>
        <p:nvSpPr>
          <p:cNvPr id="279" name="TextShape 38"/>
          <p:cNvSpPr txBox="1"/>
          <p:nvPr/>
        </p:nvSpPr>
        <p:spPr>
          <a:xfrm>
            <a:off x="4449960" y="387828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1hr</a:t>
            </a:r>
          </a:p>
        </p:txBody>
      </p:sp>
      <p:sp>
        <p:nvSpPr>
          <p:cNvPr id="280" name="TextShape 39"/>
          <p:cNvSpPr txBox="1"/>
          <p:nvPr/>
        </p:nvSpPr>
        <p:spPr>
          <a:xfrm>
            <a:off x="5730120" y="3786840"/>
            <a:ext cx="786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100</a:t>
            </a:r>
          </a:p>
        </p:txBody>
      </p:sp>
      <p:sp>
        <p:nvSpPr>
          <p:cNvPr id="281" name="TextShape 40"/>
          <p:cNvSpPr txBox="1"/>
          <p:nvPr/>
        </p:nvSpPr>
        <p:spPr>
          <a:xfrm>
            <a:off x="6644520" y="387828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2hr</a:t>
            </a:r>
          </a:p>
        </p:txBody>
      </p:sp>
      <p:sp>
        <p:nvSpPr>
          <p:cNvPr id="282" name="TextShape 41"/>
          <p:cNvSpPr txBox="1"/>
          <p:nvPr/>
        </p:nvSpPr>
        <p:spPr>
          <a:xfrm>
            <a:off x="7877160" y="3878280"/>
            <a:ext cx="961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 smtClean="0">
                <a:latin typeface="Arial"/>
              </a:rPr>
              <a:t>Yes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3" name="TextShape 42"/>
          <p:cNvSpPr txBox="1"/>
          <p:nvPr/>
        </p:nvSpPr>
        <p:spPr>
          <a:xfrm>
            <a:off x="91440" y="4617543"/>
            <a:ext cx="18288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Move cunit into its own folder</a:t>
            </a:r>
          </a:p>
        </p:txBody>
      </p:sp>
      <p:sp>
        <p:nvSpPr>
          <p:cNvPr id="284" name="TextShape 43"/>
          <p:cNvSpPr txBox="1"/>
          <p:nvPr/>
        </p:nvSpPr>
        <p:spPr>
          <a:xfrm>
            <a:off x="2103120" y="459144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1hr</a:t>
            </a:r>
          </a:p>
        </p:txBody>
      </p:sp>
      <p:sp>
        <p:nvSpPr>
          <p:cNvPr id="285" name="TextShape 44"/>
          <p:cNvSpPr txBox="1"/>
          <p:nvPr/>
        </p:nvSpPr>
        <p:spPr>
          <a:xfrm>
            <a:off x="3181680" y="4663440"/>
            <a:ext cx="10533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TBD</a:t>
            </a:r>
          </a:p>
        </p:txBody>
      </p:sp>
      <p:sp>
        <p:nvSpPr>
          <p:cNvPr id="286" name="TextShape 45"/>
          <p:cNvSpPr txBox="1"/>
          <p:nvPr/>
        </p:nvSpPr>
        <p:spPr>
          <a:xfrm>
            <a:off x="4449960" y="475488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15min</a:t>
            </a:r>
          </a:p>
        </p:txBody>
      </p:sp>
      <p:sp>
        <p:nvSpPr>
          <p:cNvPr id="287" name="TextShape 46"/>
          <p:cNvSpPr txBox="1"/>
          <p:nvPr/>
        </p:nvSpPr>
        <p:spPr>
          <a:xfrm>
            <a:off x="5730120" y="4663440"/>
            <a:ext cx="786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0</a:t>
            </a:r>
          </a:p>
        </p:txBody>
      </p:sp>
      <p:sp>
        <p:nvSpPr>
          <p:cNvPr id="288" name="TextShape 47"/>
          <p:cNvSpPr txBox="1"/>
          <p:nvPr/>
        </p:nvSpPr>
        <p:spPr>
          <a:xfrm>
            <a:off x="6644520" y="475488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TBD</a:t>
            </a:r>
          </a:p>
        </p:txBody>
      </p:sp>
      <p:sp>
        <p:nvSpPr>
          <p:cNvPr id="289" name="TextShape 48"/>
          <p:cNvSpPr txBox="1"/>
          <p:nvPr/>
        </p:nvSpPr>
        <p:spPr>
          <a:xfrm>
            <a:off x="7877160" y="4754880"/>
            <a:ext cx="9619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TBD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213440" y="214200"/>
            <a:ext cx="9061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1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2" name="Line 3"/>
          <p:cNvSpPr/>
          <p:nvPr/>
        </p:nvSpPr>
        <p:spPr>
          <a:xfrm>
            <a:off x="290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446760" y="999360"/>
            <a:ext cx="295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657800" y="999360"/>
            <a:ext cx="60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Title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5293440" y="999360"/>
            <a:ext cx="1267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430920" y="145980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430920" y="190440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412920" y="2339640"/>
            <a:ext cx="269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415440" y="275724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12"/>
          <p:cNvSpPr/>
          <p:nvPr/>
        </p:nvSpPr>
        <p:spPr>
          <a:xfrm>
            <a:off x="415080" y="340524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13"/>
          <p:cNvSpPr/>
          <p:nvPr/>
        </p:nvSpPr>
        <p:spPr>
          <a:xfrm>
            <a:off x="430920" y="408348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14"/>
          <p:cNvSpPr/>
          <p:nvPr/>
        </p:nvSpPr>
        <p:spPr>
          <a:xfrm>
            <a:off x="430920" y="466416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Line 15"/>
          <p:cNvSpPr/>
          <p:nvPr/>
        </p:nvSpPr>
        <p:spPr>
          <a:xfrm>
            <a:off x="163080" y="1877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Line 16"/>
          <p:cNvSpPr/>
          <p:nvPr/>
        </p:nvSpPr>
        <p:spPr>
          <a:xfrm>
            <a:off x="163080" y="229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Line 17"/>
          <p:cNvSpPr/>
          <p:nvPr/>
        </p:nvSpPr>
        <p:spPr>
          <a:xfrm>
            <a:off x="137520" y="2734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Line 18"/>
          <p:cNvSpPr/>
          <p:nvPr/>
        </p:nvSpPr>
        <p:spPr>
          <a:xfrm>
            <a:off x="137520" y="3207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8" name="Line 19"/>
          <p:cNvSpPr/>
          <p:nvPr/>
        </p:nvSpPr>
        <p:spPr>
          <a:xfrm>
            <a:off x="106920" y="4024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Line 20"/>
          <p:cNvSpPr/>
          <p:nvPr/>
        </p:nvSpPr>
        <p:spPr>
          <a:xfrm>
            <a:off x="115920" y="4559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Line 21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1" name="CustomShape 22"/>
          <p:cNvSpPr/>
          <p:nvPr/>
        </p:nvSpPr>
        <p:spPr>
          <a:xfrm>
            <a:off x="2892240" y="1452600"/>
            <a:ext cx="6195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takes input from user and makes sure they are numbers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23"/>
          <p:cNvSpPr/>
          <p:nvPr/>
        </p:nvSpPr>
        <p:spPr>
          <a:xfrm>
            <a:off x="2897640" y="1927080"/>
            <a:ext cx="5161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Each number is checked and stored as a floating point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24"/>
          <p:cNvSpPr/>
          <p:nvPr/>
        </p:nvSpPr>
        <p:spPr>
          <a:xfrm>
            <a:off x="2866320" y="2355840"/>
            <a:ext cx="3366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Checks if the equation is quadratic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25"/>
          <p:cNvSpPr/>
          <p:nvPr/>
        </p:nvSpPr>
        <p:spPr>
          <a:xfrm>
            <a:off x="2892240" y="2814480"/>
            <a:ext cx="497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equation is quadratic, a quadratic function is used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CustomShape 26"/>
          <p:cNvSpPr/>
          <p:nvPr/>
        </p:nvSpPr>
        <p:spPr>
          <a:xfrm>
            <a:off x="2872800" y="3227400"/>
            <a:ext cx="60328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equation is linear, a linear function is used.  Also warning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message is printed out letting user know equation is linear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27"/>
          <p:cNvSpPr/>
          <p:nvPr/>
        </p:nvSpPr>
        <p:spPr>
          <a:xfrm>
            <a:off x="2912760" y="4110840"/>
            <a:ext cx="5185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checks to see if there are 0, 1, or 2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28"/>
          <p:cNvSpPr/>
          <p:nvPr/>
        </p:nvSpPr>
        <p:spPr>
          <a:xfrm>
            <a:off x="2917080" y="4666320"/>
            <a:ext cx="6129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outputs message to user which contains # of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29"/>
          <p:cNvSpPr/>
          <p:nvPr/>
        </p:nvSpPr>
        <p:spPr>
          <a:xfrm>
            <a:off x="2931120" y="5126760"/>
            <a:ext cx="59475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checks accuracy of answer and if it is not in the range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.0001 then a warning message is outputted to the user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CustomShape 30"/>
          <p:cNvSpPr/>
          <p:nvPr/>
        </p:nvSpPr>
        <p:spPr>
          <a:xfrm>
            <a:off x="1043280" y="1459800"/>
            <a:ext cx="1809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Collect user input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0" name="CustomShape 31"/>
          <p:cNvSpPr/>
          <p:nvPr/>
        </p:nvSpPr>
        <p:spPr>
          <a:xfrm>
            <a:off x="1059120" y="1920240"/>
            <a:ext cx="1668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Store user input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1" name="CustomShape 32"/>
          <p:cNvSpPr/>
          <p:nvPr/>
        </p:nvSpPr>
        <p:spPr>
          <a:xfrm>
            <a:off x="1055160" y="2348640"/>
            <a:ext cx="1267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Quad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" name="CustomShape 33"/>
          <p:cNvSpPr/>
          <p:nvPr/>
        </p:nvSpPr>
        <p:spPr>
          <a:xfrm>
            <a:off x="1057320" y="2809080"/>
            <a:ext cx="13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3" name="CustomShape 34"/>
          <p:cNvSpPr/>
          <p:nvPr/>
        </p:nvSpPr>
        <p:spPr>
          <a:xfrm>
            <a:off x="1060200" y="3301200"/>
            <a:ext cx="1471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Equation type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4" name="CustomShape 35"/>
          <p:cNvSpPr/>
          <p:nvPr/>
        </p:nvSpPr>
        <p:spPr>
          <a:xfrm>
            <a:off x="1062360" y="4142520"/>
            <a:ext cx="1518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# of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36"/>
          <p:cNvSpPr/>
          <p:nvPr/>
        </p:nvSpPr>
        <p:spPr>
          <a:xfrm>
            <a:off x="1078920" y="4650480"/>
            <a:ext cx="1878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Intercept # output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6" name="CustomShape 37"/>
          <p:cNvSpPr/>
          <p:nvPr/>
        </p:nvSpPr>
        <p:spPr>
          <a:xfrm>
            <a:off x="430920" y="523800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7" name="CustomShape 38"/>
          <p:cNvSpPr/>
          <p:nvPr/>
        </p:nvSpPr>
        <p:spPr>
          <a:xfrm>
            <a:off x="1065240" y="5222160"/>
            <a:ext cx="1591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Accuracy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39"/>
          <p:cNvSpPr/>
          <p:nvPr/>
        </p:nvSpPr>
        <p:spPr>
          <a:xfrm>
            <a:off x="3884040" y="474480"/>
            <a:ext cx="167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9" name="CustomShape 40"/>
          <p:cNvSpPr/>
          <p:nvPr/>
        </p:nvSpPr>
        <p:spPr>
          <a:xfrm>
            <a:off x="8292600" y="91800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167360" y="137520"/>
            <a:ext cx="9061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593160" y="397800"/>
            <a:ext cx="167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Quadratic Solve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8246520" y="61200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446</Words>
  <Application>Microsoft Macintosh PowerPoint</Application>
  <PresentationFormat>On-screen Show (4:3)</PresentationFormat>
  <Paragraphs>193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Darcy</dc:creator>
  <dc:description/>
  <cp:lastModifiedBy>Daniel Darcy</cp:lastModifiedBy>
  <cp:revision>39</cp:revision>
  <dcterms:created xsi:type="dcterms:W3CDTF">2018-10-15T15:25:06Z</dcterms:created>
  <dcterms:modified xsi:type="dcterms:W3CDTF">2018-11-12T16:07:26Z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