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A555BC6-51FA-4767-8E56-4AD835B2C2F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10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534B645-3C70-4EDC-A8A2-F9806A73138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5400000">
            <a:off x="3910680" y="2349360"/>
            <a:ext cx="20912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Stephen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Fedele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Tim Curry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 smtClean="0">
                <a:solidFill>
                  <a:srgbClr val="000000"/>
                </a:solidFill>
                <a:latin typeface="Calibri"/>
                <a:ea typeface="DejaVu Sans"/>
              </a:rPr>
              <a:t>Coding Tutorial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TPS Report &amp; Stories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7938720" y="10044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206496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32277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368240" y="9892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56595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6624000" y="10054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55008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183600" y="1422720"/>
            <a:ext cx="1650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  <a:ea typeface="DejaVu Sans"/>
              </a:rPr>
              <a:t>Code mirror editor spike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2373675" y="1529994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  <a:ea typeface="DejaVu Sans"/>
              </a:rPr>
              <a:t>1 </a:t>
            </a:r>
            <a:r>
              <a:rPr lang="en-US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hr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3248640" y="1545295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4683980" y="1529994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2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hr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5779080" y="1529813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6783128" y="1529992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  <a:ea typeface="DejaVu Sans"/>
              </a:rPr>
              <a:t>1.5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hrs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8213780" y="1545293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3" name="Line 23"/>
          <p:cNvSpPr/>
          <p:nvPr/>
        </p:nvSpPr>
        <p:spPr>
          <a:xfrm>
            <a:off x="136800" y="2108862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Line 31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9" name="Line 39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Line 47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Line 55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56"/>
          <p:cNvSpPr/>
          <p:nvPr/>
        </p:nvSpPr>
        <p:spPr>
          <a:xfrm>
            <a:off x="106920" y="91800"/>
            <a:ext cx="174276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7" name="CustomShape 57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58"/>
          <p:cNvSpPr/>
          <p:nvPr/>
        </p:nvSpPr>
        <p:spPr>
          <a:xfrm>
            <a:off x="3715560" y="56592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Coding Tutorial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213440" y="21420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1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2" name="Line 3"/>
          <p:cNvSpPr/>
          <p:nvPr/>
        </p:nvSpPr>
        <p:spPr>
          <a:xfrm>
            <a:off x="290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446760" y="999360"/>
            <a:ext cx="29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657800" y="99936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Title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5293440" y="999360"/>
            <a:ext cx="1266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430920" y="14598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430920" y="19044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412920" y="2339640"/>
            <a:ext cx="268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415440" y="2757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12"/>
          <p:cNvSpPr/>
          <p:nvPr/>
        </p:nvSpPr>
        <p:spPr>
          <a:xfrm>
            <a:off x="415080" y="3405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13"/>
          <p:cNvSpPr/>
          <p:nvPr/>
        </p:nvSpPr>
        <p:spPr>
          <a:xfrm>
            <a:off x="430920" y="408348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14"/>
          <p:cNvSpPr/>
          <p:nvPr/>
        </p:nvSpPr>
        <p:spPr>
          <a:xfrm>
            <a:off x="430920" y="466416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Line 15"/>
          <p:cNvSpPr/>
          <p:nvPr/>
        </p:nvSpPr>
        <p:spPr>
          <a:xfrm>
            <a:off x="163080" y="1877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Line 16"/>
          <p:cNvSpPr/>
          <p:nvPr/>
        </p:nvSpPr>
        <p:spPr>
          <a:xfrm>
            <a:off x="163080" y="229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Line 17"/>
          <p:cNvSpPr/>
          <p:nvPr/>
        </p:nvSpPr>
        <p:spPr>
          <a:xfrm>
            <a:off x="137520" y="2734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Line 18"/>
          <p:cNvSpPr/>
          <p:nvPr/>
        </p:nvSpPr>
        <p:spPr>
          <a:xfrm>
            <a:off x="137520" y="3207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8" name="Line 19"/>
          <p:cNvSpPr/>
          <p:nvPr/>
        </p:nvSpPr>
        <p:spPr>
          <a:xfrm>
            <a:off x="106920" y="4024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Line 20"/>
          <p:cNvSpPr/>
          <p:nvPr/>
        </p:nvSpPr>
        <p:spPr>
          <a:xfrm>
            <a:off x="115920" y="4559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Line 21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1" name="CustomShape 22"/>
          <p:cNvSpPr/>
          <p:nvPr/>
        </p:nvSpPr>
        <p:spPr>
          <a:xfrm>
            <a:off x="2892240" y="1452600"/>
            <a:ext cx="6195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Program takes input from user and makes sure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DejaVu Sans"/>
              </a:rPr>
              <a:t>it </a:t>
            </a:r>
            <a:r>
              <a:rPr lang="en-US" spc="-1" smtClean="0">
                <a:solidFill>
                  <a:srgbClr val="000000"/>
                </a:solidFill>
                <a:latin typeface="Calibri"/>
                <a:ea typeface="DejaVu Sans"/>
              </a:rPr>
              <a:t>is secure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19" name="CustomShape 30"/>
          <p:cNvSpPr/>
          <p:nvPr/>
        </p:nvSpPr>
        <p:spPr>
          <a:xfrm>
            <a:off x="1043280" y="1459800"/>
            <a:ext cx="180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Collect user input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6" name="CustomShape 37"/>
          <p:cNvSpPr/>
          <p:nvPr/>
        </p:nvSpPr>
        <p:spPr>
          <a:xfrm>
            <a:off x="430920" y="52380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39"/>
          <p:cNvSpPr/>
          <p:nvPr/>
        </p:nvSpPr>
        <p:spPr>
          <a:xfrm>
            <a:off x="3884040" y="47448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Coding Tutorial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9" name="CustomShape 4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83</Words>
  <Application>Microsoft Macintosh PowerPoint</Application>
  <PresentationFormat>On-screen Show (4:3)</PresentationFormat>
  <Paragraphs>44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Darcy</dc:creator>
  <dc:description/>
  <cp:lastModifiedBy>Daniel Darcy</cp:lastModifiedBy>
  <cp:revision>44</cp:revision>
  <dcterms:created xsi:type="dcterms:W3CDTF">2018-10-15T15:25:06Z</dcterms:created>
  <dcterms:modified xsi:type="dcterms:W3CDTF">2019-02-25T20:13:14Z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