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C14841-C707-4A33-8D54-76F5A23E843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460168-A24D-4FD9-BE1B-70D5724E0CD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916D66-3E17-423A-A207-63C674774F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1760" y="2349360"/>
            <a:ext cx="2090160" cy="17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24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168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24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28"/>
          <p:cNvSpPr/>
          <p:nvPr/>
        </p:nvSpPr>
        <p:spPr>
          <a:xfrm>
            <a:off x="106920" y="91800"/>
            <a:ext cx="174168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715560" y="56592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13440" y="214200"/>
            <a:ext cx="9046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446760" y="999360"/>
            <a:ext cx="293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657800" y="999360"/>
            <a:ext cx="599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293440" y="999360"/>
            <a:ext cx="1265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30920" y="14598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15"/>
          <p:cNvSpPr/>
          <p:nvPr/>
        </p:nvSpPr>
        <p:spPr>
          <a:xfrm>
            <a:off x="3383280" y="145260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1043280" y="145980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3884040" y="47448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396000" y="21967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3384360" y="21895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1008360" y="21967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396000" y="21967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1008360" y="21967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4"/>
          <p:cNvSpPr/>
          <p:nvPr/>
        </p:nvSpPr>
        <p:spPr>
          <a:xfrm>
            <a:off x="360000" y="28872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3384360" y="288000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972360" y="288720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360000" y="33379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3384360" y="33307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972360" y="33379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360000" y="4025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3384360" y="40183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972360" y="40255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LibreOffice/5.2.7.2$Linux_X86_64 LibreOffice_project/20m0$Build-2</Application>
  <Words>200</Words>
  <Paragraphs>61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2019-03-18T15:21:58Z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