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1C14841-C707-4A33-8D54-76F5A23E843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943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F460168-A24D-4FD9-BE1B-70D5724E0CD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916D66-3E17-423A-A207-63C674774F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 rot="5400000">
            <a:off x="3911760" y="2349360"/>
            <a:ext cx="209016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 Curry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 &amp; Stories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55600" y="336600"/>
            <a:ext cx="12524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7938720" y="100440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064960" y="9615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0"/>
          <p:cNvSpPr/>
          <p:nvPr/>
        </p:nvSpPr>
        <p:spPr>
          <a:xfrm>
            <a:off x="3227760" y="9921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4584240" y="98928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2"/>
          <p:cNvSpPr/>
          <p:nvPr/>
        </p:nvSpPr>
        <p:spPr>
          <a:xfrm>
            <a:off x="5659560" y="9921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6624000" y="100548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550080" y="97380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6"/>
          <p:cNvSpPr/>
          <p:nvPr/>
        </p:nvSpPr>
        <p:spPr>
          <a:xfrm>
            <a:off x="183600" y="1422720"/>
            <a:ext cx="16495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mirror editor spike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2373840" y="15300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8"/>
          <p:cNvSpPr/>
          <p:nvPr/>
        </p:nvSpPr>
        <p:spPr>
          <a:xfrm>
            <a:off x="3248640" y="154512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4683960" y="15300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5779080" y="152964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1"/>
          <p:cNvSpPr/>
          <p:nvPr/>
        </p:nvSpPr>
        <p:spPr>
          <a:xfrm>
            <a:off x="6783120" y="153000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1.5 hrs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8213760" y="154512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Line 24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Line 25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Line 26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27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CustomShape 28"/>
          <p:cNvSpPr/>
          <p:nvPr/>
        </p:nvSpPr>
        <p:spPr>
          <a:xfrm>
            <a:off x="106920" y="91800"/>
            <a:ext cx="1741680" cy="7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9"/>
          <p:cNvSpPr/>
          <p:nvPr/>
        </p:nvSpPr>
        <p:spPr>
          <a:xfrm>
            <a:off x="8292600" y="91800"/>
            <a:ext cx="7887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0"/>
          <p:cNvSpPr/>
          <p:nvPr/>
        </p:nvSpPr>
        <p:spPr>
          <a:xfrm>
            <a:off x="3715560" y="565920"/>
            <a:ext cx="167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1"/>
          <p:cNvSpPr/>
          <p:nvPr/>
        </p:nvSpPr>
        <p:spPr>
          <a:xfrm>
            <a:off x="183600" y="2157840"/>
            <a:ext cx="16495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Transition to using Django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2"/>
          <p:cNvSpPr/>
          <p:nvPr/>
        </p:nvSpPr>
        <p:spPr>
          <a:xfrm>
            <a:off x="2373840" y="22651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3"/>
          <p:cNvSpPr/>
          <p:nvPr/>
        </p:nvSpPr>
        <p:spPr>
          <a:xfrm>
            <a:off x="3248640" y="228024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4"/>
          <p:cNvSpPr/>
          <p:nvPr/>
        </p:nvSpPr>
        <p:spPr>
          <a:xfrm>
            <a:off x="4683960" y="22651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5"/>
          <p:cNvSpPr/>
          <p:nvPr/>
        </p:nvSpPr>
        <p:spPr>
          <a:xfrm>
            <a:off x="5779080" y="226476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6"/>
          <p:cNvSpPr/>
          <p:nvPr/>
        </p:nvSpPr>
        <p:spPr>
          <a:xfrm>
            <a:off x="6783120" y="226512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hrs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7"/>
          <p:cNvSpPr/>
          <p:nvPr/>
        </p:nvSpPr>
        <p:spPr>
          <a:xfrm>
            <a:off x="8213760" y="228024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8"/>
          <p:cNvSpPr/>
          <p:nvPr/>
        </p:nvSpPr>
        <p:spPr>
          <a:xfrm>
            <a:off x="108000" y="2892240"/>
            <a:ext cx="2010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Spike POST request and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9"/>
          <p:cNvSpPr/>
          <p:nvPr/>
        </p:nvSpPr>
        <p:spPr>
          <a:xfrm>
            <a:off x="2373840" y="29995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0"/>
          <p:cNvSpPr/>
          <p:nvPr/>
        </p:nvSpPr>
        <p:spPr>
          <a:xfrm>
            <a:off x="3248640" y="301464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1"/>
          <p:cNvSpPr/>
          <p:nvPr/>
        </p:nvSpPr>
        <p:spPr>
          <a:xfrm>
            <a:off x="4683960" y="29995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2"/>
          <p:cNvSpPr/>
          <p:nvPr/>
        </p:nvSpPr>
        <p:spPr>
          <a:xfrm>
            <a:off x="5779080" y="299916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3"/>
          <p:cNvSpPr/>
          <p:nvPr/>
        </p:nvSpPr>
        <p:spPr>
          <a:xfrm>
            <a:off x="6783120" y="299952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4"/>
          <p:cNvSpPr/>
          <p:nvPr/>
        </p:nvSpPr>
        <p:spPr>
          <a:xfrm>
            <a:off x="8213760" y="301464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5"/>
          <p:cNvSpPr/>
          <p:nvPr/>
        </p:nvSpPr>
        <p:spPr>
          <a:xfrm>
            <a:off x="108000" y="3733560"/>
            <a:ext cx="2010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'.gitignore'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6"/>
          <p:cNvSpPr/>
          <p:nvPr/>
        </p:nvSpPr>
        <p:spPr>
          <a:xfrm>
            <a:off x="2373840" y="384084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7"/>
          <p:cNvSpPr/>
          <p:nvPr/>
        </p:nvSpPr>
        <p:spPr>
          <a:xfrm>
            <a:off x="3248640" y="385596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8"/>
          <p:cNvSpPr/>
          <p:nvPr/>
        </p:nvSpPr>
        <p:spPr>
          <a:xfrm>
            <a:off x="4683960" y="384084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9"/>
          <p:cNvSpPr/>
          <p:nvPr/>
        </p:nvSpPr>
        <p:spPr>
          <a:xfrm>
            <a:off x="5779080" y="384048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0"/>
          <p:cNvSpPr/>
          <p:nvPr/>
        </p:nvSpPr>
        <p:spPr>
          <a:xfrm>
            <a:off x="6783120" y="384084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 mins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1"/>
          <p:cNvSpPr/>
          <p:nvPr/>
        </p:nvSpPr>
        <p:spPr>
          <a:xfrm>
            <a:off x="8213760" y="385596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2"/>
          <p:cNvSpPr/>
          <p:nvPr/>
        </p:nvSpPr>
        <p:spPr>
          <a:xfrm>
            <a:off x="108000" y="4525560"/>
            <a:ext cx="2010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code pull and push from browser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3"/>
          <p:cNvSpPr/>
          <p:nvPr/>
        </p:nvSpPr>
        <p:spPr>
          <a:xfrm>
            <a:off x="2373840" y="463284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4"/>
          <p:cNvSpPr/>
          <p:nvPr/>
        </p:nvSpPr>
        <p:spPr>
          <a:xfrm>
            <a:off x="3248640" y="464796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5"/>
          <p:cNvSpPr/>
          <p:nvPr/>
        </p:nvSpPr>
        <p:spPr>
          <a:xfrm>
            <a:off x="4683960" y="463284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6"/>
          <p:cNvSpPr/>
          <p:nvPr/>
        </p:nvSpPr>
        <p:spPr>
          <a:xfrm>
            <a:off x="5779080" y="463248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7"/>
          <p:cNvSpPr/>
          <p:nvPr/>
        </p:nvSpPr>
        <p:spPr>
          <a:xfrm>
            <a:off x="6783120" y="463284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8"/>
          <p:cNvSpPr/>
          <p:nvPr/>
        </p:nvSpPr>
        <p:spPr>
          <a:xfrm>
            <a:off x="8213760" y="464796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9"/>
          <p:cNvSpPr/>
          <p:nvPr/>
        </p:nvSpPr>
        <p:spPr>
          <a:xfrm>
            <a:off x="108000" y="5367240"/>
            <a:ext cx="2010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unit test for code push and pull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0"/>
          <p:cNvSpPr/>
          <p:nvPr/>
        </p:nvSpPr>
        <p:spPr>
          <a:xfrm>
            <a:off x="2373840" y="54745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1"/>
          <p:cNvSpPr/>
          <p:nvPr/>
        </p:nvSpPr>
        <p:spPr>
          <a:xfrm>
            <a:off x="3248640" y="548964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62"/>
          <p:cNvSpPr/>
          <p:nvPr/>
        </p:nvSpPr>
        <p:spPr>
          <a:xfrm>
            <a:off x="4683960" y="54745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3"/>
          <p:cNvSpPr/>
          <p:nvPr/>
        </p:nvSpPr>
        <p:spPr>
          <a:xfrm>
            <a:off x="5779080" y="547416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4"/>
          <p:cNvSpPr/>
          <p:nvPr/>
        </p:nvSpPr>
        <p:spPr>
          <a:xfrm>
            <a:off x="6783120" y="547452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65"/>
          <p:cNvSpPr/>
          <p:nvPr/>
        </p:nvSpPr>
        <p:spPr>
          <a:xfrm>
            <a:off x="8213760" y="548964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855600" y="336600"/>
            <a:ext cx="12524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7938720" y="100440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2064960" y="9615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0"/>
          <p:cNvSpPr/>
          <p:nvPr/>
        </p:nvSpPr>
        <p:spPr>
          <a:xfrm>
            <a:off x="3227760" y="9921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1"/>
          <p:cNvSpPr/>
          <p:nvPr/>
        </p:nvSpPr>
        <p:spPr>
          <a:xfrm>
            <a:off x="4584240" y="98928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2"/>
          <p:cNvSpPr/>
          <p:nvPr/>
        </p:nvSpPr>
        <p:spPr>
          <a:xfrm>
            <a:off x="5659560" y="9921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3"/>
          <p:cNvSpPr/>
          <p:nvPr/>
        </p:nvSpPr>
        <p:spPr>
          <a:xfrm>
            <a:off x="6624000" y="100548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4"/>
          <p:cNvSpPr/>
          <p:nvPr/>
        </p:nvSpPr>
        <p:spPr>
          <a:xfrm>
            <a:off x="550080" y="97380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CustomShape 16"/>
          <p:cNvSpPr/>
          <p:nvPr/>
        </p:nvSpPr>
        <p:spPr>
          <a:xfrm>
            <a:off x="183600" y="1422720"/>
            <a:ext cx="16495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7"/>
          <p:cNvSpPr/>
          <p:nvPr/>
        </p:nvSpPr>
        <p:spPr>
          <a:xfrm>
            <a:off x="2373840" y="15300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8"/>
          <p:cNvSpPr/>
          <p:nvPr/>
        </p:nvSpPr>
        <p:spPr>
          <a:xfrm>
            <a:off x="3248640" y="154512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9"/>
          <p:cNvSpPr/>
          <p:nvPr/>
        </p:nvSpPr>
        <p:spPr>
          <a:xfrm>
            <a:off x="4683960" y="15300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0"/>
          <p:cNvSpPr/>
          <p:nvPr/>
        </p:nvSpPr>
        <p:spPr>
          <a:xfrm>
            <a:off x="5779080" y="152964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1"/>
          <p:cNvSpPr/>
          <p:nvPr/>
        </p:nvSpPr>
        <p:spPr>
          <a:xfrm>
            <a:off x="6783120" y="153000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2"/>
          <p:cNvSpPr/>
          <p:nvPr/>
        </p:nvSpPr>
        <p:spPr>
          <a:xfrm>
            <a:off x="8213760" y="154512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6" name="Line 24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7" name="Line 25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8" name="Line 26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9" name="Line 27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0" name="CustomShape 28"/>
          <p:cNvSpPr/>
          <p:nvPr/>
        </p:nvSpPr>
        <p:spPr>
          <a:xfrm>
            <a:off x="106920" y="91800"/>
            <a:ext cx="1741680" cy="7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9"/>
          <p:cNvSpPr/>
          <p:nvPr/>
        </p:nvSpPr>
        <p:spPr>
          <a:xfrm>
            <a:off x="8292600" y="91800"/>
            <a:ext cx="7887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0"/>
          <p:cNvSpPr/>
          <p:nvPr/>
        </p:nvSpPr>
        <p:spPr>
          <a:xfrm>
            <a:off x="3715560" y="565920"/>
            <a:ext cx="167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213440" y="214200"/>
            <a:ext cx="90468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Stories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5" name="Line 3"/>
          <p:cNvSpPr/>
          <p:nvPr/>
        </p:nvSpPr>
        <p:spPr>
          <a:xfrm>
            <a:off x="326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7" name="CustomShape 5"/>
          <p:cNvSpPr/>
          <p:nvPr/>
        </p:nvSpPr>
        <p:spPr>
          <a:xfrm>
            <a:off x="446760" y="999360"/>
            <a:ext cx="2937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657800" y="999360"/>
            <a:ext cx="5997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Title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5293440" y="999360"/>
            <a:ext cx="12657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430920" y="14598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Line 9"/>
          <p:cNvSpPr/>
          <p:nvPr/>
        </p:nvSpPr>
        <p:spPr>
          <a:xfrm>
            <a:off x="163080" y="211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Line 10"/>
          <p:cNvSpPr/>
          <p:nvPr/>
        </p:nvSpPr>
        <p:spPr>
          <a:xfrm>
            <a:off x="137520" y="2842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Line 11"/>
          <p:cNvSpPr/>
          <p:nvPr/>
        </p:nvSpPr>
        <p:spPr>
          <a:xfrm>
            <a:off x="137520" y="3315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4" name="Line 12"/>
          <p:cNvSpPr/>
          <p:nvPr/>
        </p:nvSpPr>
        <p:spPr>
          <a:xfrm>
            <a:off x="106920" y="3988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5" name="Line 13"/>
          <p:cNvSpPr/>
          <p:nvPr/>
        </p:nvSpPr>
        <p:spPr>
          <a:xfrm>
            <a:off x="115920" y="4631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6" name="Line 14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7" name="CustomShape 15"/>
          <p:cNvSpPr/>
          <p:nvPr/>
        </p:nvSpPr>
        <p:spPr>
          <a:xfrm>
            <a:off x="3383280" y="1452600"/>
            <a:ext cx="5576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 static files that push the code editor to the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user's browser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6"/>
          <p:cNvSpPr/>
          <p:nvPr/>
        </p:nvSpPr>
        <p:spPr>
          <a:xfrm>
            <a:off x="1043280" y="145980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code editor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browser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3884040" y="474480"/>
            <a:ext cx="167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8292600" y="91800"/>
            <a:ext cx="7887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9"/>
          <p:cNvSpPr/>
          <p:nvPr/>
        </p:nvSpPr>
        <p:spPr>
          <a:xfrm>
            <a:off x="396000" y="21967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0"/>
          <p:cNvSpPr/>
          <p:nvPr/>
        </p:nvSpPr>
        <p:spPr>
          <a:xfrm>
            <a:off x="3384360" y="2189520"/>
            <a:ext cx="5576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Receive code and STDIN from the browser and pass it 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the right docker 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1"/>
          <p:cNvSpPr/>
          <p:nvPr/>
        </p:nvSpPr>
        <p:spPr>
          <a:xfrm>
            <a:off x="1008360" y="219672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22"/>
          <p:cNvSpPr/>
          <p:nvPr/>
        </p:nvSpPr>
        <p:spPr>
          <a:xfrm>
            <a:off x="396000" y="21967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23"/>
          <p:cNvSpPr/>
          <p:nvPr/>
        </p:nvSpPr>
        <p:spPr>
          <a:xfrm>
            <a:off x="1008360" y="219672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 request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browser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4"/>
          <p:cNvSpPr/>
          <p:nvPr/>
        </p:nvSpPr>
        <p:spPr>
          <a:xfrm>
            <a:off x="360000" y="28872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5"/>
          <p:cNvSpPr/>
          <p:nvPr/>
        </p:nvSpPr>
        <p:spPr>
          <a:xfrm>
            <a:off x="3384360" y="2880000"/>
            <a:ext cx="5576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 in the docker 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6"/>
          <p:cNvSpPr/>
          <p:nvPr/>
        </p:nvSpPr>
        <p:spPr>
          <a:xfrm>
            <a:off x="972360" y="288720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7"/>
          <p:cNvSpPr/>
          <p:nvPr/>
        </p:nvSpPr>
        <p:spPr>
          <a:xfrm>
            <a:off x="360000" y="33379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8"/>
          <p:cNvSpPr/>
          <p:nvPr/>
        </p:nvSpPr>
        <p:spPr>
          <a:xfrm>
            <a:off x="3384360" y="3330720"/>
            <a:ext cx="5576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the response to the user's browser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9"/>
          <p:cNvSpPr/>
          <p:nvPr/>
        </p:nvSpPr>
        <p:spPr>
          <a:xfrm>
            <a:off x="972360" y="333792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result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0"/>
          <p:cNvSpPr/>
          <p:nvPr/>
        </p:nvSpPr>
        <p:spPr>
          <a:xfrm>
            <a:off x="360000" y="40255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1"/>
          <p:cNvSpPr/>
          <p:nvPr/>
        </p:nvSpPr>
        <p:spPr>
          <a:xfrm>
            <a:off x="3384360" y="4018320"/>
            <a:ext cx="5576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 interface for the layman to create, update, or delete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coding tutorial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2"/>
          <p:cNvSpPr/>
          <p:nvPr/>
        </p:nvSpPr>
        <p:spPr>
          <a:xfrm>
            <a:off x="972360" y="402552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Create/Update/Delete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Tutorials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</TotalTime>
  <Words>263</Words>
  <Application>Microsoft Macintosh PowerPoint</Application>
  <PresentationFormat>On-screen Show (4:3)</PresentationFormat>
  <Paragraphs>110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Muskegon 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Darcy</dc:creator>
  <dc:description/>
  <cp:lastModifiedBy>Daniel Darcy</cp:lastModifiedBy>
  <cp:revision>56</cp:revision>
  <dcterms:created xsi:type="dcterms:W3CDTF">2018-10-15T15:25:06Z</dcterms:created>
  <dcterms:modified xsi:type="dcterms:W3CDTF">2019-03-21T03:52:28Z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