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BA93965-E6C7-4CFF-8E40-3777863AD62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E6026D-461B-4ED6-A5B5-DF580B35459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3911040" y="2349360"/>
            <a:ext cx="209088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 Curry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 &amp; Stories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55600" y="336600"/>
            <a:ext cx="1253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7938720" y="100440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064960" y="9615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3227760" y="9921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4584240" y="9892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5659560" y="9921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6624000" y="10054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550080" y="97380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6"/>
          <p:cNvSpPr/>
          <p:nvPr/>
        </p:nvSpPr>
        <p:spPr>
          <a:xfrm>
            <a:off x="183600" y="1422720"/>
            <a:ext cx="1650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mirror editor spike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373840" y="153000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3248640" y="1545120"/>
            <a:ext cx="949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4683960" y="153000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5779080" y="1529640"/>
            <a:ext cx="527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6783120" y="1530000"/>
            <a:ext cx="634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1.5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8213760" y="1545120"/>
            <a:ext cx="478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Line 24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Line 25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27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28"/>
          <p:cNvSpPr/>
          <p:nvPr/>
        </p:nvSpPr>
        <p:spPr>
          <a:xfrm>
            <a:off x="106920" y="91800"/>
            <a:ext cx="17424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8292600" y="91800"/>
            <a:ext cx="789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3715560" y="565920"/>
            <a:ext cx="1673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>
            <a:off x="183600" y="2157840"/>
            <a:ext cx="1650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Transition to using Django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2373840" y="22651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3248640" y="2280240"/>
            <a:ext cx="949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4683960" y="22651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5"/>
          <p:cNvSpPr/>
          <p:nvPr/>
        </p:nvSpPr>
        <p:spPr>
          <a:xfrm>
            <a:off x="5779080" y="2264760"/>
            <a:ext cx="527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6783120" y="2265120"/>
            <a:ext cx="634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8213760" y="2280240"/>
            <a:ext cx="478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108000" y="2892240"/>
            <a:ext cx="2011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Spike POST request and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9"/>
          <p:cNvSpPr/>
          <p:nvPr/>
        </p:nvSpPr>
        <p:spPr>
          <a:xfrm>
            <a:off x="2373840" y="29995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0"/>
          <p:cNvSpPr/>
          <p:nvPr/>
        </p:nvSpPr>
        <p:spPr>
          <a:xfrm>
            <a:off x="3248640" y="3014640"/>
            <a:ext cx="949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Unassigned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1"/>
          <p:cNvSpPr/>
          <p:nvPr/>
        </p:nvSpPr>
        <p:spPr>
          <a:xfrm>
            <a:off x="4683960" y="29995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2"/>
          <p:cNvSpPr/>
          <p:nvPr/>
        </p:nvSpPr>
        <p:spPr>
          <a:xfrm>
            <a:off x="5779080" y="2999160"/>
            <a:ext cx="527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3"/>
          <p:cNvSpPr/>
          <p:nvPr/>
        </p:nvSpPr>
        <p:spPr>
          <a:xfrm>
            <a:off x="6783120" y="2999520"/>
            <a:ext cx="634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4"/>
          <p:cNvSpPr/>
          <p:nvPr/>
        </p:nvSpPr>
        <p:spPr>
          <a:xfrm>
            <a:off x="8213760" y="3014640"/>
            <a:ext cx="478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5"/>
          <p:cNvSpPr/>
          <p:nvPr/>
        </p:nvSpPr>
        <p:spPr>
          <a:xfrm>
            <a:off x="108000" y="3733560"/>
            <a:ext cx="2011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'.gitignore'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6"/>
          <p:cNvSpPr/>
          <p:nvPr/>
        </p:nvSpPr>
        <p:spPr>
          <a:xfrm>
            <a:off x="2373840" y="384084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7"/>
          <p:cNvSpPr/>
          <p:nvPr/>
        </p:nvSpPr>
        <p:spPr>
          <a:xfrm>
            <a:off x="3248640" y="3855960"/>
            <a:ext cx="949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8"/>
          <p:cNvSpPr/>
          <p:nvPr/>
        </p:nvSpPr>
        <p:spPr>
          <a:xfrm>
            <a:off x="4683960" y="384084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>
            <a:off x="5779080" y="3840480"/>
            <a:ext cx="527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0"/>
          <p:cNvSpPr/>
          <p:nvPr/>
        </p:nvSpPr>
        <p:spPr>
          <a:xfrm>
            <a:off x="6783120" y="3840840"/>
            <a:ext cx="634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 mins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1"/>
          <p:cNvSpPr/>
          <p:nvPr/>
        </p:nvSpPr>
        <p:spPr>
          <a:xfrm>
            <a:off x="8213760" y="3855960"/>
            <a:ext cx="478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213440" y="214200"/>
            <a:ext cx="905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Line 3"/>
          <p:cNvSpPr/>
          <p:nvPr/>
        </p:nvSpPr>
        <p:spPr>
          <a:xfrm>
            <a:off x="326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446760" y="999360"/>
            <a:ext cx="294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1657800" y="999360"/>
            <a:ext cx="600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5293440" y="999360"/>
            <a:ext cx="1266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430920" y="145980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Line 9"/>
          <p:cNvSpPr/>
          <p:nvPr/>
        </p:nvSpPr>
        <p:spPr>
          <a:xfrm>
            <a:off x="163080" y="211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Line 10"/>
          <p:cNvSpPr/>
          <p:nvPr/>
        </p:nvSpPr>
        <p:spPr>
          <a:xfrm>
            <a:off x="137520" y="2842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Line 11"/>
          <p:cNvSpPr/>
          <p:nvPr/>
        </p:nvSpPr>
        <p:spPr>
          <a:xfrm>
            <a:off x="137520" y="3315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Line 12"/>
          <p:cNvSpPr/>
          <p:nvPr/>
        </p:nvSpPr>
        <p:spPr>
          <a:xfrm>
            <a:off x="106920" y="3988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Line 13"/>
          <p:cNvSpPr/>
          <p:nvPr/>
        </p:nvSpPr>
        <p:spPr>
          <a:xfrm>
            <a:off x="115920" y="4631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Line 14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CustomShape 15"/>
          <p:cNvSpPr/>
          <p:nvPr/>
        </p:nvSpPr>
        <p:spPr>
          <a:xfrm>
            <a:off x="3383280" y="1452600"/>
            <a:ext cx="5576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 static files that push the code editor to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6"/>
          <p:cNvSpPr/>
          <p:nvPr/>
        </p:nvSpPr>
        <p:spPr>
          <a:xfrm>
            <a:off x="1043280" y="145980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code editor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7"/>
          <p:cNvSpPr/>
          <p:nvPr/>
        </p:nvSpPr>
        <p:spPr>
          <a:xfrm>
            <a:off x="3884040" y="474480"/>
            <a:ext cx="1673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8"/>
          <p:cNvSpPr/>
          <p:nvPr/>
        </p:nvSpPr>
        <p:spPr>
          <a:xfrm>
            <a:off x="8292600" y="91800"/>
            <a:ext cx="789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9"/>
          <p:cNvSpPr/>
          <p:nvPr/>
        </p:nvSpPr>
        <p:spPr>
          <a:xfrm>
            <a:off x="396000" y="21967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0"/>
          <p:cNvSpPr/>
          <p:nvPr/>
        </p:nvSpPr>
        <p:spPr>
          <a:xfrm>
            <a:off x="3384360" y="2189520"/>
            <a:ext cx="5576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Receive code and STDIN from the browser and pass it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the right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1"/>
          <p:cNvSpPr/>
          <p:nvPr/>
        </p:nvSpPr>
        <p:spPr>
          <a:xfrm>
            <a:off x="1008360" y="219672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2"/>
          <p:cNvSpPr/>
          <p:nvPr/>
        </p:nvSpPr>
        <p:spPr>
          <a:xfrm>
            <a:off x="396000" y="21967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3"/>
          <p:cNvSpPr/>
          <p:nvPr/>
        </p:nvSpPr>
        <p:spPr>
          <a:xfrm>
            <a:off x="1008360" y="219672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360000" y="288720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5"/>
          <p:cNvSpPr/>
          <p:nvPr/>
        </p:nvSpPr>
        <p:spPr>
          <a:xfrm>
            <a:off x="3384360" y="2880000"/>
            <a:ext cx="5576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 in the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6"/>
          <p:cNvSpPr/>
          <p:nvPr/>
        </p:nvSpPr>
        <p:spPr>
          <a:xfrm>
            <a:off x="972360" y="288720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7"/>
          <p:cNvSpPr/>
          <p:nvPr/>
        </p:nvSpPr>
        <p:spPr>
          <a:xfrm>
            <a:off x="360000" y="33379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8"/>
          <p:cNvSpPr/>
          <p:nvPr/>
        </p:nvSpPr>
        <p:spPr>
          <a:xfrm>
            <a:off x="3384360" y="3330720"/>
            <a:ext cx="5576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the response to the 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9"/>
          <p:cNvSpPr/>
          <p:nvPr/>
        </p:nvSpPr>
        <p:spPr>
          <a:xfrm>
            <a:off x="972360" y="333792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result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running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360000" y="40255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1"/>
          <p:cNvSpPr/>
          <p:nvPr/>
        </p:nvSpPr>
        <p:spPr>
          <a:xfrm>
            <a:off x="3384360" y="4018320"/>
            <a:ext cx="5576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 interface for the layman to create, update, or 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2"/>
          <p:cNvSpPr/>
          <p:nvPr/>
        </p:nvSpPr>
        <p:spPr>
          <a:xfrm>
            <a:off x="972360" y="402552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Create/Update/Delete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LibreOffice/5.2.7.2$Linux_X86_64 LibreOffice_project/20m0$Build-2</Application>
  <Words>200</Words>
  <Paragraphs>61</Paragraphs>
  <Company>Muskegon 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2018-10-15T15:25:06Z</dcterms:created>
  <dc:creator>Daniel Darcy</dc:creator>
  <dc:description/>
  <dc:language>en-US</dc:language>
  <cp:lastModifiedBy/>
  <dcterms:modified xsi:type="dcterms:W3CDTF">2019-03-11T16:08:52Z</dcterms:modified>
  <cp:revision>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