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4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229100A-D5AD-4D44-81C0-106DD265187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002F451-6249-4777-8BB7-AEB4042D9D6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0DA32DB-010E-4492-AF26-8E15CAB0CFE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B5709B3-7027-4E61-8C89-8D7996A8B9E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 rot="5400000">
            <a:off x="3912480" y="2349360"/>
            <a:ext cx="2089440" cy="17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Darcy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 Fedele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 Curry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4900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TPS Report &amp; Stories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855600" y="336600"/>
            <a:ext cx="12517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TPS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Line 2"/>
          <p:cNvSpPr/>
          <p:nvPr/>
        </p:nvSpPr>
        <p:spPr>
          <a:xfrm>
            <a:off x="20959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0" name="Line 3"/>
          <p:cNvSpPr/>
          <p:nvPr/>
        </p:nvSpPr>
        <p:spPr>
          <a:xfrm>
            <a:off x="319716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1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2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3" name="Line 6"/>
          <p:cNvSpPr/>
          <p:nvPr/>
        </p:nvSpPr>
        <p:spPr>
          <a:xfrm>
            <a:off x="78465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4" name="Line 7"/>
          <p:cNvSpPr/>
          <p:nvPr/>
        </p:nvSpPr>
        <p:spPr>
          <a:xfrm>
            <a:off x="4542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5" name="CustomShape 8"/>
          <p:cNvSpPr/>
          <p:nvPr/>
        </p:nvSpPr>
        <p:spPr>
          <a:xfrm>
            <a:off x="7938720" y="100440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Reviewed?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9"/>
          <p:cNvSpPr/>
          <p:nvPr/>
        </p:nvSpPr>
        <p:spPr>
          <a:xfrm>
            <a:off x="2064960" y="96156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(est)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0"/>
          <p:cNvSpPr/>
          <p:nvPr/>
        </p:nvSpPr>
        <p:spPr>
          <a:xfrm>
            <a:off x="3227760" y="99216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Author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11"/>
          <p:cNvSpPr/>
          <p:nvPr/>
        </p:nvSpPr>
        <p:spPr>
          <a:xfrm>
            <a:off x="4584240" y="98928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12"/>
          <p:cNvSpPr/>
          <p:nvPr/>
        </p:nvSpPr>
        <p:spPr>
          <a:xfrm>
            <a:off x="5659560" y="99216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 Done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3"/>
          <p:cNvSpPr/>
          <p:nvPr/>
        </p:nvSpPr>
        <p:spPr>
          <a:xfrm>
            <a:off x="6624000" y="100548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Taken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4"/>
          <p:cNvSpPr/>
          <p:nvPr/>
        </p:nvSpPr>
        <p:spPr>
          <a:xfrm>
            <a:off x="550080" y="97380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16"/>
          <p:cNvSpPr/>
          <p:nvPr/>
        </p:nvSpPr>
        <p:spPr>
          <a:xfrm>
            <a:off x="183600" y="1422720"/>
            <a:ext cx="16488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mirror editor spike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7"/>
          <p:cNvSpPr/>
          <p:nvPr/>
        </p:nvSpPr>
        <p:spPr>
          <a:xfrm>
            <a:off x="2373840" y="153000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8"/>
          <p:cNvSpPr/>
          <p:nvPr/>
        </p:nvSpPr>
        <p:spPr>
          <a:xfrm>
            <a:off x="3248640" y="1545120"/>
            <a:ext cx="948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9"/>
          <p:cNvSpPr/>
          <p:nvPr/>
        </p:nvSpPr>
        <p:spPr>
          <a:xfrm>
            <a:off x="4683960" y="153000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0"/>
          <p:cNvSpPr/>
          <p:nvPr/>
        </p:nvSpPr>
        <p:spPr>
          <a:xfrm>
            <a:off x="5779080" y="1529640"/>
            <a:ext cx="5259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1"/>
          <p:cNvSpPr/>
          <p:nvPr/>
        </p:nvSpPr>
        <p:spPr>
          <a:xfrm>
            <a:off x="6783120" y="1530000"/>
            <a:ext cx="63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1.5 hrs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2"/>
          <p:cNvSpPr/>
          <p:nvPr/>
        </p:nvSpPr>
        <p:spPr>
          <a:xfrm>
            <a:off x="8213760" y="1545120"/>
            <a:ext cx="4773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Line 23"/>
          <p:cNvSpPr/>
          <p:nvPr/>
        </p:nvSpPr>
        <p:spPr>
          <a:xfrm>
            <a:off x="136800" y="21085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1" name="Line 24"/>
          <p:cNvSpPr/>
          <p:nvPr/>
        </p:nvSpPr>
        <p:spPr>
          <a:xfrm>
            <a:off x="137520" y="28425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2" name="Line 25"/>
          <p:cNvSpPr/>
          <p:nvPr/>
        </p:nvSpPr>
        <p:spPr>
          <a:xfrm>
            <a:off x="136800" y="36374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3" name="Line 26"/>
          <p:cNvSpPr/>
          <p:nvPr/>
        </p:nvSpPr>
        <p:spPr>
          <a:xfrm>
            <a:off x="1209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Line 27"/>
          <p:cNvSpPr/>
          <p:nvPr/>
        </p:nvSpPr>
        <p:spPr>
          <a:xfrm>
            <a:off x="105840" y="531972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5" name="CustomShape 28"/>
          <p:cNvSpPr/>
          <p:nvPr/>
        </p:nvSpPr>
        <p:spPr>
          <a:xfrm>
            <a:off x="106920" y="91800"/>
            <a:ext cx="1740960" cy="7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Darcy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 Fedele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 Curry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4900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9"/>
          <p:cNvSpPr/>
          <p:nvPr/>
        </p:nvSpPr>
        <p:spPr>
          <a:xfrm>
            <a:off x="8292600" y="91800"/>
            <a:ext cx="7880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0"/>
          <p:cNvSpPr/>
          <p:nvPr/>
        </p:nvSpPr>
        <p:spPr>
          <a:xfrm>
            <a:off x="3715560" y="565920"/>
            <a:ext cx="16722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1"/>
          <p:cNvSpPr/>
          <p:nvPr/>
        </p:nvSpPr>
        <p:spPr>
          <a:xfrm>
            <a:off x="183600" y="2157840"/>
            <a:ext cx="16488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Transition to using Django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2"/>
          <p:cNvSpPr/>
          <p:nvPr/>
        </p:nvSpPr>
        <p:spPr>
          <a:xfrm>
            <a:off x="2373840" y="226512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3"/>
          <p:cNvSpPr/>
          <p:nvPr/>
        </p:nvSpPr>
        <p:spPr>
          <a:xfrm>
            <a:off x="3248640" y="2280240"/>
            <a:ext cx="948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4"/>
          <p:cNvSpPr/>
          <p:nvPr/>
        </p:nvSpPr>
        <p:spPr>
          <a:xfrm>
            <a:off x="4683960" y="226512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5"/>
          <p:cNvSpPr/>
          <p:nvPr/>
        </p:nvSpPr>
        <p:spPr>
          <a:xfrm>
            <a:off x="5779080" y="2264760"/>
            <a:ext cx="5259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6"/>
          <p:cNvSpPr/>
          <p:nvPr/>
        </p:nvSpPr>
        <p:spPr>
          <a:xfrm>
            <a:off x="6783120" y="2265120"/>
            <a:ext cx="63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 hrs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7"/>
          <p:cNvSpPr/>
          <p:nvPr/>
        </p:nvSpPr>
        <p:spPr>
          <a:xfrm>
            <a:off x="8213760" y="2280240"/>
            <a:ext cx="4773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8"/>
          <p:cNvSpPr/>
          <p:nvPr/>
        </p:nvSpPr>
        <p:spPr>
          <a:xfrm>
            <a:off x="108000" y="2892240"/>
            <a:ext cx="2010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Spike POST request and response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9"/>
          <p:cNvSpPr/>
          <p:nvPr/>
        </p:nvSpPr>
        <p:spPr>
          <a:xfrm>
            <a:off x="2373840" y="299952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0"/>
          <p:cNvSpPr/>
          <p:nvPr/>
        </p:nvSpPr>
        <p:spPr>
          <a:xfrm>
            <a:off x="3248640" y="3014640"/>
            <a:ext cx="948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1"/>
          <p:cNvSpPr/>
          <p:nvPr/>
        </p:nvSpPr>
        <p:spPr>
          <a:xfrm>
            <a:off x="4683960" y="299952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2"/>
          <p:cNvSpPr/>
          <p:nvPr/>
        </p:nvSpPr>
        <p:spPr>
          <a:xfrm>
            <a:off x="5779080" y="2999160"/>
            <a:ext cx="5259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3"/>
          <p:cNvSpPr/>
          <p:nvPr/>
        </p:nvSpPr>
        <p:spPr>
          <a:xfrm>
            <a:off x="6783120" y="2999520"/>
            <a:ext cx="63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4"/>
          <p:cNvSpPr/>
          <p:nvPr/>
        </p:nvSpPr>
        <p:spPr>
          <a:xfrm>
            <a:off x="8213760" y="3014640"/>
            <a:ext cx="4773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5"/>
          <p:cNvSpPr/>
          <p:nvPr/>
        </p:nvSpPr>
        <p:spPr>
          <a:xfrm>
            <a:off x="108000" y="3733560"/>
            <a:ext cx="2010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'.gitignore'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6"/>
          <p:cNvSpPr/>
          <p:nvPr/>
        </p:nvSpPr>
        <p:spPr>
          <a:xfrm>
            <a:off x="2373840" y="384084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7"/>
          <p:cNvSpPr/>
          <p:nvPr/>
        </p:nvSpPr>
        <p:spPr>
          <a:xfrm>
            <a:off x="3248640" y="3855960"/>
            <a:ext cx="948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8"/>
          <p:cNvSpPr/>
          <p:nvPr/>
        </p:nvSpPr>
        <p:spPr>
          <a:xfrm>
            <a:off x="4683960" y="384084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9"/>
          <p:cNvSpPr/>
          <p:nvPr/>
        </p:nvSpPr>
        <p:spPr>
          <a:xfrm>
            <a:off x="5779080" y="3840480"/>
            <a:ext cx="5259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50"/>
          <p:cNvSpPr/>
          <p:nvPr/>
        </p:nvSpPr>
        <p:spPr>
          <a:xfrm>
            <a:off x="6783120" y="3840840"/>
            <a:ext cx="63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30 mins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51"/>
          <p:cNvSpPr/>
          <p:nvPr/>
        </p:nvSpPr>
        <p:spPr>
          <a:xfrm>
            <a:off x="8213760" y="3855960"/>
            <a:ext cx="4773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52"/>
          <p:cNvSpPr/>
          <p:nvPr/>
        </p:nvSpPr>
        <p:spPr>
          <a:xfrm>
            <a:off x="108000" y="4525560"/>
            <a:ext cx="2010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code pull and push from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53"/>
          <p:cNvSpPr/>
          <p:nvPr/>
        </p:nvSpPr>
        <p:spPr>
          <a:xfrm>
            <a:off x="2373840" y="463284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54"/>
          <p:cNvSpPr/>
          <p:nvPr/>
        </p:nvSpPr>
        <p:spPr>
          <a:xfrm>
            <a:off x="3248640" y="4647960"/>
            <a:ext cx="948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55"/>
          <p:cNvSpPr/>
          <p:nvPr/>
        </p:nvSpPr>
        <p:spPr>
          <a:xfrm>
            <a:off x="4683960" y="463284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6"/>
          <p:cNvSpPr/>
          <p:nvPr/>
        </p:nvSpPr>
        <p:spPr>
          <a:xfrm>
            <a:off x="5779080" y="4632480"/>
            <a:ext cx="5259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57"/>
          <p:cNvSpPr/>
          <p:nvPr/>
        </p:nvSpPr>
        <p:spPr>
          <a:xfrm>
            <a:off x="6783120" y="4632840"/>
            <a:ext cx="63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8"/>
          <p:cNvSpPr/>
          <p:nvPr/>
        </p:nvSpPr>
        <p:spPr>
          <a:xfrm>
            <a:off x="8213760" y="4647960"/>
            <a:ext cx="4773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9"/>
          <p:cNvSpPr/>
          <p:nvPr/>
        </p:nvSpPr>
        <p:spPr>
          <a:xfrm>
            <a:off x="108000" y="5367240"/>
            <a:ext cx="2010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unit test for code push and pull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0"/>
          <p:cNvSpPr/>
          <p:nvPr/>
        </p:nvSpPr>
        <p:spPr>
          <a:xfrm>
            <a:off x="2373840" y="547452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61"/>
          <p:cNvSpPr/>
          <p:nvPr/>
        </p:nvSpPr>
        <p:spPr>
          <a:xfrm>
            <a:off x="3248640" y="5489640"/>
            <a:ext cx="948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62"/>
          <p:cNvSpPr/>
          <p:nvPr/>
        </p:nvSpPr>
        <p:spPr>
          <a:xfrm>
            <a:off x="4683960" y="547452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63"/>
          <p:cNvSpPr/>
          <p:nvPr/>
        </p:nvSpPr>
        <p:spPr>
          <a:xfrm>
            <a:off x="5779080" y="5474160"/>
            <a:ext cx="5259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64"/>
          <p:cNvSpPr/>
          <p:nvPr/>
        </p:nvSpPr>
        <p:spPr>
          <a:xfrm>
            <a:off x="6783120" y="5474520"/>
            <a:ext cx="63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65"/>
          <p:cNvSpPr/>
          <p:nvPr/>
        </p:nvSpPr>
        <p:spPr>
          <a:xfrm>
            <a:off x="8213760" y="5489640"/>
            <a:ext cx="4773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855600" y="336600"/>
            <a:ext cx="12517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TPS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Line 2"/>
          <p:cNvSpPr/>
          <p:nvPr/>
        </p:nvSpPr>
        <p:spPr>
          <a:xfrm>
            <a:off x="20959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5" name="Line 3"/>
          <p:cNvSpPr/>
          <p:nvPr/>
        </p:nvSpPr>
        <p:spPr>
          <a:xfrm>
            <a:off x="319716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6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7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8" name="Line 6"/>
          <p:cNvSpPr/>
          <p:nvPr/>
        </p:nvSpPr>
        <p:spPr>
          <a:xfrm>
            <a:off x="78465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9" name="Line 7"/>
          <p:cNvSpPr/>
          <p:nvPr/>
        </p:nvSpPr>
        <p:spPr>
          <a:xfrm>
            <a:off x="4542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0" name="CustomShape 8"/>
          <p:cNvSpPr/>
          <p:nvPr/>
        </p:nvSpPr>
        <p:spPr>
          <a:xfrm>
            <a:off x="7938720" y="100440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Reviewed?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9"/>
          <p:cNvSpPr/>
          <p:nvPr/>
        </p:nvSpPr>
        <p:spPr>
          <a:xfrm>
            <a:off x="2064960" y="96156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(est)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0"/>
          <p:cNvSpPr/>
          <p:nvPr/>
        </p:nvSpPr>
        <p:spPr>
          <a:xfrm>
            <a:off x="3227760" y="99216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Author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1"/>
          <p:cNvSpPr/>
          <p:nvPr/>
        </p:nvSpPr>
        <p:spPr>
          <a:xfrm>
            <a:off x="4584240" y="98928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2"/>
          <p:cNvSpPr/>
          <p:nvPr/>
        </p:nvSpPr>
        <p:spPr>
          <a:xfrm>
            <a:off x="5659560" y="99216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 Done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3"/>
          <p:cNvSpPr/>
          <p:nvPr/>
        </p:nvSpPr>
        <p:spPr>
          <a:xfrm>
            <a:off x="6624000" y="100548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Taken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4"/>
          <p:cNvSpPr/>
          <p:nvPr/>
        </p:nvSpPr>
        <p:spPr>
          <a:xfrm>
            <a:off x="550080" y="97380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8" name="CustomShape 16"/>
          <p:cNvSpPr/>
          <p:nvPr/>
        </p:nvSpPr>
        <p:spPr>
          <a:xfrm>
            <a:off x="183600" y="1422720"/>
            <a:ext cx="16488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Made Docker Build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7"/>
          <p:cNvSpPr/>
          <p:nvPr/>
        </p:nvSpPr>
        <p:spPr>
          <a:xfrm>
            <a:off x="2373840" y="153000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8"/>
          <p:cNvSpPr/>
          <p:nvPr/>
        </p:nvSpPr>
        <p:spPr>
          <a:xfrm>
            <a:off x="3248640" y="1545120"/>
            <a:ext cx="948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9"/>
          <p:cNvSpPr/>
          <p:nvPr/>
        </p:nvSpPr>
        <p:spPr>
          <a:xfrm>
            <a:off x="4683960" y="153000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0"/>
          <p:cNvSpPr/>
          <p:nvPr/>
        </p:nvSpPr>
        <p:spPr>
          <a:xfrm>
            <a:off x="5779080" y="1529640"/>
            <a:ext cx="5259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1"/>
          <p:cNvSpPr/>
          <p:nvPr/>
        </p:nvSpPr>
        <p:spPr>
          <a:xfrm>
            <a:off x="6783120" y="1530000"/>
            <a:ext cx="63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2"/>
          <p:cNvSpPr/>
          <p:nvPr/>
        </p:nvSpPr>
        <p:spPr>
          <a:xfrm>
            <a:off x="8213760" y="1545120"/>
            <a:ext cx="4773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Line 23"/>
          <p:cNvSpPr/>
          <p:nvPr/>
        </p:nvSpPr>
        <p:spPr>
          <a:xfrm>
            <a:off x="136800" y="21085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6" name="CustomShape 24"/>
          <p:cNvSpPr/>
          <p:nvPr/>
        </p:nvSpPr>
        <p:spPr>
          <a:xfrm>
            <a:off x="106920" y="91800"/>
            <a:ext cx="1740960" cy="7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Darcy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 Fedele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 Curry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4900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5"/>
          <p:cNvSpPr/>
          <p:nvPr/>
        </p:nvSpPr>
        <p:spPr>
          <a:xfrm>
            <a:off x="8292600" y="91800"/>
            <a:ext cx="7880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6"/>
          <p:cNvSpPr/>
          <p:nvPr/>
        </p:nvSpPr>
        <p:spPr>
          <a:xfrm>
            <a:off x="3715560" y="565920"/>
            <a:ext cx="16722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7"/>
          <p:cNvSpPr/>
          <p:nvPr/>
        </p:nvSpPr>
        <p:spPr>
          <a:xfrm>
            <a:off x="213480" y="2187000"/>
            <a:ext cx="16488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8"/>
          <p:cNvSpPr/>
          <p:nvPr/>
        </p:nvSpPr>
        <p:spPr>
          <a:xfrm>
            <a:off x="183600" y="2159280"/>
            <a:ext cx="21020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Made 'runPOST' Docker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9"/>
          <p:cNvSpPr/>
          <p:nvPr/>
        </p:nvSpPr>
        <p:spPr>
          <a:xfrm>
            <a:off x="2373840" y="226656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0"/>
          <p:cNvSpPr/>
          <p:nvPr/>
        </p:nvSpPr>
        <p:spPr>
          <a:xfrm>
            <a:off x="3248640" y="2281680"/>
            <a:ext cx="948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1"/>
          <p:cNvSpPr/>
          <p:nvPr/>
        </p:nvSpPr>
        <p:spPr>
          <a:xfrm>
            <a:off x="4683960" y="226656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2"/>
          <p:cNvSpPr/>
          <p:nvPr/>
        </p:nvSpPr>
        <p:spPr>
          <a:xfrm>
            <a:off x="5779080" y="2266200"/>
            <a:ext cx="5259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3"/>
          <p:cNvSpPr/>
          <p:nvPr/>
        </p:nvSpPr>
        <p:spPr>
          <a:xfrm>
            <a:off x="6783120" y="2266560"/>
            <a:ext cx="63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4"/>
          <p:cNvSpPr/>
          <p:nvPr/>
        </p:nvSpPr>
        <p:spPr>
          <a:xfrm>
            <a:off x="8213760" y="2281680"/>
            <a:ext cx="4773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Line 35"/>
          <p:cNvSpPr/>
          <p:nvPr/>
        </p:nvSpPr>
        <p:spPr>
          <a:xfrm>
            <a:off x="136800" y="284508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8" name="CustomShape 36"/>
          <p:cNvSpPr/>
          <p:nvPr/>
        </p:nvSpPr>
        <p:spPr>
          <a:xfrm>
            <a:off x="2373840" y="296712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37"/>
          <p:cNvSpPr/>
          <p:nvPr/>
        </p:nvSpPr>
        <p:spPr>
          <a:xfrm>
            <a:off x="3248640" y="2982240"/>
            <a:ext cx="948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8"/>
          <p:cNvSpPr/>
          <p:nvPr/>
        </p:nvSpPr>
        <p:spPr>
          <a:xfrm>
            <a:off x="4683960" y="296712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9"/>
          <p:cNvSpPr/>
          <p:nvPr/>
        </p:nvSpPr>
        <p:spPr>
          <a:xfrm>
            <a:off x="5779080" y="2966760"/>
            <a:ext cx="5259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0"/>
          <p:cNvSpPr/>
          <p:nvPr/>
        </p:nvSpPr>
        <p:spPr>
          <a:xfrm>
            <a:off x="6783120" y="2967120"/>
            <a:ext cx="63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41"/>
          <p:cNvSpPr/>
          <p:nvPr/>
        </p:nvSpPr>
        <p:spPr>
          <a:xfrm>
            <a:off x="8213760" y="2982240"/>
            <a:ext cx="4773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42"/>
          <p:cNvSpPr/>
          <p:nvPr/>
        </p:nvSpPr>
        <p:spPr>
          <a:xfrm>
            <a:off x="183600" y="2828520"/>
            <a:ext cx="21020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Made AJAX scripts to interact with 'runPOST'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43"/>
          <p:cNvSpPr/>
          <p:nvPr/>
        </p:nvSpPr>
        <p:spPr>
          <a:xfrm>
            <a:off x="2373840" y="499968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44"/>
          <p:cNvSpPr/>
          <p:nvPr/>
        </p:nvSpPr>
        <p:spPr>
          <a:xfrm>
            <a:off x="3248640" y="5014800"/>
            <a:ext cx="948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45"/>
          <p:cNvSpPr/>
          <p:nvPr/>
        </p:nvSpPr>
        <p:spPr>
          <a:xfrm>
            <a:off x="4683960" y="499968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46"/>
          <p:cNvSpPr/>
          <p:nvPr/>
        </p:nvSpPr>
        <p:spPr>
          <a:xfrm>
            <a:off x="5779080" y="4999320"/>
            <a:ext cx="5259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47"/>
          <p:cNvSpPr/>
          <p:nvPr/>
        </p:nvSpPr>
        <p:spPr>
          <a:xfrm>
            <a:off x="6783120" y="4999680"/>
            <a:ext cx="63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48"/>
          <p:cNvSpPr/>
          <p:nvPr/>
        </p:nvSpPr>
        <p:spPr>
          <a:xfrm>
            <a:off x="8213760" y="5014800"/>
            <a:ext cx="4773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Line 49"/>
          <p:cNvSpPr/>
          <p:nvPr/>
        </p:nvSpPr>
        <p:spPr>
          <a:xfrm>
            <a:off x="136800" y="55782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2" name="CustomShape 50"/>
          <p:cNvSpPr/>
          <p:nvPr/>
        </p:nvSpPr>
        <p:spPr>
          <a:xfrm>
            <a:off x="39600" y="3724560"/>
            <a:ext cx="21020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Made Accounts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51"/>
          <p:cNvSpPr/>
          <p:nvPr/>
        </p:nvSpPr>
        <p:spPr>
          <a:xfrm>
            <a:off x="2373840" y="577224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52"/>
          <p:cNvSpPr/>
          <p:nvPr/>
        </p:nvSpPr>
        <p:spPr>
          <a:xfrm>
            <a:off x="3248640" y="5787360"/>
            <a:ext cx="948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53"/>
          <p:cNvSpPr/>
          <p:nvPr/>
        </p:nvSpPr>
        <p:spPr>
          <a:xfrm>
            <a:off x="4683960" y="577224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54"/>
          <p:cNvSpPr/>
          <p:nvPr/>
        </p:nvSpPr>
        <p:spPr>
          <a:xfrm>
            <a:off x="5779080" y="5771880"/>
            <a:ext cx="5259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55"/>
          <p:cNvSpPr/>
          <p:nvPr/>
        </p:nvSpPr>
        <p:spPr>
          <a:xfrm>
            <a:off x="6783120" y="5772240"/>
            <a:ext cx="63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56"/>
          <p:cNvSpPr/>
          <p:nvPr/>
        </p:nvSpPr>
        <p:spPr>
          <a:xfrm>
            <a:off x="8213760" y="5787360"/>
            <a:ext cx="4773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Line 57"/>
          <p:cNvSpPr/>
          <p:nvPr/>
        </p:nvSpPr>
        <p:spPr>
          <a:xfrm>
            <a:off x="136800" y="63507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0" name="CustomShape 58"/>
          <p:cNvSpPr/>
          <p:nvPr/>
        </p:nvSpPr>
        <p:spPr>
          <a:xfrm>
            <a:off x="39600" y="5556600"/>
            <a:ext cx="21020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Make Tutorial Upload Mechanism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59"/>
          <p:cNvSpPr/>
          <p:nvPr/>
        </p:nvSpPr>
        <p:spPr>
          <a:xfrm>
            <a:off x="39600" y="4548600"/>
            <a:ext cx="21020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Integrate codemirror with ajax scripts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Line 60"/>
          <p:cNvSpPr/>
          <p:nvPr/>
        </p:nvSpPr>
        <p:spPr>
          <a:xfrm>
            <a:off x="136800" y="37357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3" name="CustomShape 61"/>
          <p:cNvSpPr/>
          <p:nvPr/>
        </p:nvSpPr>
        <p:spPr>
          <a:xfrm>
            <a:off x="2373840" y="386676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62"/>
          <p:cNvSpPr/>
          <p:nvPr/>
        </p:nvSpPr>
        <p:spPr>
          <a:xfrm>
            <a:off x="3248640" y="3881880"/>
            <a:ext cx="948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63"/>
          <p:cNvSpPr/>
          <p:nvPr/>
        </p:nvSpPr>
        <p:spPr>
          <a:xfrm>
            <a:off x="4683960" y="386676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64"/>
          <p:cNvSpPr/>
          <p:nvPr/>
        </p:nvSpPr>
        <p:spPr>
          <a:xfrm>
            <a:off x="5779080" y="3866400"/>
            <a:ext cx="5259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65"/>
          <p:cNvSpPr/>
          <p:nvPr/>
        </p:nvSpPr>
        <p:spPr>
          <a:xfrm>
            <a:off x="6783120" y="3866760"/>
            <a:ext cx="63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66"/>
          <p:cNvSpPr/>
          <p:nvPr/>
        </p:nvSpPr>
        <p:spPr>
          <a:xfrm>
            <a:off x="8213760" y="3881880"/>
            <a:ext cx="4773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Line 67"/>
          <p:cNvSpPr/>
          <p:nvPr/>
        </p:nvSpPr>
        <p:spPr>
          <a:xfrm>
            <a:off x="136800" y="44658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855600" y="336600"/>
            <a:ext cx="12517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TPS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Line 2"/>
          <p:cNvSpPr/>
          <p:nvPr/>
        </p:nvSpPr>
        <p:spPr>
          <a:xfrm>
            <a:off x="20959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2" name="Line 3"/>
          <p:cNvSpPr/>
          <p:nvPr/>
        </p:nvSpPr>
        <p:spPr>
          <a:xfrm>
            <a:off x="319716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3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4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5" name="Line 6"/>
          <p:cNvSpPr/>
          <p:nvPr/>
        </p:nvSpPr>
        <p:spPr>
          <a:xfrm>
            <a:off x="78465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6" name="Line 7"/>
          <p:cNvSpPr/>
          <p:nvPr/>
        </p:nvSpPr>
        <p:spPr>
          <a:xfrm>
            <a:off x="4542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7" name="CustomShape 8"/>
          <p:cNvSpPr/>
          <p:nvPr/>
        </p:nvSpPr>
        <p:spPr>
          <a:xfrm>
            <a:off x="7938720" y="100440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Reviewed?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9"/>
          <p:cNvSpPr/>
          <p:nvPr/>
        </p:nvSpPr>
        <p:spPr>
          <a:xfrm>
            <a:off x="2064960" y="96156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(est)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10"/>
          <p:cNvSpPr/>
          <p:nvPr/>
        </p:nvSpPr>
        <p:spPr>
          <a:xfrm>
            <a:off x="3227760" y="99216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Author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11"/>
          <p:cNvSpPr/>
          <p:nvPr/>
        </p:nvSpPr>
        <p:spPr>
          <a:xfrm>
            <a:off x="4584240" y="98928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12"/>
          <p:cNvSpPr/>
          <p:nvPr/>
        </p:nvSpPr>
        <p:spPr>
          <a:xfrm>
            <a:off x="5659560" y="99216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 Done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13"/>
          <p:cNvSpPr/>
          <p:nvPr/>
        </p:nvSpPr>
        <p:spPr>
          <a:xfrm>
            <a:off x="6624000" y="100548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Taken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14"/>
          <p:cNvSpPr/>
          <p:nvPr/>
        </p:nvSpPr>
        <p:spPr>
          <a:xfrm>
            <a:off x="550080" y="97380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5" name="CustomShape 16"/>
          <p:cNvSpPr/>
          <p:nvPr/>
        </p:nvSpPr>
        <p:spPr>
          <a:xfrm>
            <a:off x="91440" y="1422720"/>
            <a:ext cx="20041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Make Docker Swarm Mechanism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7"/>
          <p:cNvSpPr/>
          <p:nvPr/>
        </p:nvSpPr>
        <p:spPr>
          <a:xfrm>
            <a:off x="2373840" y="153000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8"/>
          <p:cNvSpPr/>
          <p:nvPr/>
        </p:nvSpPr>
        <p:spPr>
          <a:xfrm>
            <a:off x="3248640" y="1545120"/>
            <a:ext cx="948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9"/>
          <p:cNvSpPr/>
          <p:nvPr/>
        </p:nvSpPr>
        <p:spPr>
          <a:xfrm>
            <a:off x="4683960" y="153000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0"/>
          <p:cNvSpPr/>
          <p:nvPr/>
        </p:nvSpPr>
        <p:spPr>
          <a:xfrm>
            <a:off x="5779080" y="1529640"/>
            <a:ext cx="5259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1"/>
          <p:cNvSpPr/>
          <p:nvPr/>
        </p:nvSpPr>
        <p:spPr>
          <a:xfrm>
            <a:off x="6783120" y="1530000"/>
            <a:ext cx="63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2"/>
          <p:cNvSpPr/>
          <p:nvPr/>
        </p:nvSpPr>
        <p:spPr>
          <a:xfrm>
            <a:off x="8213760" y="1545120"/>
            <a:ext cx="4773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Line 23"/>
          <p:cNvSpPr/>
          <p:nvPr/>
        </p:nvSpPr>
        <p:spPr>
          <a:xfrm>
            <a:off x="136800" y="21085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3" name="CustomShape 24"/>
          <p:cNvSpPr/>
          <p:nvPr/>
        </p:nvSpPr>
        <p:spPr>
          <a:xfrm>
            <a:off x="106920" y="91800"/>
            <a:ext cx="1740960" cy="7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Darcy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 Fedele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 Curry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4900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5"/>
          <p:cNvSpPr/>
          <p:nvPr/>
        </p:nvSpPr>
        <p:spPr>
          <a:xfrm>
            <a:off x="8292600" y="91800"/>
            <a:ext cx="7880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6"/>
          <p:cNvSpPr/>
          <p:nvPr/>
        </p:nvSpPr>
        <p:spPr>
          <a:xfrm>
            <a:off x="3715560" y="565920"/>
            <a:ext cx="16722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7"/>
          <p:cNvSpPr/>
          <p:nvPr/>
        </p:nvSpPr>
        <p:spPr>
          <a:xfrm>
            <a:off x="2373840" y="219456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8"/>
          <p:cNvSpPr/>
          <p:nvPr/>
        </p:nvSpPr>
        <p:spPr>
          <a:xfrm>
            <a:off x="3248640" y="2209680"/>
            <a:ext cx="948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9"/>
          <p:cNvSpPr/>
          <p:nvPr/>
        </p:nvSpPr>
        <p:spPr>
          <a:xfrm>
            <a:off x="4683960" y="219456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0"/>
          <p:cNvSpPr/>
          <p:nvPr/>
        </p:nvSpPr>
        <p:spPr>
          <a:xfrm>
            <a:off x="5779080" y="2194200"/>
            <a:ext cx="5259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31"/>
          <p:cNvSpPr/>
          <p:nvPr/>
        </p:nvSpPr>
        <p:spPr>
          <a:xfrm>
            <a:off x="6783120" y="2194560"/>
            <a:ext cx="63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32"/>
          <p:cNvSpPr/>
          <p:nvPr/>
        </p:nvSpPr>
        <p:spPr>
          <a:xfrm>
            <a:off x="8213760" y="2209680"/>
            <a:ext cx="4773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Line 33"/>
          <p:cNvSpPr/>
          <p:nvPr/>
        </p:nvSpPr>
        <p:spPr>
          <a:xfrm>
            <a:off x="136800" y="277308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3" name="CustomShape 34"/>
          <p:cNvSpPr/>
          <p:nvPr/>
        </p:nvSpPr>
        <p:spPr>
          <a:xfrm>
            <a:off x="91440" y="2128320"/>
            <a:ext cx="20041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Clarify Installation Instructions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35"/>
          <p:cNvSpPr/>
          <p:nvPr/>
        </p:nvSpPr>
        <p:spPr>
          <a:xfrm>
            <a:off x="2373840" y="289512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6"/>
          <p:cNvSpPr/>
          <p:nvPr/>
        </p:nvSpPr>
        <p:spPr>
          <a:xfrm>
            <a:off x="3248640" y="2910240"/>
            <a:ext cx="948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37"/>
          <p:cNvSpPr/>
          <p:nvPr/>
        </p:nvSpPr>
        <p:spPr>
          <a:xfrm>
            <a:off x="4683960" y="289512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8"/>
          <p:cNvSpPr/>
          <p:nvPr/>
        </p:nvSpPr>
        <p:spPr>
          <a:xfrm>
            <a:off x="5779080" y="2894760"/>
            <a:ext cx="5259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9"/>
          <p:cNvSpPr/>
          <p:nvPr/>
        </p:nvSpPr>
        <p:spPr>
          <a:xfrm>
            <a:off x="6783120" y="2895120"/>
            <a:ext cx="63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40"/>
          <p:cNvSpPr/>
          <p:nvPr/>
        </p:nvSpPr>
        <p:spPr>
          <a:xfrm>
            <a:off x="8213760" y="2910240"/>
            <a:ext cx="4773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Line 41"/>
          <p:cNvSpPr/>
          <p:nvPr/>
        </p:nvSpPr>
        <p:spPr>
          <a:xfrm>
            <a:off x="136800" y="34736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1" name="CustomShape 42"/>
          <p:cNvSpPr/>
          <p:nvPr/>
        </p:nvSpPr>
        <p:spPr>
          <a:xfrm>
            <a:off x="91440" y="2797920"/>
            <a:ext cx="20041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Re-write docker script in 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213440" y="214200"/>
            <a:ext cx="90396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Stories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Line 2"/>
          <p:cNvSpPr/>
          <p:nvPr/>
        </p:nvSpPr>
        <p:spPr>
          <a:xfrm>
            <a:off x="9741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32619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5" name="Line 4"/>
          <p:cNvSpPr/>
          <p:nvPr/>
        </p:nvSpPr>
        <p:spPr>
          <a:xfrm>
            <a:off x="137520" y="135936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6" name="CustomShape 5"/>
          <p:cNvSpPr/>
          <p:nvPr/>
        </p:nvSpPr>
        <p:spPr>
          <a:xfrm>
            <a:off x="446760" y="999360"/>
            <a:ext cx="2930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#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6"/>
          <p:cNvSpPr/>
          <p:nvPr/>
        </p:nvSpPr>
        <p:spPr>
          <a:xfrm>
            <a:off x="1657800" y="999360"/>
            <a:ext cx="5990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7"/>
          <p:cNvSpPr/>
          <p:nvPr/>
        </p:nvSpPr>
        <p:spPr>
          <a:xfrm>
            <a:off x="5293440" y="999360"/>
            <a:ext cx="12650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8"/>
          <p:cNvSpPr/>
          <p:nvPr/>
        </p:nvSpPr>
        <p:spPr>
          <a:xfrm>
            <a:off x="430920" y="145980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Line 9"/>
          <p:cNvSpPr/>
          <p:nvPr/>
        </p:nvSpPr>
        <p:spPr>
          <a:xfrm>
            <a:off x="163080" y="21135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1" name="Line 10"/>
          <p:cNvSpPr/>
          <p:nvPr/>
        </p:nvSpPr>
        <p:spPr>
          <a:xfrm>
            <a:off x="137520" y="28429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2" name="Line 11"/>
          <p:cNvSpPr/>
          <p:nvPr/>
        </p:nvSpPr>
        <p:spPr>
          <a:xfrm>
            <a:off x="137520" y="33156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3" name="Line 12"/>
          <p:cNvSpPr/>
          <p:nvPr/>
        </p:nvSpPr>
        <p:spPr>
          <a:xfrm>
            <a:off x="106920" y="398844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4" name="Line 13"/>
          <p:cNvSpPr/>
          <p:nvPr/>
        </p:nvSpPr>
        <p:spPr>
          <a:xfrm>
            <a:off x="115920" y="46314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5" name="Line 14"/>
          <p:cNvSpPr/>
          <p:nvPr/>
        </p:nvSpPr>
        <p:spPr>
          <a:xfrm>
            <a:off x="106920" y="50997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6" name="CustomShape 15"/>
          <p:cNvSpPr/>
          <p:nvPr/>
        </p:nvSpPr>
        <p:spPr>
          <a:xfrm>
            <a:off x="3383280" y="1452600"/>
            <a:ext cx="5575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Serve static files that push the code editor to the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user's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16"/>
          <p:cNvSpPr/>
          <p:nvPr/>
        </p:nvSpPr>
        <p:spPr>
          <a:xfrm>
            <a:off x="1043280" y="1459800"/>
            <a:ext cx="18075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Push code editor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17"/>
          <p:cNvSpPr/>
          <p:nvPr/>
        </p:nvSpPr>
        <p:spPr>
          <a:xfrm>
            <a:off x="3884040" y="474480"/>
            <a:ext cx="16722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18"/>
          <p:cNvSpPr/>
          <p:nvPr/>
        </p:nvSpPr>
        <p:spPr>
          <a:xfrm>
            <a:off x="8292600" y="91800"/>
            <a:ext cx="7880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19"/>
          <p:cNvSpPr/>
          <p:nvPr/>
        </p:nvSpPr>
        <p:spPr>
          <a:xfrm>
            <a:off x="396000" y="219672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0"/>
          <p:cNvSpPr/>
          <p:nvPr/>
        </p:nvSpPr>
        <p:spPr>
          <a:xfrm>
            <a:off x="3384360" y="2189520"/>
            <a:ext cx="5575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Receive code and STDIN from the browser and pass it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the right docker container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1"/>
          <p:cNvSpPr/>
          <p:nvPr/>
        </p:nvSpPr>
        <p:spPr>
          <a:xfrm>
            <a:off x="1008360" y="2196720"/>
            <a:ext cx="18075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2"/>
          <p:cNvSpPr/>
          <p:nvPr/>
        </p:nvSpPr>
        <p:spPr>
          <a:xfrm>
            <a:off x="396000" y="219672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3"/>
          <p:cNvSpPr/>
          <p:nvPr/>
        </p:nvSpPr>
        <p:spPr>
          <a:xfrm>
            <a:off x="1008360" y="2196720"/>
            <a:ext cx="18075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 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from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24"/>
          <p:cNvSpPr/>
          <p:nvPr/>
        </p:nvSpPr>
        <p:spPr>
          <a:xfrm>
            <a:off x="360000" y="288720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25"/>
          <p:cNvSpPr/>
          <p:nvPr/>
        </p:nvSpPr>
        <p:spPr>
          <a:xfrm>
            <a:off x="3384360" y="2880000"/>
            <a:ext cx="5575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 the code in the docker container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6"/>
          <p:cNvSpPr/>
          <p:nvPr/>
        </p:nvSpPr>
        <p:spPr>
          <a:xfrm>
            <a:off x="972360" y="2887200"/>
            <a:ext cx="18075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 the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7"/>
          <p:cNvSpPr/>
          <p:nvPr/>
        </p:nvSpPr>
        <p:spPr>
          <a:xfrm>
            <a:off x="360000" y="333792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8"/>
          <p:cNvSpPr/>
          <p:nvPr/>
        </p:nvSpPr>
        <p:spPr>
          <a:xfrm>
            <a:off x="3384360" y="3330720"/>
            <a:ext cx="5575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Push the response to the user's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9"/>
          <p:cNvSpPr/>
          <p:nvPr/>
        </p:nvSpPr>
        <p:spPr>
          <a:xfrm>
            <a:off x="972360" y="3337920"/>
            <a:ext cx="18075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result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of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30"/>
          <p:cNvSpPr/>
          <p:nvPr/>
        </p:nvSpPr>
        <p:spPr>
          <a:xfrm>
            <a:off x="360000" y="402552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1"/>
          <p:cNvSpPr/>
          <p:nvPr/>
        </p:nvSpPr>
        <p:spPr>
          <a:xfrm>
            <a:off x="3384360" y="4018320"/>
            <a:ext cx="5575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Allow interface for the layman to create, update, or delete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coding 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32"/>
          <p:cNvSpPr/>
          <p:nvPr/>
        </p:nvSpPr>
        <p:spPr>
          <a:xfrm>
            <a:off x="972360" y="4025520"/>
            <a:ext cx="18075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Create/Update/Delete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Tutorials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2107</TotalTime>
  <Application>LibreOffice/5.2.7.2$Linux_X86_64 LibreOffice_project/20m0$Build-2</Application>
  <Words>326</Words>
  <Paragraphs>139</Paragraphs>
  <Company>Muskegon CC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2018-10-15T15:25:06Z</dcterms:created>
  <dc:creator>Daniel Darcy</dc:creator>
  <dc:description/>
  <dc:language>en-US</dc:language>
  <cp:lastModifiedBy/>
  <dcterms:modified xsi:type="dcterms:W3CDTF">2019-05-08T19:00:17Z</dcterms:modified>
  <cp:revision>62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Muskegon CC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