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D947B11-AAC7-47C3-95A2-6DA9B9C20DE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9FAFCF-9C54-4E89-82DB-C24FF204C4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97C147-1E56-4A03-B520-94B35536D00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791B4E-375F-4C3F-9490-FFECE0B3880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3912120" y="2349360"/>
            <a:ext cx="2089800" cy="17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55600" y="336600"/>
            <a:ext cx="12520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938720" y="10044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064960" y="9615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32277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84240" y="9892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6595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6624000" y="10054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50080" y="9738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183600" y="1422720"/>
            <a:ext cx="1649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mirror editor spike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7384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48640" y="154512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468396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779080" y="152964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6783120" y="153000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213760" y="154512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106920" y="91800"/>
            <a:ext cx="1741320" cy="7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8292600" y="91800"/>
            <a:ext cx="788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3715560" y="565920"/>
            <a:ext cx="1672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83600" y="2157840"/>
            <a:ext cx="1649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 to using Django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373840" y="22651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3248640" y="228024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4683960" y="22651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779080" y="226476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6783120" y="226512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213760" y="228024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08000" y="2892240"/>
            <a:ext cx="2010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Spike POST request and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2373840" y="2999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3248640" y="301464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4683960" y="2999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5779080" y="299916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3"/>
          <p:cNvSpPr/>
          <p:nvPr/>
        </p:nvSpPr>
        <p:spPr>
          <a:xfrm>
            <a:off x="6783120" y="299952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4"/>
          <p:cNvSpPr/>
          <p:nvPr/>
        </p:nvSpPr>
        <p:spPr>
          <a:xfrm>
            <a:off x="8213760" y="301464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5"/>
          <p:cNvSpPr/>
          <p:nvPr/>
        </p:nvSpPr>
        <p:spPr>
          <a:xfrm>
            <a:off x="108000" y="3733560"/>
            <a:ext cx="2010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'.gitignore'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2373840" y="38408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3248640" y="385596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4683960" y="38408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5779080" y="384048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0"/>
          <p:cNvSpPr/>
          <p:nvPr/>
        </p:nvSpPr>
        <p:spPr>
          <a:xfrm>
            <a:off x="6783120" y="384084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 mins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8213760" y="385596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2"/>
          <p:cNvSpPr/>
          <p:nvPr/>
        </p:nvSpPr>
        <p:spPr>
          <a:xfrm>
            <a:off x="108000" y="4525560"/>
            <a:ext cx="2010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code pull and push 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3"/>
          <p:cNvSpPr/>
          <p:nvPr/>
        </p:nvSpPr>
        <p:spPr>
          <a:xfrm>
            <a:off x="2373840" y="46328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4"/>
          <p:cNvSpPr/>
          <p:nvPr/>
        </p:nvSpPr>
        <p:spPr>
          <a:xfrm>
            <a:off x="3248640" y="464796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5"/>
          <p:cNvSpPr/>
          <p:nvPr/>
        </p:nvSpPr>
        <p:spPr>
          <a:xfrm>
            <a:off x="4683960" y="46328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6"/>
          <p:cNvSpPr/>
          <p:nvPr/>
        </p:nvSpPr>
        <p:spPr>
          <a:xfrm>
            <a:off x="5779080" y="463248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7"/>
          <p:cNvSpPr/>
          <p:nvPr/>
        </p:nvSpPr>
        <p:spPr>
          <a:xfrm>
            <a:off x="6783120" y="463284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8"/>
          <p:cNvSpPr/>
          <p:nvPr/>
        </p:nvSpPr>
        <p:spPr>
          <a:xfrm>
            <a:off x="8213760" y="464796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9"/>
          <p:cNvSpPr/>
          <p:nvPr/>
        </p:nvSpPr>
        <p:spPr>
          <a:xfrm>
            <a:off x="108000" y="5367240"/>
            <a:ext cx="2010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unit test for code push and 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0"/>
          <p:cNvSpPr/>
          <p:nvPr/>
        </p:nvSpPr>
        <p:spPr>
          <a:xfrm>
            <a:off x="2373840" y="5474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1"/>
          <p:cNvSpPr/>
          <p:nvPr/>
        </p:nvSpPr>
        <p:spPr>
          <a:xfrm>
            <a:off x="3248640" y="548964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2"/>
          <p:cNvSpPr/>
          <p:nvPr/>
        </p:nvSpPr>
        <p:spPr>
          <a:xfrm>
            <a:off x="4683960" y="5474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3"/>
          <p:cNvSpPr/>
          <p:nvPr/>
        </p:nvSpPr>
        <p:spPr>
          <a:xfrm>
            <a:off x="5779080" y="547416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4"/>
          <p:cNvSpPr/>
          <p:nvPr/>
        </p:nvSpPr>
        <p:spPr>
          <a:xfrm>
            <a:off x="6783120" y="547452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5"/>
          <p:cNvSpPr/>
          <p:nvPr/>
        </p:nvSpPr>
        <p:spPr>
          <a:xfrm>
            <a:off x="8213760" y="548964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55600" y="336600"/>
            <a:ext cx="12520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7938720" y="10044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064960" y="9615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32277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4584240" y="9892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56595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6624000" y="10054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550080" y="9738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16"/>
          <p:cNvSpPr/>
          <p:nvPr/>
        </p:nvSpPr>
        <p:spPr>
          <a:xfrm>
            <a:off x="183600" y="1422720"/>
            <a:ext cx="1649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Docker Build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237384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3248640" y="154512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468396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5779080" y="152964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6783120" y="153000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8213760" y="154512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24"/>
          <p:cNvSpPr/>
          <p:nvPr/>
        </p:nvSpPr>
        <p:spPr>
          <a:xfrm>
            <a:off x="106920" y="91800"/>
            <a:ext cx="1741320" cy="7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5"/>
          <p:cNvSpPr/>
          <p:nvPr/>
        </p:nvSpPr>
        <p:spPr>
          <a:xfrm>
            <a:off x="8292600" y="91800"/>
            <a:ext cx="788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6"/>
          <p:cNvSpPr/>
          <p:nvPr/>
        </p:nvSpPr>
        <p:spPr>
          <a:xfrm>
            <a:off x="3715560" y="565920"/>
            <a:ext cx="1672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7"/>
          <p:cNvSpPr/>
          <p:nvPr/>
        </p:nvSpPr>
        <p:spPr>
          <a:xfrm>
            <a:off x="213480" y="2187000"/>
            <a:ext cx="1649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8"/>
          <p:cNvSpPr/>
          <p:nvPr/>
        </p:nvSpPr>
        <p:spPr>
          <a:xfrm>
            <a:off x="183600" y="215928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'runPOST' Docker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2373840" y="226656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3248640" y="228168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1"/>
          <p:cNvSpPr/>
          <p:nvPr/>
        </p:nvSpPr>
        <p:spPr>
          <a:xfrm>
            <a:off x="4683960" y="226656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2"/>
          <p:cNvSpPr/>
          <p:nvPr/>
        </p:nvSpPr>
        <p:spPr>
          <a:xfrm>
            <a:off x="5779080" y="226620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3"/>
          <p:cNvSpPr/>
          <p:nvPr/>
        </p:nvSpPr>
        <p:spPr>
          <a:xfrm>
            <a:off x="6783120" y="226656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4"/>
          <p:cNvSpPr/>
          <p:nvPr/>
        </p:nvSpPr>
        <p:spPr>
          <a:xfrm>
            <a:off x="8213760" y="228168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35"/>
          <p:cNvSpPr/>
          <p:nvPr/>
        </p:nvSpPr>
        <p:spPr>
          <a:xfrm>
            <a:off x="136800" y="28450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CustomShape 36"/>
          <p:cNvSpPr/>
          <p:nvPr/>
        </p:nvSpPr>
        <p:spPr>
          <a:xfrm>
            <a:off x="2373840" y="29671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7"/>
          <p:cNvSpPr/>
          <p:nvPr/>
        </p:nvSpPr>
        <p:spPr>
          <a:xfrm>
            <a:off x="3248640" y="298224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8"/>
          <p:cNvSpPr/>
          <p:nvPr/>
        </p:nvSpPr>
        <p:spPr>
          <a:xfrm>
            <a:off x="4683960" y="29671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9"/>
          <p:cNvSpPr/>
          <p:nvPr/>
        </p:nvSpPr>
        <p:spPr>
          <a:xfrm>
            <a:off x="5779080" y="296676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0"/>
          <p:cNvSpPr/>
          <p:nvPr/>
        </p:nvSpPr>
        <p:spPr>
          <a:xfrm>
            <a:off x="6783120" y="296712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1"/>
          <p:cNvSpPr/>
          <p:nvPr/>
        </p:nvSpPr>
        <p:spPr>
          <a:xfrm>
            <a:off x="8213760" y="298224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2"/>
          <p:cNvSpPr/>
          <p:nvPr/>
        </p:nvSpPr>
        <p:spPr>
          <a:xfrm>
            <a:off x="183600" y="282852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AJAX scripts to interact with 'runPOST'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3"/>
          <p:cNvSpPr/>
          <p:nvPr/>
        </p:nvSpPr>
        <p:spPr>
          <a:xfrm>
            <a:off x="2373840" y="499968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4"/>
          <p:cNvSpPr/>
          <p:nvPr/>
        </p:nvSpPr>
        <p:spPr>
          <a:xfrm>
            <a:off x="3248640" y="501480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5"/>
          <p:cNvSpPr/>
          <p:nvPr/>
        </p:nvSpPr>
        <p:spPr>
          <a:xfrm>
            <a:off x="4683960" y="499968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6"/>
          <p:cNvSpPr/>
          <p:nvPr/>
        </p:nvSpPr>
        <p:spPr>
          <a:xfrm>
            <a:off x="5779080" y="499932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7"/>
          <p:cNvSpPr/>
          <p:nvPr/>
        </p:nvSpPr>
        <p:spPr>
          <a:xfrm>
            <a:off x="6783120" y="499968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8"/>
          <p:cNvSpPr/>
          <p:nvPr/>
        </p:nvSpPr>
        <p:spPr>
          <a:xfrm>
            <a:off x="8213760" y="501480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9"/>
          <p:cNvSpPr/>
          <p:nvPr/>
        </p:nvSpPr>
        <p:spPr>
          <a:xfrm>
            <a:off x="136800" y="55782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50"/>
          <p:cNvSpPr/>
          <p:nvPr/>
        </p:nvSpPr>
        <p:spPr>
          <a:xfrm>
            <a:off x="39600" y="372456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Accounts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1"/>
          <p:cNvSpPr/>
          <p:nvPr/>
        </p:nvSpPr>
        <p:spPr>
          <a:xfrm>
            <a:off x="2373840" y="57722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2"/>
          <p:cNvSpPr/>
          <p:nvPr/>
        </p:nvSpPr>
        <p:spPr>
          <a:xfrm>
            <a:off x="3248640" y="578736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3"/>
          <p:cNvSpPr/>
          <p:nvPr/>
        </p:nvSpPr>
        <p:spPr>
          <a:xfrm>
            <a:off x="4683960" y="57722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4"/>
          <p:cNvSpPr/>
          <p:nvPr/>
        </p:nvSpPr>
        <p:spPr>
          <a:xfrm>
            <a:off x="5779080" y="577188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5"/>
          <p:cNvSpPr/>
          <p:nvPr/>
        </p:nvSpPr>
        <p:spPr>
          <a:xfrm>
            <a:off x="6783120" y="577224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6"/>
          <p:cNvSpPr/>
          <p:nvPr/>
        </p:nvSpPr>
        <p:spPr>
          <a:xfrm>
            <a:off x="8213760" y="578736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57"/>
          <p:cNvSpPr/>
          <p:nvPr/>
        </p:nvSpPr>
        <p:spPr>
          <a:xfrm>
            <a:off x="136800" y="6350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CustomShape 58"/>
          <p:cNvSpPr/>
          <p:nvPr/>
        </p:nvSpPr>
        <p:spPr>
          <a:xfrm>
            <a:off x="39600" y="555660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Tutorial Upload Mechanism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9"/>
          <p:cNvSpPr/>
          <p:nvPr/>
        </p:nvSpPr>
        <p:spPr>
          <a:xfrm>
            <a:off x="39600" y="454860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Integrate codemirror with ajax scripts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Line 60"/>
          <p:cNvSpPr/>
          <p:nvPr/>
        </p:nvSpPr>
        <p:spPr>
          <a:xfrm>
            <a:off x="136800" y="37357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CustomShape 61"/>
          <p:cNvSpPr/>
          <p:nvPr/>
        </p:nvSpPr>
        <p:spPr>
          <a:xfrm>
            <a:off x="2373840" y="386676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2"/>
          <p:cNvSpPr/>
          <p:nvPr/>
        </p:nvSpPr>
        <p:spPr>
          <a:xfrm>
            <a:off x="3248640" y="388188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3"/>
          <p:cNvSpPr/>
          <p:nvPr/>
        </p:nvSpPr>
        <p:spPr>
          <a:xfrm>
            <a:off x="4683960" y="386676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4"/>
          <p:cNvSpPr/>
          <p:nvPr/>
        </p:nvSpPr>
        <p:spPr>
          <a:xfrm>
            <a:off x="5779080" y="386640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5"/>
          <p:cNvSpPr/>
          <p:nvPr/>
        </p:nvSpPr>
        <p:spPr>
          <a:xfrm>
            <a:off x="6783120" y="386676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6"/>
          <p:cNvSpPr/>
          <p:nvPr/>
        </p:nvSpPr>
        <p:spPr>
          <a:xfrm>
            <a:off x="8213760" y="388188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Line 67"/>
          <p:cNvSpPr/>
          <p:nvPr/>
        </p:nvSpPr>
        <p:spPr>
          <a:xfrm>
            <a:off x="136800" y="44658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55600" y="336600"/>
            <a:ext cx="12520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2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5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6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7" name="CustomShape 8"/>
          <p:cNvSpPr/>
          <p:nvPr/>
        </p:nvSpPr>
        <p:spPr>
          <a:xfrm>
            <a:off x="7938720" y="10044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2064960" y="9615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32277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4584240" y="9892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56595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6624000" y="10054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550080" y="9738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5" name="CustomShape 16"/>
          <p:cNvSpPr/>
          <p:nvPr/>
        </p:nvSpPr>
        <p:spPr>
          <a:xfrm>
            <a:off x="91440" y="1422720"/>
            <a:ext cx="20044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Docker Swarm Mechanism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237384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3248640" y="154512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9"/>
          <p:cNvSpPr/>
          <p:nvPr/>
        </p:nvSpPr>
        <p:spPr>
          <a:xfrm>
            <a:off x="468396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5779080" y="152964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6783120" y="153000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2"/>
          <p:cNvSpPr/>
          <p:nvPr/>
        </p:nvSpPr>
        <p:spPr>
          <a:xfrm>
            <a:off x="8213760" y="154512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3" name="CustomShape 24"/>
          <p:cNvSpPr/>
          <p:nvPr/>
        </p:nvSpPr>
        <p:spPr>
          <a:xfrm>
            <a:off x="106920" y="91800"/>
            <a:ext cx="1741320" cy="7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5"/>
          <p:cNvSpPr/>
          <p:nvPr/>
        </p:nvSpPr>
        <p:spPr>
          <a:xfrm>
            <a:off x="8292600" y="91800"/>
            <a:ext cx="788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6"/>
          <p:cNvSpPr/>
          <p:nvPr/>
        </p:nvSpPr>
        <p:spPr>
          <a:xfrm>
            <a:off x="3715560" y="565920"/>
            <a:ext cx="1672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213440" y="214200"/>
            <a:ext cx="9043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8" name="Line 3"/>
          <p:cNvSpPr/>
          <p:nvPr/>
        </p:nvSpPr>
        <p:spPr>
          <a:xfrm>
            <a:off x="326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9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446760" y="999360"/>
            <a:ext cx="293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1657800" y="999360"/>
            <a:ext cx="599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5293440" y="999360"/>
            <a:ext cx="1265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430920" y="14598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9"/>
          <p:cNvSpPr/>
          <p:nvPr/>
        </p:nvSpPr>
        <p:spPr>
          <a:xfrm>
            <a:off x="163080" y="211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10"/>
          <p:cNvSpPr/>
          <p:nvPr/>
        </p:nvSpPr>
        <p:spPr>
          <a:xfrm>
            <a:off x="137520" y="2842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11"/>
          <p:cNvSpPr/>
          <p:nvPr/>
        </p:nvSpPr>
        <p:spPr>
          <a:xfrm>
            <a:off x="137520" y="3315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12"/>
          <p:cNvSpPr/>
          <p:nvPr/>
        </p:nvSpPr>
        <p:spPr>
          <a:xfrm>
            <a:off x="106920" y="3988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13"/>
          <p:cNvSpPr/>
          <p:nvPr/>
        </p:nvSpPr>
        <p:spPr>
          <a:xfrm>
            <a:off x="115920" y="4631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Line 14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CustomShape 15"/>
          <p:cNvSpPr/>
          <p:nvPr/>
        </p:nvSpPr>
        <p:spPr>
          <a:xfrm>
            <a:off x="3383280" y="145260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 static files that push the code editor to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6"/>
          <p:cNvSpPr/>
          <p:nvPr/>
        </p:nvSpPr>
        <p:spPr>
          <a:xfrm>
            <a:off x="1043280" y="145980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code editor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7"/>
          <p:cNvSpPr/>
          <p:nvPr/>
        </p:nvSpPr>
        <p:spPr>
          <a:xfrm>
            <a:off x="3884040" y="474480"/>
            <a:ext cx="1672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8"/>
          <p:cNvSpPr/>
          <p:nvPr/>
        </p:nvSpPr>
        <p:spPr>
          <a:xfrm>
            <a:off x="8292600" y="91800"/>
            <a:ext cx="788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9"/>
          <p:cNvSpPr/>
          <p:nvPr/>
        </p:nvSpPr>
        <p:spPr>
          <a:xfrm>
            <a:off x="396000" y="21967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0"/>
          <p:cNvSpPr/>
          <p:nvPr/>
        </p:nvSpPr>
        <p:spPr>
          <a:xfrm>
            <a:off x="3384360" y="218952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 code and STDIN from the browser and pass it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right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1"/>
          <p:cNvSpPr/>
          <p:nvPr/>
        </p:nvSpPr>
        <p:spPr>
          <a:xfrm>
            <a:off x="1008360" y="219672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2"/>
          <p:cNvSpPr/>
          <p:nvPr/>
        </p:nvSpPr>
        <p:spPr>
          <a:xfrm>
            <a:off x="396000" y="21967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3"/>
          <p:cNvSpPr/>
          <p:nvPr/>
        </p:nvSpPr>
        <p:spPr>
          <a:xfrm>
            <a:off x="1008360" y="219672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4"/>
          <p:cNvSpPr/>
          <p:nvPr/>
        </p:nvSpPr>
        <p:spPr>
          <a:xfrm>
            <a:off x="360000" y="28872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5"/>
          <p:cNvSpPr/>
          <p:nvPr/>
        </p:nvSpPr>
        <p:spPr>
          <a:xfrm>
            <a:off x="3384360" y="288000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 in the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6"/>
          <p:cNvSpPr/>
          <p:nvPr/>
        </p:nvSpPr>
        <p:spPr>
          <a:xfrm>
            <a:off x="972360" y="288720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7"/>
          <p:cNvSpPr/>
          <p:nvPr/>
        </p:nvSpPr>
        <p:spPr>
          <a:xfrm>
            <a:off x="360000" y="33379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8"/>
          <p:cNvSpPr/>
          <p:nvPr/>
        </p:nvSpPr>
        <p:spPr>
          <a:xfrm>
            <a:off x="3384360" y="333072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the response to the 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9"/>
          <p:cNvSpPr/>
          <p:nvPr/>
        </p:nvSpPr>
        <p:spPr>
          <a:xfrm>
            <a:off x="972360" y="333792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result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0"/>
          <p:cNvSpPr/>
          <p:nvPr/>
        </p:nvSpPr>
        <p:spPr>
          <a:xfrm>
            <a:off x="360000" y="4025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1"/>
          <p:cNvSpPr/>
          <p:nvPr/>
        </p:nvSpPr>
        <p:spPr>
          <a:xfrm>
            <a:off x="3384360" y="401832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 interface for the layman to create, update, or 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2"/>
          <p:cNvSpPr/>
          <p:nvPr/>
        </p:nvSpPr>
        <p:spPr>
          <a:xfrm>
            <a:off x="972360" y="402552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Create/Update/Delete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Application>LibreOffice/5.2.7.2$Linux_X86_64 LibreOffice_project/20m0$Build-2</Application>
  <Words>326</Words>
  <Paragraphs>139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2019-04-15T18:43:49Z</dcterms:modified>
  <cp:revision>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