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A555BC6-51FA-4767-8E56-4AD835B2C2F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10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534B645-3C70-4EDC-A8A2-F9806A73138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520" cy="5294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5400000">
            <a:off x="3910680" y="2349360"/>
            <a:ext cx="20912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Stephen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Fedele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Tim Curry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 smtClean="0">
                <a:solidFill>
                  <a:srgbClr val="000000"/>
                </a:solidFill>
                <a:latin typeface="Calibri"/>
                <a:ea typeface="DejaVu Sans"/>
              </a:rPr>
              <a:t>Coding Tutorial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TPS Report &amp; Stories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55600" y="336600"/>
            <a:ext cx="125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TPS Report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209592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3197160" y="9784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60852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5"/>
          <p:cNvSpPr/>
          <p:nvPr/>
        </p:nvSpPr>
        <p:spPr>
          <a:xfrm>
            <a:off x="5659200" y="96372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6"/>
          <p:cNvSpPr/>
          <p:nvPr/>
        </p:nvSpPr>
        <p:spPr>
          <a:xfrm>
            <a:off x="784656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Line 7"/>
          <p:cNvSpPr/>
          <p:nvPr/>
        </p:nvSpPr>
        <p:spPr>
          <a:xfrm>
            <a:off x="4326840" y="100728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" name="CustomShape 8"/>
          <p:cNvSpPr/>
          <p:nvPr/>
        </p:nvSpPr>
        <p:spPr>
          <a:xfrm>
            <a:off x="7938720" y="10044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Reviewed?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2064960" y="9615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(est)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32277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4368240" y="9892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Risk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12"/>
          <p:cNvSpPr/>
          <p:nvPr/>
        </p:nvSpPr>
        <p:spPr>
          <a:xfrm>
            <a:off x="5659560" y="99216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% Done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3" name="CustomShape 13"/>
          <p:cNvSpPr/>
          <p:nvPr/>
        </p:nvSpPr>
        <p:spPr>
          <a:xfrm>
            <a:off x="6624000" y="100548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Time Taken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4" name="CustomShape 14"/>
          <p:cNvSpPr/>
          <p:nvPr/>
        </p:nvSpPr>
        <p:spPr>
          <a:xfrm>
            <a:off x="550080" y="973800"/>
            <a:ext cx="1391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Task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Line 15"/>
          <p:cNvSpPr/>
          <p:nvPr/>
        </p:nvSpPr>
        <p:spPr>
          <a:xfrm>
            <a:off x="137520" y="134424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CustomShape 16"/>
          <p:cNvSpPr/>
          <p:nvPr/>
        </p:nvSpPr>
        <p:spPr>
          <a:xfrm>
            <a:off x="183600" y="1422720"/>
            <a:ext cx="1650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  <a:ea typeface="DejaVu Sans"/>
              </a:rPr>
              <a:t>Code mirror editor spike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2373675" y="1529994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  <a:ea typeface="DejaVu Sans"/>
              </a:rPr>
              <a:t>1 </a:t>
            </a:r>
            <a:r>
              <a:rPr lang="en-US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hr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3248640" y="1545295"/>
            <a:ext cx="950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Daniel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4683980" y="1529994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2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hr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5779080" y="1529813"/>
            <a:ext cx="527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100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6783128" y="1529992"/>
            <a:ext cx="634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  <a:ea typeface="DejaVu Sans"/>
              </a:rPr>
              <a:t>1.5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hrs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8213780" y="1545293"/>
            <a:ext cx="479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3" name="Line 23"/>
          <p:cNvSpPr/>
          <p:nvPr/>
        </p:nvSpPr>
        <p:spPr>
          <a:xfrm>
            <a:off x="136800" y="2108862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1" name="Line 31"/>
          <p:cNvSpPr/>
          <p:nvPr/>
        </p:nvSpPr>
        <p:spPr>
          <a:xfrm>
            <a:off x="137520" y="284256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9" name="Line 39"/>
          <p:cNvSpPr/>
          <p:nvPr/>
        </p:nvSpPr>
        <p:spPr>
          <a:xfrm>
            <a:off x="136800" y="363744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7" name="Line 47"/>
          <p:cNvSpPr/>
          <p:nvPr/>
        </p:nvSpPr>
        <p:spPr>
          <a:xfrm>
            <a:off x="120960" y="449352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5" name="Line 55"/>
          <p:cNvSpPr/>
          <p:nvPr/>
        </p:nvSpPr>
        <p:spPr>
          <a:xfrm>
            <a:off x="105840" y="531972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6" name="CustomShape 56"/>
          <p:cNvSpPr/>
          <p:nvPr/>
        </p:nvSpPr>
        <p:spPr>
          <a:xfrm>
            <a:off x="106920" y="91800"/>
            <a:ext cx="1742760" cy="72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Darcy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Stephen Fedele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CS 4900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7" name="CustomShape 57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8"/>
          <p:cNvSpPr/>
          <p:nvPr/>
        </p:nvSpPr>
        <p:spPr>
          <a:xfrm>
            <a:off x="3715560" y="56592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Coding Tutorial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213440" y="214200"/>
            <a:ext cx="9057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Stories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1" name="Line 2"/>
          <p:cNvSpPr/>
          <p:nvPr/>
        </p:nvSpPr>
        <p:spPr>
          <a:xfrm>
            <a:off x="9741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2" name="Line 3"/>
          <p:cNvSpPr/>
          <p:nvPr/>
        </p:nvSpPr>
        <p:spPr>
          <a:xfrm>
            <a:off x="2901960" y="1022400"/>
            <a:ext cx="30600" cy="564552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3" name="Line 4"/>
          <p:cNvSpPr/>
          <p:nvPr/>
        </p:nvSpPr>
        <p:spPr>
          <a:xfrm>
            <a:off x="137520" y="1359360"/>
            <a:ext cx="9006480" cy="450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446760" y="999360"/>
            <a:ext cx="29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#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657800" y="999360"/>
            <a:ext cx="600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" name="CustomShape 7"/>
          <p:cNvSpPr/>
          <p:nvPr/>
        </p:nvSpPr>
        <p:spPr>
          <a:xfrm>
            <a:off x="5293440" y="99936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Description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7" name="CustomShape 8"/>
          <p:cNvSpPr/>
          <p:nvPr/>
        </p:nvSpPr>
        <p:spPr>
          <a:xfrm>
            <a:off x="430920" y="14598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430920" y="19044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10"/>
          <p:cNvSpPr/>
          <p:nvPr/>
        </p:nvSpPr>
        <p:spPr>
          <a:xfrm>
            <a:off x="412920" y="2339640"/>
            <a:ext cx="268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415440" y="2757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415080" y="340524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430920" y="408348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14"/>
          <p:cNvSpPr/>
          <p:nvPr/>
        </p:nvSpPr>
        <p:spPr>
          <a:xfrm>
            <a:off x="430920" y="466416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Line 15"/>
          <p:cNvSpPr/>
          <p:nvPr/>
        </p:nvSpPr>
        <p:spPr>
          <a:xfrm>
            <a:off x="163080" y="18770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Line 16"/>
          <p:cNvSpPr/>
          <p:nvPr/>
        </p:nvSpPr>
        <p:spPr>
          <a:xfrm>
            <a:off x="163080" y="22935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6" name="Line 17"/>
          <p:cNvSpPr/>
          <p:nvPr/>
        </p:nvSpPr>
        <p:spPr>
          <a:xfrm>
            <a:off x="137520" y="273492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Line 18"/>
          <p:cNvSpPr/>
          <p:nvPr/>
        </p:nvSpPr>
        <p:spPr>
          <a:xfrm>
            <a:off x="137520" y="32076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8" name="Line 19"/>
          <p:cNvSpPr/>
          <p:nvPr/>
        </p:nvSpPr>
        <p:spPr>
          <a:xfrm>
            <a:off x="106920" y="402444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9" name="Line 20"/>
          <p:cNvSpPr/>
          <p:nvPr/>
        </p:nvSpPr>
        <p:spPr>
          <a:xfrm>
            <a:off x="115920" y="4559400"/>
            <a:ext cx="900648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0" name="Line 21"/>
          <p:cNvSpPr/>
          <p:nvPr/>
        </p:nvSpPr>
        <p:spPr>
          <a:xfrm>
            <a:off x="106920" y="5099760"/>
            <a:ext cx="9006120" cy="4464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1" name="CustomShape 22"/>
          <p:cNvSpPr/>
          <p:nvPr/>
        </p:nvSpPr>
        <p:spPr>
          <a:xfrm>
            <a:off x="2892240" y="1452600"/>
            <a:ext cx="6195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takes input from user and makes sure they are numbers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23"/>
          <p:cNvSpPr/>
          <p:nvPr/>
        </p:nvSpPr>
        <p:spPr>
          <a:xfrm>
            <a:off x="2897640" y="1927080"/>
            <a:ext cx="5160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number is checked and stored as a floating point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24"/>
          <p:cNvSpPr/>
          <p:nvPr/>
        </p:nvSpPr>
        <p:spPr>
          <a:xfrm>
            <a:off x="2866320" y="2355840"/>
            <a:ext cx="336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Checks if the equation is quadratic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25"/>
          <p:cNvSpPr/>
          <p:nvPr/>
        </p:nvSpPr>
        <p:spPr>
          <a:xfrm>
            <a:off x="2892240" y="2814480"/>
            <a:ext cx="497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equation is quadratic, a quadratic function is used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5" name="CustomShape 26"/>
          <p:cNvSpPr/>
          <p:nvPr/>
        </p:nvSpPr>
        <p:spPr>
          <a:xfrm>
            <a:off x="2872800" y="3227400"/>
            <a:ext cx="6032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equation is linear, a linear function is used.  Also warning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message is printed out letting user know equation is linear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27"/>
          <p:cNvSpPr/>
          <p:nvPr/>
        </p:nvSpPr>
        <p:spPr>
          <a:xfrm>
            <a:off x="2912760" y="4110840"/>
            <a:ext cx="5185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checks to see if there are 0, 1, or 2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28"/>
          <p:cNvSpPr/>
          <p:nvPr/>
        </p:nvSpPr>
        <p:spPr>
          <a:xfrm>
            <a:off x="2917080" y="4666320"/>
            <a:ext cx="6128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outputs message to user which contains # of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CustomShape 29"/>
          <p:cNvSpPr/>
          <p:nvPr/>
        </p:nvSpPr>
        <p:spPr>
          <a:xfrm>
            <a:off x="2931120" y="5126760"/>
            <a:ext cx="5947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Program checks accuracy of answer and if it is not in the range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.0001 then a warning message is outputted to the user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9" name="CustomShape 30"/>
          <p:cNvSpPr/>
          <p:nvPr/>
        </p:nvSpPr>
        <p:spPr>
          <a:xfrm>
            <a:off x="1043280" y="1459800"/>
            <a:ext cx="180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Collect user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0" name="CustomShape 31"/>
          <p:cNvSpPr/>
          <p:nvPr/>
        </p:nvSpPr>
        <p:spPr>
          <a:xfrm>
            <a:off x="1059120" y="1920240"/>
            <a:ext cx="1667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Store user input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1" name="CustomShape 32"/>
          <p:cNvSpPr/>
          <p:nvPr/>
        </p:nvSpPr>
        <p:spPr>
          <a:xfrm>
            <a:off x="1055160" y="2348640"/>
            <a:ext cx="1266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Quad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33"/>
          <p:cNvSpPr/>
          <p:nvPr/>
        </p:nvSpPr>
        <p:spPr>
          <a:xfrm>
            <a:off x="1057320" y="2809080"/>
            <a:ext cx="1334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3" name="CustomShape 34"/>
          <p:cNvSpPr/>
          <p:nvPr/>
        </p:nvSpPr>
        <p:spPr>
          <a:xfrm>
            <a:off x="1060200" y="3301200"/>
            <a:ext cx="1471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Equation type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4" name="CustomShape 35"/>
          <p:cNvSpPr/>
          <p:nvPr/>
        </p:nvSpPr>
        <p:spPr>
          <a:xfrm>
            <a:off x="1062360" y="4142520"/>
            <a:ext cx="1518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# of intercepts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36"/>
          <p:cNvSpPr/>
          <p:nvPr/>
        </p:nvSpPr>
        <p:spPr>
          <a:xfrm>
            <a:off x="1078920" y="4650480"/>
            <a:ext cx="1878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Intercept # output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>
            <a:off x="430920" y="5238000"/>
            <a:ext cx="29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7" name="CustomShape 38"/>
          <p:cNvSpPr/>
          <p:nvPr/>
        </p:nvSpPr>
        <p:spPr>
          <a:xfrm>
            <a:off x="1065240" y="5222160"/>
            <a:ext cx="1591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Accuracy check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8" name="CustomShape 39"/>
          <p:cNvSpPr/>
          <p:nvPr/>
        </p:nvSpPr>
        <p:spPr>
          <a:xfrm>
            <a:off x="3884040" y="474480"/>
            <a:ext cx="16740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Coding Tutorial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>
            <a:off x="8292600" y="91800"/>
            <a:ext cx="789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Page 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200</Words>
  <Application>Microsoft Macintosh PowerPoint</Application>
  <PresentationFormat>On-screen Show (4:3)</PresentationFormat>
  <Paragraphs>61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Muskegon 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Daniel Darcy</dc:creator>
  <dc:description/>
  <cp:lastModifiedBy>Daniel Darcy</cp:lastModifiedBy>
  <cp:revision>43</cp:revision>
  <dcterms:created xsi:type="dcterms:W3CDTF">2018-10-15T15:25:06Z</dcterms:created>
  <dcterms:modified xsi:type="dcterms:W3CDTF">2019-02-25T20:10:24Z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Muskegon 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