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555BC6-51FA-4767-8E56-4AD835B2C2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34B645-3C70-4EDC-A8A2-F9806A7313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Stephen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Fedele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Line 23"/>
          <p:cNvSpPr/>
          <p:nvPr/>
        </p:nvSpPr>
        <p:spPr>
          <a:xfrm>
            <a:off x="136800" y="21394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Line 31"/>
          <p:cNvSpPr/>
          <p:nvPr/>
        </p:nvSpPr>
        <p:spPr>
          <a:xfrm>
            <a:off x="137520" y="3270932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39"/>
          <p:cNvSpPr/>
          <p:nvPr/>
        </p:nvSpPr>
        <p:spPr>
          <a:xfrm>
            <a:off x="136800" y="4050513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47"/>
          <p:cNvSpPr/>
          <p:nvPr/>
        </p:nvSpPr>
        <p:spPr>
          <a:xfrm>
            <a:off x="120960" y="4814799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55"/>
          <p:cNvSpPr/>
          <p:nvPr/>
        </p:nvSpPr>
        <p:spPr>
          <a:xfrm>
            <a:off x="105840" y="5656298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235" y="2180932"/>
            <a:ext cx="1770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Drop ace editor</a:t>
            </a:r>
          </a:p>
          <a:p>
            <a:r>
              <a:rPr lang="en-US" sz="1600" dirty="0" smtClean="0"/>
              <a:t>in webpage. Find</a:t>
            </a:r>
          </a:p>
          <a:p>
            <a:r>
              <a:rPr lang="en-US" sz="1600" dirty="0" smtClean="0"/>
              <a:t>out how to collect</a:t>
            </a:r>
          </a:p>
          <a:p>
            <a:r>
              <a:rPr lang="en-US" sz="1600" dirty="0" smtClean="0"/>
              <a:t>user input.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07" y="1499351"/>
            <a:ext cx="189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Locate and download</a:t>
            </a:r>
          </a:p>
          <a:p>
            <a:r>
              <a:rPr lang="en-US" sz="1400" dirty="0" smtClean="0"/>
              <a:t>ace editor library.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340983" y="1575848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4922" y="1560553"/>
            <a:ext cx="8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1372" y="1560551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4813" y="1591153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9352" y="1591148"/>
            <a:ext cx="7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9301" y="1606450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0373" y="250849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04312" y="2493202"/>
            <a:ext cx="8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50762" y="2493200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44203" y="252380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38742" y="252379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08691" y="2539099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515048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17025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090235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Line 19"/>
          <p:cNvSpPr/>
          <p:nvPr/>
        </p:nvSpPr>
        <p:spPr>
          <a:xfrm>
            <a:off x="74632" y="5762801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894931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512333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80817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467683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5414" y="1438159"/>
            <a:ext cx="34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Webpage opens with ace editor.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6473" y="1972871"/>
            <a:ext cx="577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Webpage presents ace editor with sample code inside.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6015" y="2402024"/>
            <a:ext cx="586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can either compile sample code or write their 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315" y="2815113"/>
            <a:ext cx="59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user presses compile webpage extracts code from</a:t>
            </a:r>
          </a:p>
          <a:p>
            <a:r>
              <a:rPr lang="en-US" dirty="0" smtClean="0"/>
              <a:t>ace editor.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1915" y="3549485"/>
            <a:ext cx="568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is stored in file to await execution through Get().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7217" y="4146166"/>
            <a:ext cx="574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extracts code from file and executes code.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037" y="145345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webpage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27" y="1881236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editor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01029" y="2309608"/>
            <a:ext cx="123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6939" y="2891609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extraction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7541" y="3534188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442" y="4130867"/>
            <a:ext cx="11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207</Words>
  <Application>Microsoft Macintosh PowerPoint</Application>
  <PresentationFormat>On-screen Show (4:3)</PresentationFormat>
  <Paragraphs>88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46</cp:revision>
  <dcterms:created xsi:type="dcterms:W3CDTF">2018-10-15T15:25:06Z</dcterms:created>
  <dcterms:modified xsi:type="dcterms:W3CDTF">2019-01-13T17:14:55Z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