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555BC6-51FA-4767-8E56-4AD835B2C2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10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34B645-3C70-4EDC-A8A2-F9806A7313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680" y="2349360"/>
            <a:ext cx="20912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Stephen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Fedele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 Curry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7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515048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417025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090235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Line 19"/>
          <p:cNvSpPr/>
          <p:nvPr/>
        </p:nvSpPr>
        <p:spPr>
          <a:xfrm>
            <a:off x="74632" y="5762801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8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6" name="CustomShape 37"/>
          <p:cNvSpPr/>
          <p:nvPr/>
        </p:nvSpPr>
        <p:spPr>
          <a:xfrm>
            <a:off x="430920" y="52380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67360" y="13752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593160" y="397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246520" y="612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97</Words>
  <Application>Microsoft Macintosh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43</cp:revision>
  <dcterms:created xsi:type="dcterms:W3CDTF">2018-10-15T15:25:06Z</dcterms:created>
  <dcterms:modified xsi:type="dcterms:W3CDTF">2019-01-10T16:53:49Z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