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538C40D-05EE-42AD-8F2A-E8AC83B93AA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1A3063-4C71-4CD7-917A-FFA4848BCD6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 rot="5400000">
            <a:off x="3911040" y="2349360"/>
            <a:ext cx="209088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Darcy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Stephen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Fedele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 Curry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 4900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 &amp;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55600" y="336600"/>
            <a:ext cx="1253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4"/>
          <p:cNvSpPr/>
          <p:nvPr/>
        </p:nvSpPr>
        <p:spPr>
          <a:xfrm>
            <a:off x="6644520" y="112104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"/>
          <p:cNvSpPr/>
          <p:nvPr/>
        </p:nvSpPr>
        <p:spPr>
          <a:xfrm>
            <a:off x="7938720" y="100440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Reviewed?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2064960" y="9615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3227760" y="9921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4368240" y="9892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2"/>
          <p:cNvSpPr/>
          <p:nvPr/>
        </p:nvSpPr>
        <p:spPr>
          <a:xfrm>
            <a:off x="5659560" y="9921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3"/>
          <p:cNvSpPr/>
          <p:nvPr/>
        </p:nvSpPr>
        <p:spPr>
          <a:xfrm>
            <a:off x="6624000" y="10054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4"/>
          <p:cNvSpPr/>
          <p:nvPr/>
        </p:nvSpPr>
        <p:spPr>
          <a:xfrm>
            <a:off x="550080" y="97380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6"/>
          <p:cNvSpPr/>
          <p:nvPr/>
        </p:nvSpPr>
        <p:spPr>
          <a:xfrm>
            <a:off x="136800" y="2139120"/>
            <a:ext cx="900648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17"/>
          <p:cNvSpPr/>
          <p:nvPr/>
        </p:nvSpPr>
        <p:spPr>
          <a:xfrm>
            <a:off x="137520" y="3270600"/>
            <a:ext cx="900648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18"/>
          <p:cNvSpPr/>
          <p:nvPr/>
        </p:nvSpPr>
        <p:spPr>
          <a:xfrm>
            <a:off x="136800" y="4050360"/>
            <a:ext cx="900648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9"/>
          <p:cNvSpPr/>
          <p:nvPr/>
        </p:nvSpPr>
        <p:spPr>
          <a:xfrm>
            <a:off x="120960" y="4814640"/>
            <a:ext cx="9006480" cy="45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20"/>
          <p:cNvSpPr/>
          <p:nvPr/>
        </p:nvSpPr>
        <p:spPr>
          <a:xfrm>
            <a:off x="105840" y="5655960"/>
            <a:ext cx="900612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1"/>
          <p:cNvSpPr/>
          <p:nvPr/>
        </p:nvSpPr>
        <p:spPr>
          <a:xfrm>
            <a:off x="106920" y="91800"/>
            <a:ext cx="1742400" cy="7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9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2"/>
          <p:cNvSpPr/>
          <p:nvPr/>
        </p:nvSpPr>
        <p:spPr>
          <a:xfrm>
            <a:off x="8292600" y="91800"/>
            <a:ext cx="789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3"/>
          <p:cNvSpPr/>
          <p:nvPr/>
        </p:nvSpPr>
        <p:spPr>
          <a:xfrm>
            <a:off x="3715560" y="565920"/>
            <a:ext cx="1673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4"/>
          <p:cNvSpPr/>
          <p:nvPr/>
        </p:nvSpPr>
        <p:spPr>
          <a:xfrm>
            <a:off x="218520" y="2180880"/>
            <a:ext cx="17506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5"/>
          <p:cNvSpPr/>
          <p:nvPr/>
        </p:nvSpPr>
        <p:spPr>
          <a:xfrm>
            <a:off x="220320" y="1499400"/>
            <a:ext cx="18788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6"/>
          <p:cNvSpPr/>
          <p:nvPr/>
        </p:nvSpPr>
        <p:spPr>
          <a:xfrm>
            <a:off x="2345040" y="1575720"/>
            <a:ext cx="57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7"/>
          <p:cNvSpPr/>
          <p:nvPr/>
        </p:nvSpPr>
        <p:spPr>
          <a:xfrm>
            <a:off x="3311280" y="1560600"/>
            <a:ext cx="825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8"/>
          <p:cNvSpPr/>
          <p:nvPr/>
        </p:nvSpPr>
        <p:spPr>
          <a:xfrm>
            <a:off x="4655160" y="1560600"/>
            <a:ext cx="57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9"/>
          <p:cNvSpPr/>
          <p:nvPr/>
        </p:nvSpPr>
        <p:spPr>
          <a:xfrm>
            <a:off x="5849280" y="1591200"/>
            <a:ext cx="56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0"/>
          <p:cNvSpPr/>
          <p:nvPr/>
        </p:nvSpPr>
        <p:spPr>
          <a:xfrm>
            <a:off x="6844320" y="1591200"/>
            <a:ext cx="76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1"/>
          <p:cNvSpPr/>
          <p:nvPr/>
        </p:nvSpPr>
        <p:spPr>
          <a:xfrm>
            <a:off x="8113320" y="1606320"/>
            <a:ext cx="55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2"/>
          <p:cNvSpPr/>
          <p:nvPr/>
        </p:nvSpPr>
        <p:spPr>
          <a:xfrm>
            <a:off x="2344320" y="2508480"/>
            <a:ext cx="57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3"/>
          <p:cNvSpPr/>
          <p:nvPr/>
        </p:nvSpPr>
        <p:spPr>
          <a:xfrm>
            <a:off x="3310920" y="2493360"/>
            <a:ext cx="825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4"/>
          <p:cNvSpPr/>
          <p:nvPr/>
        </p:nvSpPr>
        <p:spPr>
          <a:xfrm>
            <a:off x="4654800" y="2493360"/>
            <a:ext cx="57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5"/>
          <p:cNvSpPr/>
          <p:nvPr/>
        </p:nvSpPr>
        <p:spPr>
          <a:xfrm>
            <a:off x="5848560" y="2523960"/>
            <a:ext cx="56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6"/>
          <p:cNvSpPr/>
          <p:nvPr/>
        </p:nvSpPr>
        <p:spPr>
          <a:xfrm>
            <a:off x="6842880" y="2523960"/>
            <a:ext cx="57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7"/>
          <p:cNvSpPr/>
          <p:nvPr/>
        </p:nvSpPr>
        <p:spPr>
          <a:xfrm>
            <a:off x="8112600" y="2539080"/>
            <a:ext cx="55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38"/>
          <p:cNvSpPr txBox="1"/>
          <p:nvPr/>
        </p:nvSpPr>
        <p:spPr>
          <a:xfrm>
            <a:off x="262800" y="3474720"/>
            <a:ext cx="195840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different mvc’s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39"/>
          <p:cNvSpPr txBox="1"/>
          <p:nvPr/>
        </p:nvSpPr>
        <p:spPr>
          <a:xfrm>
            <a:off x="182880" y="4206240"/>
            <a:ext cx="195912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 and test possible mvc’s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40"/>
          <p:cNvSpPr txBox="1"/>
          <p:nvPr/>
        </p:nvSpPr>
        <p:spPr>
          <a:xfrm>
            <a:off x="219600" y="5078880"/>
            <a:ext cx="197496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Research 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41"/>
          <p:cNvSpPr txBox="1"/>
          <p:nvPr/>
        </p:nvSpPr>
        <p:spPr>
          <a:xfrm>
            <a:off x="2312640" y="3492720"/>
            <a:ext cx="10706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hrs.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42"/>
          <p:cNvSpPr txBox="1"/>
          <p:nvPr/>
        </p:nvSpPr>
        <p:spPr>
          <a:xfrm>
            <a:off x="3474720" y="3474720"/>
            <a:ext cx="1099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43"/>
          <p:cNvSpPr txBox="1"/>
          <p:nvPr/>
        </p:nvSpPr>
        <p:spPr>
          <a:xfrm>
            <a:off x="5847840" y="3494160"/>
            <a:ext cx="91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44"/>
          <p:cNvSpPr txBox="1"/>
          <p:nvPr/>
        </p:nvSpPr>
        <p:spPr>
          <a:xfrm>
            <a:off x="5486400" y="327060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TextShape 45"/>
          <p:cNvSpPr txBox="1"/>
          <p:nvPr/>
        </p:nvSpPr>
        <p:spPr>
          <a:xfrm>
            <a:off x="6766560" y="3474720"/>
            <a:ext cx="1207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3.5 hrs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46"/>
          <p:cNvSpPr txBox="1"/>
          <p:nvPr/>
        </p:nvSpPr>
        <p:spPr>
          <a:xfrm>
            <a:off x="8151480" y="3494160"/>
            <a:ext cx="1266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47"/>
          <p:cNvSpPr txBox="1"/>
          <p:nvPr/>
        </p:nvSpPr>
        <p:spPr>
          <a:xfrm>
            <a:off x="2286000" y="4206240"/>
            <a:ext cx="1070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hrs.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48"/>
          <p:cNvSpPr txBox="1"/>
          <p:nvPr/>
        </p:nvSpPr>
        <p:spPr>
          <a:xfrm>
            <a:off x="3472920" y="4225680"/>
            <a:ext cx="1099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49"/>
          <p:cNvSpPr txBox="1"/>
          <p:nvPr/>
        </p:nvSpPr>
        <p:spPr>
          <a:xfrm>
            <a:off x="5847840" y="4297680"/>
            <a:ext cx="91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50"/>
          <p:cNvSpPr txBox="1"/>
          <p:nvPr/>
        </p:nvSpPr>
        <p:spPr>
          <a:xfrm>
            <a:off x="6858000" y="4297680"/>
            <a:ext cx="1171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hrs.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51"/>
          <p:cNvSpPr txBox="1"/>
          <p:nvPr/>
        </p:nvSpPr>
        <p:spPr>
          <a:xfrm>
            <a:off x="8259480" y="4297680"/>
            <a:ext cx="1250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TextShape 52"/>
          <p:cNvSpPr txBox="1"/>
          <p:nvPr/>
        </p:nvSpPr>
        <p:spPr>
          <a:xfrm>
            <a:off x="2312640" y="5048640"/>
            <a:ext cx="1070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53"/>
          <p:cNvSpPr txBox="1"/>
          <p:nvPr/>
        </p:nvSpPr>
        <p:spPr>
          <a:xfrm>
            <a:off x="3474720" y="5048640"/>
            <a:ext cx="1099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54"/>
          <p:cNvSpPr txBox="1"/>
          <p:nvPr/>
        </p:nvSpPr>
        <p:spPr>
          <a:xfrm>
            <a:off x="5943600" y="5048640"/>
            <a:ext cx="95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55"/>
          <p:cNvSpPr txBox="1"/>
          <p:nvPr/>
        </p:nvSpPr>
        <p:spPr>
          <a:xfrm>
            <a:off x="6898320" y="5048640"/>
            <a:ext cx="1171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hr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56"/>
          <p:cNvSpPr txBox="1"/>
          <p:nvPr/>
        </p:nvSpPr>
        <p:spPr>
          <a:xfrm>
            <a:off x="8229600" y="5029200"/>
            <a:ext cx="1234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855600" y="336600"/>
            <a:ext cx="1253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Line 2"/>
          <p:cNvSpPr/>
          <p:nvPr/>
        </p:nvSpPr>
        <p:spPr>
          <a:xfrm>
            <a:off x="2172240" y="10072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3"/>
          <p:cNvSpPr/>
          <p:nvPr/>
        </p:nvSpPr>
        <p:spPr>
          <a:xfrm>
            <a:off x="3242880" y="9784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6"/>
          <p:cNvSpPr/>
          <p:nvPr/>
        </p:nvSpPr>
        <p:spPr>
          <a:xfrm>
            <a:off x="7938360" y="10072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8"/>
          <p:cNvSpPr/>
          <p:nvPr/>
        </p:nvSpPr>
        <p:spPr>
          <a:xfrm>
            <a:off x="7938720" y="97380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2141640" y="9615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(es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3426840" y="9615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4414320" y="9586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5659560" y="9766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6700320" y="9748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550080" y="94320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6"/>
          <p:cNvSpPr/>
          <p:nvPr/>
        </p:nvSpPr>
        <p:spPr>
          <a:xfrm>
            <a:off x="136800" y="2246040"/>
            <a:ext cx="900648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7"/>
          <p:cNvSpPr/>
          <p:nvPr/>
        </p:nvSpPr>
        <p:spPr>
          <a:xfrm>
            <a:off x="136800" y="3254760"/>
            <a:ext cx="900648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8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9"/>
          <p:cNvSpPr/>
          <p:nvPr/>
        </p:nvSpPr>
        <p:spPr>
          <a:xfrm>
            <a:off x="105840" y="5427000"/>
            <a:ext cx="900612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0"/>
          <p:cNvSpPr/>
          <p:nvPr/>
        </p:nvSpPr>
        <p:spPr>
          <a:xfrm>
            <a:off x="8292600" y="91800"/>
            <a:ext cx="789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1"/>
          <p:cNvSpPr/>
          <p:nvPr/>
        </p:nvSpPr>
        <p:spPr>
          <a:xfrm>
            <a:off x="3715560" y="550800"/>
            <a:ext cx="1673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rat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ic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794400" y="336600"/>
            <a:ext cx="1253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TPS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Line 2"/>
          <p:cNvSpPr/>
          <p:nvPr/>
        </p:nvSpPr>
        <p:spPr>
          <a:xfrm>
            <a:off x="2034720" y="10072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3"/>
          <p:cNvSpPr/>
          <p:nvPr/>
        </p:nvSpPr>
        <p:spPr>
          <a:xfrm>
            <a:off x="3181680" y="9784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4"/>
          <p:cNvSpPr/>
          <p:nvPr/>
        </p:nvSpPr>
        <p:spPr>
          <a:xfrm>
            <a:off x="6547320" y="96372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5"/>
          <p:cNvSpPr/>
          <p:nvPr/>
        </p:nvSpPr>
        <p:spPr>
          <a:xfrm>
            <a:off x="5598000" y="96372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6"/>
          <p:cNvSpPr/>
          <p:nvPr/>
        </p:nvSpPr>
        <p:spPr>
          <a:xfrm>
            <a:off x="7877160" y="10072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7"/>
          <p:cNvSpPr/>
          <p:nvPr/>
        </p:nvSpPr>
        <p:spPr>
          <a:xfrm>
            <a:off x="4265640" y="100728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8"/>
          <p:cNvSpPr/>
          <p:nvPr/>
        </p:nvSpPr>
        <p:spPr>
          <a:xfrm>
            <a:off x="7877520" y="97380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9"/>
          <p:cNvSpPr/>
          <p:nvPr/>
        </p:nvSpPr>
        <p:spPr>
          <a:xfrm>
            <a:off x="2080440" y="9615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(est)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0"/>
          <p:cNvSpPr/>
          <p:nvPr/>
        </p:nvSpPr>
        <p:spPr>
          <a:xfrm>
            <a:off x="3365640" y="96156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4353120" y="9586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5598360" y="9766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% 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3"/>
          <p:cNvSpPr/>
          <p:nvPr/>
        </p:nvSpPr>
        <p:spPr>
          <a:xfrm>
            <a:off x="6639120" y="97488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Taken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4"/>
          <p:cNvSpPr/>
          <p:nvPr/>
        </p:nvSpPr>
        <p:spPr>
          <a:xfrm>
            <a:off x="488880" y="943200"/>
            <a:ext cx="13910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Line 15"/>
          <p:cNvSpPr/>
          <p:nvPr/>
        </p:nvSpPr>
        <p:spPr>
          <a:xfrm>
            <a:off x="76320" y="1344240"/>
            <a:ext cx="9006120" cy="45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16"/>
          <p:cNvSpPr/>
          <p:nvPr/>
        </p:nvSpPr>
        <p:spPr>
          <a:xfrm>
            <a:off x="76320" y="2551680"/>
            <a:ext cx="900612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7"/>
          <p:cNvSpPr/>
          <p:nvPr/>
        </p:nvSpPr>
        <p:spPr>
          <a:xfrm>
            <a:off x="75600" y="3515040"/>
            <a:ext cx="900648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8"/>
          <p:cNvSpPr/>
          <p:nvPr/>
        </p:nvSpPr>
        <p:spPr>
          <a:xfrm>
            <a:off x="59760" y="4416840"/>
            <a:ext cx="9006480" cy="45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9"/>
          <p:cNvSpPr/>
          <p:nvPr/>
        </p:nvSpPr>
        <p:spPr>
          <a:xfrm>
            <a:off x="44640" y="5090040"/>
            <a:ext cx="900612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0"/>
          <p:cNvSpPr/>
          <p:nvPr/>
        </p:nvSpPr>
        <p:spPr>
          <a:xfrm>
            <a:off x="8292600" y="91800"/>
            <a:ext cx="789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Line 21"/>
          <p:cNvSpPr/>
          <p:nvPr/>
        </p:nvSpPr>
        <p:spPr>
          <a:xfrm>
            <a:off x="74520" y="5762520"/>
            <a:ext cx="900612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213440" y="214200"/>
            <a:ext cx="905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3"/>
          <p:cNvSpPr/>
          <p:nvPr/>
        </p:nvSpPr>
        <p:spPr>
          <a:xfrm>
            <a:off x="2901960" y="1022400"/>
            <a:ext cx="30600" cy="56455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446760" y="999360"/>
            <a:ext cx="294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#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1657800" y="999360"/>
            <a:ext cx="600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Title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5293440" y="999360"/>
            <a:ext cx="1266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8"/>
          <p:cNvSpPr/>
          <p:nvPr/>
        </p:nvSpPr>
        <p:spPr>
          <a:xfrm>
            <a:off x="430920" y="145980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430920" y="190440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0"/>
          <p:cNvSpPr/>
          <p:nvPr/>
        </p:nvSpPr>
        <p:spPr>
          <a:xfrm>
            <a:off x="412920" y="2339640"/>
            <a:ext cx="2685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1"/>
          <p:cNvSpPr/>
          <p:nvPr/>
        </p:nvSpPr>
        <p:spPr>
          <a:xfrm>
            <a:off x="415440" y="289476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2"/>
          <p:cNvSpPr/>
          <p:nvPr/>
        </p:nvSpPr>
        <p:spPr>
          <a:xfrm>
            <a:off x="415080" y="351216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3"/>
          <p:cNvSpPr/>
          <p:nvPr/>
        </p:nvSpPr>
        <p:spPr>
          <a:xfrm>
            <a:off x="430920" y="408348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4"/>
          <p:cNvSpPr/>
          <p:nvPr/>
        </p:nvSpPr>
        <p:spPr>
          <a:xfrm>
            <a:off x="430920" y="466416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Line 15"/>
          <p:cNvSpPr/>
          <p:nvPr/>
        </p:nvSpPr>
        <p:spPr>
          <a:xfrm>
            <a:off x="163080" y="1877040"/>
            <a:ext cx="900612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6"/>
          <p:cNvSpPr/>
          <p:nvPr/>
        </p:nvSpPr>
        <p:spPr>
          <a:xfrm>
            <a:off x="163080" y="2293560"/>
            <a:ext cx="900612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17"/>
          <p:cNvSpPr/>
          <p:nvPr/>
        </p:nvSpPr>
        <p:spPr>
          <a:xfrm>
            <a:off x="137520" y="2780640"/>
            <a:ext cx="900648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8"/>
          <p:cNvSpPr/>
          <p:nvPr/>
        </p:nvSpPr>
        <p:spPr>
          <a:xfrm>
            <a:off x="137520" y="3467520"/>
            <a:ext cx="900648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9"/>
          <p:cNvSpPr/>
          <p:nvPr/>
        </p:nvSpPr>
        <p:spPr>
          <a:xfrm>
            <a:off x="106920" y="4024440"/>
            <a:ext cx="900612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0"/>
          <p:cNvSpPr/>
          <p:nvPr/>
        </p:nvSpPr>
        <p:spPr>
          <a:xfrm>
            <a:off x="115920" y="4559400"/>
            <a:ext cx="900648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1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2"/>
          <p:cNvSpPr/>
          <p:nvPr/>
        </p:nvSpPr>
        <p:spPr>
          <a:xfrm>
            <a:off x="430920" y="5238000"/>
            <a:ext cx="295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3"/>
          <p:cNvSpPr/>
          <p:nvPr/>
        </p:nvSpPr>
        <p:spPr>
          <a:xfrm>
            <a:off x="3884040" y="474480"/>
            <a:ext cx="1673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Coding Tutorial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4"/>
          <p:cNvSpPr/>
          <p:nvPr/>
        </p:nvSpPr>
        <p:spPr>
          <a:xfrm>
            <a:off x="8292600" y="91800"/>
            <a:ext cx="789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5"/>
          <p:cNvSpPr/>
          <p:nvPr/>
        </p:nvSpPr>
        <p:spPr>
          <a:xfrm>
            <a:off x="3097440" y="1438200"/>
            <a:ext cx="3421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Webpage opens with ace editor.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6"/>
          <p:cNvSpPr/>
          <p:nvPr/>
        </p:nvSpPr>
        <p:spPr>
          <a:xfrm>
            <a:off x="3153240" y="1899000"/>
            <a:ext cx="5704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Webpage presents ace editor with sample code inside.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7"/>
          <p:cNvSpPr/>
          <p:nvPr/>
        </p:nvSpPr>
        <p:spPr>
          <a:xfrm>
            <a:off x="3140640" y="2401920"/>
            <a:ext cx="5798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can either compile sample code or write their 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8"/>
          <p:cNvSpPr/>
          <p:nvPr/>
        </p:nvSpPr>
        <p:spPr>
          <a:xfrm>
            <a:off x="3155760" y="2815200"/>
            <a:ext cx="5926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user presses compile webpage extracts code 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ace editor.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9"/>
          <p:cNvSpPr/>
          <p:nvPr/>
        </p:nvSpPr>
        <p:spPr>
          <a:xfrm>
            <a:off x="3184560" y="3549600"/>
            <a:ext cx="562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is stored in file to await execution through Get().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0"/>
          <p:cNvSpPr/>
          <p:nvPr/>
        </p:nvSpPr>
        <p:spPr>
          <a:xfrm>
            <a:off x="3199680" y="4146120"/>
            <a:ext cx="567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Server side extracts code from file and executes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1"/>
          <p:cNvSpPr/>
          <p:nvPr/>
        </p:nvSpPr>
        <p:spPr>
          <a:xfrm>
            <a:off x="1114920" y="1453320"/>
            <a:ext cx="172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webpage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2"/>
          <p:cNvSpPr/>
          <p:nvPr/>
        </p:nvSpPr>
        <p:spPr>
          <a:xfrm>
            <a:off x="1080360" y="1881360"/>
            <a:ext cx="160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 editor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3"/>
          <p:cNvSpPr/>
          <p:nvPr/>
        </p:nvSpPr>
        <p:spPr>
          <a:xfrm>
            <a:off x="1108800" y="2309760"/>
            <a:ext cx="122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 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4"/>
          <p:cNvSpPr/>
          <p:nvPr/>
        </p:nvSpPr>
        <p:spPr>
          <a:xfrm>
            <a:off x="1128240" y="2891520"/>
            <a:ext cx="1778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Code extraction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5"/>
          <p:cNvSpPr/>
          <p:nvPr/>
        </p:nvSpPr>
        <p:spPr>
          <a:xfrm>
            <a:off x="1155600" y="3534120"/>
            <a:ext cx="137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6"/>
          <p:cNvSpPr/>
          <p:nvPr/>
        </p:nvSpPr>
        <p:spPr>
          <a:xfrm>
            <a:off x="1201320" y="4131000"/>
            <a:ext cx="1182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167360" y="137520"/>
            <a:ext cx="905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593160" y="397800"/>
            <a:ext cx="16736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Quadratic Solve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8246520" y="61200"/>
            <a:ext cx="7894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Page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Application>LibreOffice/5.1.6.2$Linux_X86_64 LibreOffice_project/10m0$Build-2</Application>
  <Company>Muskegon 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2018-10-15T15:25:06Z</dcterms:created>
  <dc:creator>Daniel Darcy</dc:creator>
  <dc:description/>
  <dc:language>en-US</dc:language>
  <cp:lastModifiedBy/>
  <dcterms:modified xsi:type="dcterms:W3CDTF">2019-01-13T19:29:27Z</dcterms:modified>
  <cp:revision>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