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F32444A-4994-4B24-BE45-B72EF33812A2}"/>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C446153C-86B2-4F63-B7F2-311DD7268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F8590570-19FD-4764-9C6D-91800EA6915D}"/>
              </a:ext>
            </a:extLst>
          </p:cNvPr>
          <p:cNvSpPr>
            <a:spLocks noGrp="1"/>
          </p:cNvSpPr>
          <p:nvPr>
            <p:ph type="dt" sz="half" idx="10"/>
          </p:nvPr>
        </p:nvSpPr>
        <p:spPr/>
        <p:txBody>
          <a:bodyPr/>
          <a:lstStyle/>
          <a:p>
            <a:fld id="{F6E6AB50-58E3-4E68-8C71-4D8C19068ED8}" type="datetimeFigureOut">
              <a:rPr lang="el-GR" smtClean="0"/>
              <a:t>11/10/2022</a:t>
            </a:fld>
            <a:endParaRPr lang="el-GR"/>
          </a:p>
        </p:txBody>
      </p:sp>
      <p:sp>
        <p:nvSpPr>
          <p:cNvPr id="5" name="Θέση υποσέλιδου 4">
            <a:extLst>
              <a:ext uri="{FF2B5EF4-FFF2-40B4-BE49-F238E27FC236}">
                <a16:creationId xmlns:a16="http://schemas.microsoft.com/office/drawing/2014/main" id="{1C64CED1-4CBE-4EC1-9372-2DEE0BF462F1}"/>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3B5773DE-A81B-405A-97EC-9335ADBB6D5D}"/>
              </a:ext>
            </a:extLst>
          </p:cNvPr>
          <p:cNvSpPr>
            <a:spLocks noGrp="1"/>
          </p:cNvSpPr>
          <p:nvPr>
            <p:ph type="sldNum" sz="quarter" idx="12"/>
          </p:nvPr>
        </p:nvSpPr>
        <p:spPr/>
        <p:txBody>
          <a:bodyPr/>
          <a:lstStyle/>
          <a:p>
            <a:fld id="{032F5E36-EAF7-4A80-86A2-39B782B11CBB}" type="slidenum">
              <a:rPr lang="el-GR" smtClean="0"/>
              <a:t>‹#›</a:t>
            </a:fld>
            <a:endParaRPr lang="el-GR"/>
          </a:p>
        </p:txBody>
      </p:sp>
    </p:spTree>
    <p:extLst>
      <p:ext uri="{BB962C8B-B14F-4D97-AF65-F5344CB8AC3E}">
        <p14:creationId xmlns:p14="http://schemas.microsoft.com/office/powerpoint/2010/main" val="3611696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C501563-0CE1-4CF1-AF38-F81141744F8F}"/>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CE2B4C3A-C9B6-4278-BD0A-C262D6443E6D}"/>
              </a:ext>
            </a:extLst>
          </p:cNvPr>
          <p:cNvSpPr>
            <a:spLocks noGrp="1"/>
          </p:cNvSpPr>
          <p:nvPr>
            <p:ph type="body" orient="vert" idx="1"/>
          </p:nvPr>
        </p:nvSpPr>
        <p:spPr/>
        <p:txBody>
          <a:bodyPr vert="eaVert"/>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a:extLst>
              <a:ext uri="{FF2B5EF4-FFF2-40B4-BE49-F238E27FC236}">
                <a16:creationId xmlns:a16="http://schemas.microsoft.com/office/drawing/2014/main" id="{BA53BAFF-D22A-405D-BA11-CD38FDACBFB1}"/>
              </a:ext>
            </a:extLst>
          </p:cNvPr>
          <p:cNvSpPr>
            <a:spLocks noGrp="1"/>
          </p:cNvSpPr>
          <p:nvPr>
            <p:ph type="dt" sz="half" idx="10"/>
          </p:nvPr>
        </p:nvSpPr>
        <p:spPr/>
        <p:txBody>
          <a:bodyPr/>
          <a:lstStyle/>
          <a:p>
            <a:fld id="{F6E6AB50-58E3-4E68-8C71-4D8C19068ED8}" type="datetimeFigureOut">
              <a:rPr lang="el-GR" smtClean="0"/>
              <a:t>11/10/2022</a:t>
            </a:fld>
            <a:endParaRPr lang="el-GR"/>
          </a:p>
        </p:txBody>
      </p:sp>
      <p:sp>
        <p:nvSpPr>
          <p:cNvPr id="5" name="Θέση υποσέλιδου 4">
            <a:extLst>
              <a:ext uri="{FF2B5EF4-FFF2-40B4-BE49-F238E27FC236}">
                <a16:creationId xmlns:a16="http://schemas.microsoft.com/office/drawing/2014/main" id="{10035FBD-C6E6-4E0B-AB68-120E770D0C2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371CD0E2-87AA-4C69-B4F9-4DBFFD31CB9F}"/>
              </a:ext>
            </a:extLst>
          </p:cNvPr>
          <p:cNvSpPr>
            <a:spLocks noGrp="1"/>
          </p:cNvSpPr>
          <p:nvPr>
            <p:ph type="sldNum" sz="quarter" idx="12"/>
          </p:nvPr>
        </p:nvSpPr>
        <p:spPr/>
        <p:txBody>
          <a:bodyPr/>
          <a:lstStyle/>
          <a:p>
            <a:fld id="{032F5E36-EAF7-4A80-86A2-39B782B11CBB}" type="slidenum">
              <a:rPr lang="el-GR" smtClean="0"/>
              <a:t>‹#›</a:t>
            </a:fld>
            <a:endParaRPr lang="el-GR"/>
          </a:p>
        </p:txBody>
      </p:sp>
    </p:spTree>
    <p:extLst>
      <p:ext uri="{BB962C8B-B14F-4D97-AF65-F5344CB8AC3E}">
        <p14:creationId xmlns:p14="http://schemas.microsoft.com/office/powerpoint/2010/main" val="261552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F08ACC15-AB3C-4678-9F12-5D6864011F8A}"/>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C465A790-45CE-4903-A80A-7DB6611F9860}"/>
              </a:ext>
            </a:extLst>
          </p:cNvPr>
          <p:cNvSpPr>
            <a:spLocks noGrp="1"/>
          </p:cNvSpPr>
          <p:nvPr>
            <p:ph type="body" orient="vert" idx="1"/>
          </p:nvPr>
        </p:nvSpPr>
        <p:spPr>
          <a:xfrm>
            <a:off x="838200" y="365125"/>
            <a:ext cx="7734300" cy="5811838"/>
          </a:xfrm>
        </p:spPr>
        <p:txBody>
          <a:bodyPr vert="eaVert"/>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a:extLst>
              <a:ext uri="{FF2B5EF4-FFF2-40B4-BE49-F238E27FC236}">
                <a16:creationId xmlns:a16="http://schemas.microsoft.com/office/drawing/2014/main" id="{FF8C87A0-F7F7-4D67-A445-620B8142E4DE}"/>
              </a:ext>
            </a:extLst>
          </p:cNvPr>
          <p:cNvSpPr>
            <a:spLocks noGrp="1"/>
          </p:cNvSpPr>
          <p:nvPr>
            <p:ph type="dt" sz="half" idx="10"/>
          </p:nvPr>
        </p:nvSpPr>
        <p:spPr/>
        <p:txBody>
          <a:bodyPr/>
          <a:lstStyle/>
          <a:p>
            <a:fld id="{F6E6AB50-58E3-4E68-8C71-4D8C19068ED8}" type="datetimeFigureOut">
              <a:rPr lang="el-GR" smtClean="0"/>
              <a:t>11/10/2022</a:t>
            </a:fld>
            <a:endParaRPr lang="el-GR"/>
          </a:p>
        </p:txBody>
      </p:sp>
      <p:sp>
        <p:nvSpPr>
          <p:cNvPr id="5" name="Θέση υποσέλιδου 4">
            <a:extLst>
              <a:ext uri="{FF2B5EF4-FFF2-40B4-BE49-F238E27FC236}">
                <a16:creationId xmlns:a16="http://schemas.microsoft.com/office/drawing/2014/main" id="{A5E5B92B-7398-4D84-9A22-3FC95A42FF3D}"/>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61A578D2-4D42-4718-9049-335B35BDF585}"/>
              </a:ext>
            </a:extLst>
          </p:cNvPr>
          <p:cNvSpPr>
            <a:spLocks noGrp="1"/>
          </p:cNvSpPr>
          <p:nvPr>
            <p:ph type="sldNum" sz="quarter" idx="12"/>
          </p:nvPr>
        </p:nvSpPr>
        <p:spPr/>
        <p:txBody>
          <a:bodyPr/>
          <a:lstStyle/>
          <a:p>
            <a:fld id="{032F5E36-EAF7-4A80-86A2-39B782B11CBB}" type="slidenum">
              <a:rPr lang="el-GR" smtClean="0"/>
              <a:t>‹#›</a:t>
            </a:fld>
            <a:endParaRPr lang="el-GR"/>
          </a:p>
        </p:txBody>
      </p:sp>
    </p:spTree>
    <p:extLst>
      <p:ext uri="{BB962C8B-B14F-4D97-AF65-F5344CB8AC3E}">
        <p14:creationId xmlns:p14="http://schemas.microsoft.com/office/powerpoint/2010/main" val="232600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943BD2B-816B-47C7-ABC9-FD9450F8D4CA}"/>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C0A6550-C855-4DF4-BECC-E354827421BA}"/>
              </a:ext>
            </a:extLst>
          </p:cNvPr>
          <p:cNvSpPr>
            <a:spLocks noGrp="1"/>
          </p:cNvSpPr>
          <p:nvPr>
            <p:ph idx="1"/>
          </p:nvPr>
        </p:nvSpPr>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a:extLst>
              <a:ext uri="{FF2B5EF4-FFF2-40B4-BE49-F238E27FC236}">
                <a16:creationId xmlns:a16="http://schemas.microsoft.com/office/drawing/2014/main" id="{6743F5D2-FF60-4E9C-A8E6-33319F6538FC}"/>
              </a:ext>
            </a:extLst>
          </p:cNvPr>
          <p:cNvSpPr>
            <a:spLocks noGrp="1"/>
          </p:cNvSpPr>
          <p:nvPr>
            <p:ph type="dt" sz="half" idx="10"/>
          </p:nvPr>
        </p:nvSpPr>
        <p:spPr/>
        <p:txBody>
          <a:bodyPr/>
          <a:lstStyle/>
          <a:p>
            <a:fld id="{F6E6AB50-58E3-4E68-8C71-4D8C19068ED8}" type="datetimeFigureOut">
              <a:rPr lang="el-GR" smtClean="0"/>
              <a:t>11/10/2022</a:t>
            </a:fld>
            <a:endParaRPr lang="el-GR"/>
          </a:p>
        </p:txBody>
      </p:sp>
      <p:sp>
        <p:nvSpPr>
          <p:cNvPr id="5" name="Θέση υποσέλιδου 4">
            <a:extLst>
              <a:ext uri="{FF2B5EF4-FFF2-40B4-BE49-F238E27FC236}">
                <a16:creationId xmlns:a16="http://schemas.microsoft.com/office/drawing/2014/main" id="{57D29937-A808-4BB8-B451-5997E86B4940}"/>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DF697962-F390-41E7-A756-836A21A8CDBC}"/>
              </a:ext>
            </a:extLst>
          </p:cNvPr>
          <p:cNvSpPr>
            <a:spLocks noGrp="1"/>
          </p:cNvSpPr>
          <p:nvPr>
            <p:ph type="sldNum" sz="quarter" idx="12"/>
          </p:nvPr>
        </p:nvSpPr>
        <p:spPr/>
        <p:txBody>
          <a:bodyPr/>
          <a:lstStyle/>
          <a:p>
            <a:fld id="{032F5E36-EAF7-4A80-86A2-39B782B11CBB}" type="slidenum">
              <a:rPr lang="el-GR" smtClean="0"/>
              <a:t>‹#›</a:t>
            </a:fld>
            <a:endParaRPr lang="el-GR"/>
          </a:p>
        </p:txBody>
      </p:sp>
    </p:spTree>
    <p:extLst>
      <p:ext uri="{BB962C8B-B14F-4D97-AF65-F5344CB8AC3E}">
        <p14:creationId xmlns:p14="http://schemas.microsoft.com/office/powerpoint/2010/main" val="205852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A6BD28C-7224-46DE-82F2-F692875F9043}"/>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E37F2F58-1FA8-45A6-B08A-6A69B5DCD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Επεξεργασία στυλ υποδείγματος κειμένου</a:t>
            </a:r>
          </a:p>
        </p:txBody>
      </p:sp>
      <p:sp>
        <p:nvSpPr>
          <p:cNvPr id="4" name="Θέση ημερομηνίας 3">
            <a:extLst>
              <a:ext uri="{FF2B5EF4-FFF2-40B4-BE49-F238E27FC236}">
                <a16:creationId xmlns:a16="http://schemas.microsoft.com/office/drawing/2014/main" id="{91B67208-788C-4A38-8DE4-DD06CCAC8600}"/>
              </a:ext>
            </a:extLst>
          </p:cNvPr>
          <p:cNvSpPr>
            <a:spLocks noGrp="1"/>
          </p:cNvSpPr>
          <p:nvPr>
            <p:ph type="dt" sz="half" idx="10"/>
          </p:nvPr>
        </p:nvSpPr>
        <p:spPr/>
        <p:txBody>
          <a:bodyPr/>
          <a:lstStyle/>
          <a:p>
            <a:fld id="{F6E6AB50-58E3-4E68-8C71-4D8C19068ED8}" type="datetimeFigureOut">
              <a:rPr lang="el-GR" smtClean="0"/>
              <a:t>11/10/2022</a:t>
            </a:fld>
            <a:endParaRPr lang="el-GR"/>
          </a:p>
        </p:txBody>
      </p:sp>
      <p:sp>
        <p:nvSpPr>
          <p:cNvPr id="5" name="Θέση υποσέλιδου 4">
            <a:extLst>
              <a:ext uri="{FF2B5EF4-FFF2-40B4-BE49-F238E27FC236}">
                <a16:creationId xmlns:a16="http://schemas.microsoft.com/office/drawing/2014/main" id="{62DEE070-D940-4014-9B32-0E3DF57EED6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DA17C11F-24AF-48C6-B03E-77970516DE3F}"/>
              </a:ext>
            </a:extLst>
          </p:cNvPr>
          <p:cNvSpPr>
            <a:spLocks noGrp="1"/>
          </p:cNvSpPr>
          <p:nvPr>
            <p:ph type="sldNum" sz="quarter" idx="12"/>
          </p:nvPr>
        </p:nvSpPr>
        <p:spPr/>
        <p:txBody>
          <a:bodyPr/>
          <a:lstStyle/>
          <a:p>
            <a:fld id="{032F5E36-EAF7-4A80-86A2-39B782B11CBB}" type="slidenum">
              <a:rPr lang="el-GR" smtClean="0"/>
              <a:t>‹#›</a:t>
            </a:fld>
            <a:endParaRPr lang="el-GR"/>
          </a:p>
        </p:txBody>
      </p:sp>
    </p:spTree>
    <p:extLst>
      <p:ext uri="{BB962C8B-B14F-4D97-AF65-F5344CB8AC3E}">
        <p14:creationId xmlns:p14="http://schemas.microsoft.com/office/powerpoint/2010/main" val="707600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9DBFB4D-1E79-42CA-A5DB-DC3B859BF2A4}"/>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3BAC73F9-ECB1-4A91-BA3C-EA09D3E335FB}"/>
              </a:ext>
            </a:extLst>
          </p:cNvPr>
          <p:cNvSpPr>
            <a:spLocks noGrp="1"/>
          </p:cNvSpPr>
          <p:nvPr>
            <p:ph sz="half" idx="1"/>
          </p:nvPr>
        </p:nvSpPr>
        <p:spPr>
          <a:xfrm>
            <a:off x="838200" y="1825625"/>
            <a:ext cx="5181600" cy="435133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περιεχομένου 3">
            <a:extLst>
              <a:ext uri="{FF2B5EF4-FFF2-40B4-BE49-F238E27FC236}">
                <a16:creationId xmlns:a16="http://schemas.microsoft.com/office/drawing/2014/main" id="{287D9A83-6660-4C9B-B9EF-2F9EE604CE8D}"/>
              </a:ext>
            </a:extLst>
          </p:cNvPr>
          <p:cNvSpPr>
            <a:spLocks noGrp="1"/>
          </p:cNvSpPr>
          <p:nvPr>
            <p:ph sz="half" idx="2"/>
          </p:nvPr>
        </p:nvSpPr>
        <p:spPr>
          <a:xfrm>
            <a:off x="6172200" y="1825625"/>
            <a:ext cx="5181600" cy="435133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ημερομηνίας 4">
            <a:extLst>
              <a:ext uri="{FF2B5EF4-FFF2-40B4-BE49-F238E27FC236}">
                <a16:creationId xmlns:a16="http://schemas.microsoft.com/office/drawing/2014/main" id="{9245A0F6-CACB-4407-8E4B-8CC62120EFC2}"/>
              </a:ext>
            </a:extLst>
          </p:cNvPr>
          <p:cNvSpPr>
            <a:spLocks noGrp="1"/>
          </p:cNvSpPr>
          <p:nvPr>
            <p:ph type="dt" sz="half" idx="10"/>
          </p:nvPr>
        </p:nvSpPr>
        <p:spPr/>
        <p:txBody>
          <a:bodyPr/>
          <a:lstStyle/>
          <a:p>
            <a:fld id="{F6E6AB50-58E3-4E68-8C71-4D8C19068ED8}" type="datetimeFigureOut">
              <a:rPr lang="el-GR" smtClean="0"/>
              <a:t>11/10/2022</a:t>
            </a:fld>
            <a:endParaRPr lang="el-GR"/>
          </a:p>
        </p:txBody>
      </p:sp>
      <p:sp>
        <p:nvSpPr>
          <p:cNvPr id="6" name="Θέση υποσέλιδου 5">
            <a:extLst>
              <a:ext uri="{FF2B5EF4-FFF2-40B4-BE49-F238E27FC236}">
                <a16:creationId xmlns:a16="http://schemas.microsoft.com/office/drawing/2014/main" id="{DCED48DD-FD9F-4FD0-B280-3ED659AB92AE}"/>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6AACC9D8-B725-4C6B-B797-FA0E8CFF0790}"/>
              </a:ext>
            </a:extLst>
          </p:cNvPr>
          <p:cNvSpPr>
            <a:spLocks noGrp="1"/>
          </p:cNvSpPr>
          <p:nvPr>
            <p:ph type="sldNum" sz="quarter" idx="12"/>
          </p:nvPr>
        </p:nvSpPr>
        <p:spPr/>
        <p:txBody>
          <a:bodyPr/>
          <a:lstStyle/>
          <a:p>
            <a:fld id="{032F5E36-EAF7-4A80-86A2-39B782B11CBB}" type="slidenum">
              <a:rPr lang="el-GR" smtClean="0"/>
              <a:t>‹#›</a:t>
            </a:fld>
            <a:endParaRPr lang="el-GR"/>
          </a:p>
        </p:txBody>
      </p:sp>
    </p:spTree>
    <p:extLst>
      <p:ext uri="{BB962C8B-B14F-4D97-AF65-F5344CB8AC3E}">
        <p14:creationId xmlns:p14="http://schemas.microsoft.com/office/powerpoint/2010/main" val="206766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5530A2B-9993-4294-9CC0-8AE54FBB1485}"/>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EAB6A03-2454-4115-9AD7-B6130E576E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4" name="Θέση περιεχομένου 3">
            <a:extLst>
              <a:ext uri="{FF2B5EF4-FFF2-40B4-BE49-F238E27FC236}">
                <a16:creationId xmlns:a16="http://schemas.microsoft.com/office/drawing/2014/main" id="{0231CC11-AF7B-4F05-9D87-6D82CCA6CAC4}"/>
              </a:ext>
            </a:extLst>
          </p:cNvPr>
          <p:cNvSpPr>
            <a:spLocks noGrp="1"/>
          </p:cNvSpPr>
          <p:nvPr>
            <p:ph sz="half" idx="2"/>
          </p:nvPr>
        </p:nvSpPr>
        <p:spPr>
          <a:xfrm>
            <a:off x="839788" y="2505075"/>
            <a:ext cx="5157787" cy="368458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κειμένου 4">
            <a:extLst>
              <a:ext uri="{FF2B5EF4-FFF2-40B4-BE49-F238E27FC236}">
                <a16:creationId xmlns:a16="http://schemas.microsoft.com/office/drawing/2014/main" id="{3B88146A-71FB-4F77-B4F8-EC16DCA6ED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Επεξεργασία στυλ υποδείγματος κειμένου</a:t>
            </a:r>
          </a:p>
        </p:txBody>
      </p:sp>
      <p:sp>
        <p:nvSpPr>
          <p:cNvPr id="6" name="Θέση περιεχομένου 5">
            <a:extLst>
              <a:ext uri="{FF2B5EF4-FFF2-40B4-BE49-F238E27FC236}">
                <a16:creationId xmlns:a16="http://schemas.microsoft.com/office/drawing/2014/main" id="{F7359CC0-4189-4390-A04B-AEBAEB5EC1F2}"/>
              </a:ext>
            </a:extLst>
          </p:cNvPr>
          <p:cNvSpPr>
            <a:spLocks noGrp="1"/>
          </p:cNvSpPr>
          <p:nvPr>
            <p:ph sz="quarter" idx="4"/>
          </p:nvPr>
        </p:nvSpPr>
        <p:spPr>
          <a:xfrm>
            <a:off x="6172200" y="2505075"/>
            <a:ext cx="5183188" cy="3684588"/>
          </a:xfrm>
        </p:spPr>
        <p:txBody>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Θέση ημερομηνίας 6">
            <a:extLst>
              <a:ext uri="{FF2B5EF4-FFF2-40B4-BE49-F238E27FC236}">
                <a16:creationId xmlns:a16="http://schemas.microsoft.com/office/drawing/2014/main" id="{FC0DA35D-EE90-41CC-8D26-74BAE70036C7}"/>
              </a:ext>
            </a:extLst>
          </p:cNvPr>
          <p:cNvSpPr>
            <a:spLocks noGrp="1"/>
          </p:cNvSpPr>
          <p:nvPr>
            <p:ph type="dt" sz="half" idx="10"/>
          </p:nvPr>
        </p:nvSpPr>
        <p:spPr/>
        <p:txBody>
          <a:bodyPr/>
          <a:lstStyle/>
          <a:p>
            <a:fld id="{F6E6AB50-58E3-4E68-8C71-4D8C19068ED8}" type="datetimeFigureOut">
              <a:rPr lang="el-GR" smtClean="0"/>
              <a:t>11/10/2022</a:t>
            </a:fld>
            <a:endParaRPr lang="el-GR"/>
          </a:p>
        </p:txBody>
      </p:sp>
      <p:sp>
        <p:nvSpPr>
          <p:cNvPr id="8" name="Θέση υποσέλιδου 7">
            <a:extLst>
              <a:ext uri="{FF2B5EF4-FFF2-40B4-BE49-F238E27FC236}">
                <a16:creationId xmlns:a16="http://schemas.microsoft.com/office/drawing/2014/main" id="{0178BCEE-5712-469C-8524-6653D34EDEAD}"/>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E6F00B9E-9A72-4D55-ADCF-49C086FDD421}"/>
              </a:ext>
            </a:extLst>
          </p:cNvPr>
          <p:cNvSpPr>
            <a:spLocks noGrp="1"/>
          </p:cNvSpPr>
          <p:nvPr>
            <p:ph type="sldNum" sz="quarter" idx="12"/>
          </p:nvPr>
        </p:nvSpPr>
        <p:spPr/>
        <p:txBody>
          <a:bodyPr/>
          <a:lstStyle/>
          <a:p>
            <a:fld id="{032F5E36-EAF7-4A80-86A2-39B782B11CBB}" type="slidenum">
              <a:rPr lang="el-GR" smtClean="0"/>
              <a:t>‹#›</a:t>
            </a:fld>
            <a:endParaRPr lang="el-GR"/>
          </a:p>
        </p:txBody>
      </p:sp>
    </p:spTree>
    <p:extLst>
      <p:ext uri="{BB962C8B-B14F-4D97-AF65-F5344CB8AC3E}">
        <p14:creationId xmlns:p14="http://schemas.microsoft.com/office/powerpoint/2010/main" val="87880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EF92D09-8E0A-492E-B550-C72572BA0274}"/>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4A610481-2857-49EA-B7D1-455303CD52D0}"/>
              </a:ext>
            </a:extLst>
          </p:cNvPr>
          <p:cNvSpPr>
            <a:spLocks noGrp="1"/>
          </p:cNvSpPr>
          <p:nvPr>
            <p:ph type="dt" sz="half" idx="10"/>
          </p:nvPr>
        </p:nvSpPr>
        <p:spPr/>
        <p:txBody>
          <a:bodyPr/>
          <a:lstStyle/>
          <a:p>
            <a:fld id="{F6E6AB50-58E3-4E68-8C71-4D8C19068ED8}" type="datetimeFigureOut">
              <a:rPr lang="el-GR" smtClean="0"/>
              <a:t>11/10/2022</a:t>
            </a:fld>
            <a:endParaRPr lang="el-GR"/>
          </a:p>
        </p:txBody>
      </p:sp>
      <p:sp>
        <p:nvSpPr>
          <p:cNvPr id="4" name="Θέση υποσέλιδου 3">
            <a:extLst>
              <a:ext uri="{FF2B5EF4-FFF2-40B4-BE49-F238E27FC236}">
                <a16:creationId xmlns:a16="http://schemas.microsoft.com/office/drawing/2014/main" id="{5E9AD1C1-478D-47D8-A71A-A25C35A2DA4A}"/>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D8FE81C4-A24F-49C1-A55A-05E81AD2F857}"/>
              </a:ext>
            </a:extLst>
          </p:cNvPr>
          <p:cNvSpPr>
            <a:spLocks noGrp="1"/>
          </p:cNvSpPr>
          <p:nvPr>
            <p:ph type="sldNum" sz="quarter" idx="12"/>
          </p:nvPr>
        </p:nvSpPr>
        <p:spPr/>
        <p:txBody>
          <a:bodyPr/>
          <a:lstStyle/>
          <a:p>
            <a:fld id="{032F5E36-EAF7-4A80-86A2-39B782B11CBB}" type="slidenum">
              <a:rPr lang="el-GR" smtClean="0"/>
              <a:t>‹#›</a:t>
            </a:fld>
            <a:endParaRPr lang="el-GR"/>
          </a:p>
        </p:txBody>
      </p:sp>
    </p:spTree>
    <p:extLst>
      <p:ext uri="{BB962C8B-B14F-4D97-AF65-F5344CB8AC3E}">
        <p14:creationId xmlns:p14="http://schemas.microsoft.com/office/powerpoint/2010/main" val="176334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C771FBAB-BD1A-41E0-B99C-12534E780048}"/>
              </a:ext>
            </a:extLst>
          </p:cNvPr>
          <p:cNvSpPr>
            <a:spLocks noGrp="1"/>
          </p:cNvSpPr>
          <p:nvPr>
            <p:ph type="dt" sz="half" idx="10"/>
          </p:nvPr>
        </p:nvSpPr>
        <p:spPr/>
        <p:txBody>
          <a:bodyPr/>
          <a:lstStyle/>
          <a:p>
            <a:fld id="{F6E6AB50-58E3-4E68-8C71-4D8C19068ED8}" type="datetimeFigureOut">
              <a:rPr lang="el-GR" smtClean="0"/>
              <a:t>11/10/2022</a:t>
            </a:fld>
            <a:endParaRPr lang="el-GR"/>
          </a:p>
        </p:txBody>
      </p:sp>
      <p:sp>
        <p:nvSpPr>
          <p:cNvPr id="3" name="Θέση υποσέλιδου 2">
            <a:extLst>
              <a:ext uri="{FF2B5EF4-FFF2-40B4-BE49-F238E27FC236}">
                <a16:creationId xmlns:a16="http://schemas.microsoft.com/office/drawing/2014/main" id="{0EB0F1D2-EA6A-4D07-90D0-9D5C99CCCAFE}"/>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072185F8-0301-4A86-B3B6-F23010F4A79C}"/>
              </a:ext>
            </a:extLst>
          </p:cNvPr>
          <p:cNvSpPr>
            <a:spLocks noGrp="1"/>
          </p:cNvSpPr>
          <p:nvPr>
            <p:ph type="sldNum" sz="quarter" idx="12"/>
          </p:nvPr>
        </p:nvSpPr>
        <p:spPr/>
        <p:txBody>
          <a:bodyPr/>
          <a:lstStyle/>
          <a:p>
            <a:fld id="{032F5E36-EAF7-4A80-86A2-39B782B11CBB}" type="slidenum">
              <a:rPr lang="el-GR" smtClean="0"/>
              <a:t>‹#›</a:t>
            </a:fld>
            <a:endParaRPr lang="el-GR"/>
          </a:p>
        </p:txBody>
      </p:sp>
    </p:spTree>
    <p:extLst>
      <p:ext uri="{BB962C8B-B14F-4D97-AF65-F5344CB8AC3E}">
        <p14:creationId xmlns:p14="http://schemas.microsoft.com/office/powerpoint/2010/main" val="252012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861D565-BBAB-477A-973A-356F442A1F0A}"/>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F4E1CF04-6917-4D11-85C2-279C034B6A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κειμένου 3">
            <a:extLst>
              <a:ext uri="{FF2B5EF4-FFF2-40B4-BE49-F238E27FC236}">
                <a16:creationId xmlns:a16="http://schemas.microsoft.com/office/drawing/2014/main" id="{149EC480-5435-4405-9BBD-DA58B5AE5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Επεξεργασία στυλ υποδείγματος κειμένου</a:t>
            </a:r>
          </a:p>
        </p:txBody>
      </p:sp>
      <p:sp>
        <p:nvSpPr>
          <p:cNvPr id="5" name="Θέση ημερομηνίας 4">
            <a:extLst>
              <a:ext uri="{FF2B5EF4-FFF2-40B4-BE49-F238E27FC236}">
                <a16:creationId xmlns:a16="http://schemas.microsoft.com/office/drawing/2014/main" id="{0CED70E7-3F57-4701-90C4-E7716D3D8E80}"/>
              </a:ext>
            </a:extLst>
          </p:cNvPr>
          <p:cNvSpPr>
            <a:spLocks noGrp="1"/>
          </p:cNvSpPr>
          <p:nvPr>
            <p:ph type="dt" sz="half" idx="10"/>
          </p:nvPr>
        </p:nvSpPr>
        <p:spPr/>
        <p:txBody>
          <a:bodyPr/>
          <a:lstStyle/>
          <a:p>
            <a:fld id="{F6E6AB50-58E3-4E68-8C71-4D8C19068ED8}" type="datetimeFigureOut">
              <a:rPr lang="el-GR" smtClean="0"/>
              <a:t>11/10/2022</a:t>
            </a:fld>
            <a:endParaRPr lang="el-GR"/>
          </a:p>
        </p:txBody>
      </p:sp>
      <p:sp>
        <p:nvSpPr>
          <p:cNvPr id="6" name="Θέση υποσέλιδου 5">
            <a:extLst>
              <a:ext uri="{FF2B5EF4-FFF2-40B4-BE49-F238E27FC236}">
                <a16:creationId xmlns:a16="http://schemas.microsoft.com/office/drawing/2014/main" id="{F628D74A-BDC8-45ED-AA55-7C2E0E0B5182}"/>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A613F551-3202-4708-9722-486B6A7DC9E0}"/>
              </a:ext>
            </a:extLst>
          </p:cNvPr>
          <p:cNvSpPr>
            <a:spLocks noGrp="1"/>
          </p:cNvSpPr>
          <p:nvPr>
            <p:ph type="sldNum" sz="quarter" idx="12"/>
          </p:nvPr>
        </p:nvSpPr>
        <p:spPr/>
        <p:txBody>
          <a:bodyPr/>
          <a:lstStyle/>
          <a:p>
            <a:fld id="{032F5E36-EAF7-4A80-86A2-39B782B11CBB}" type="slidenum">
              <a:rPr lang="el-GR" smtClean="0"/>
              <a:t>‹#›</a:t>
            </a:fld>
            <a:endParaRPr lang="el-GR"/>
          </a:p>
        </p:txBody>
      </p:sp>
    </p:spTree>
    <p:extLst>
      <p:ext uri="{BB962C8B-B14F-4D97-AF65-F5344CB8AC3E}">
        <p14:creationId xmlns:p14="http://schemas.microsoft.com/office/powerpoint/2010/main" val="357253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A1CECD-2B47-4ACF-A034-98EE63D3369B}"/>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92773B59-03BA-479B-8265-E1277653AF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A58EE946-154C-4A1D-AC26-BDF864240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Επεξεργασία στυλ υποδείγματος κειμένου</a:t>
            </a:r>
          </a:p>
        </p:txBody>
      </p:sp>
      <p:sp>
        <p:nvSpPr>
          <p:cNvPr id="5" name="Θέση ημερομηνίας 4">
            <a:extLst>
              <a:ext uri="{FF2B5EF4-FFF2-40B4-BE49-F238E27FC236}">
                <a16:creationId xmlns:a16="http://schemas.microsoft.com/office/drawing/2014/main" id="{14E60938-5336-4A4F-A515-A2665C8A48DA}"/>
              </a:ext>
            </a:extLst>
          </p:cNvPr>
          <p:cNvSpPr>
            <a:spLocks noGrp="1"/>
          </p:cNvSpPr>
          <p:nvPr>
            <p:ph type="dt" sz="half" idx="10"/>
          </p:nvPr>
        </p:nvSpPr>
        <p:spPr/>
        <p:txBody>
          <a:bodyPr/>
          <a:lstStyle/>
          <a:p>
            <a:fld id="{F6E6AB50-58E3-4E68-8C71-4D8C19068ED8}" type="datetimeFigureOut">
              <a:rPr lang="el-GR" smtClean="0"/>
              <a:t>11/10/2022</a:t>
            </a:fld>
            <a:endParaRPr lang="el-GR"/>
          </a:p>
        </p:txBody>
      </p:sp>
      <p:sp>
        <p:nvSpPr>
          <p:cNvPr id="6" name="Θέση υποσέλιδου 5">
            <a:extLst>
              <a:ext uri="{FF2B5EF4-FFF2-40B4-BE49-F238E27FC236}">
                <a16:creationId xmlns:a16="http://schemas.microsoft.com/office/drawing/2014/main" id="{FEB82B99-A0A3-49C2-8236-4EE16D4DAB08}"/>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8C7037E-02E8-440B-AA41-49125CD63A5D}"/>
              </a:ext>
            </a:extLst>
          </p:cNvPr>
          <p:cNvSpPr>
            <a:spLocks noGrp="1"/>
          </p:cNvSpPr>
          <p:nvPr>
            <p:ph type="sldNum" sz="quarter" idx="12"/>
          </p:nvPr>
        </p:nvSpPr>
        <p:spPr/>
        <p:txBody>
          <a:bodyPr/>
          <a:lstStyle/>
          <a:p>
            <a:fld id="{032F5E36-EAF7-4A80-86A2-39B782B11CBB}" type="slidenum">
              <a:rPr lang="el-GR" smtClean="0"/>
              <a:t>‹#›</a:t>
            </a:fld>
            <a:endParaRPr lang="el-GR"/>
          </a:p>
        </p:txBody>
      </p:sp>
    </p:spTree>
    <p:extLst>
      <p:ext uri="{BB962C8B-B14F-4D97-AF65-F5344CB8AC3E}">
        <p14:creationId xmlns:p14="http://schemas.microsoft.com/office/powerpoint/2010/main" val="354830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F1FE69CB-374D-43F4-AF24-A6555E2B5F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D6CE8714-FA75-44B3-94FE-96C9F7E2C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Επεξεργασία 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a:extLst>
              <a:ext uri="{FF2B5EF4-FFF2-40B4-BE49-F238E27FC236}">
                <a16:creationId xmlns:a16="http://schemas.microsoft.com/office/drawing/2014/main" id="{E65FB7E2-03AE-4FE1-8E64-A71A3D4FF6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E6AB50-58E3-4E68-8C71-4D8C19068ED8}" type="datetimeFigureOut">
              <a:rPr lang="el-GR" smtClean="0"/>
              <a:t>11/10/2022</a:t>
            </a:fld>
            <a:endParaRPr lang="el-GR"/>
          </a:p>
        </p:txBody>
      </p:sp>
      <p:sp>
        <p:nvSpPr>
          <p:cNvPr id="5" name="Θέση υποσέλιδου 4">
            <a:extLst>
              <a:ext uri="{FF2B5EF4-FFF2-40B4-BE49-F238E27FC236}">
                <a16:creationId xmlns:a16="http://schemas.microsoft.com/office/drawing/2014/main" id="{118A2C5E-D387-4977-9167-C3940E355E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E60F1394-6050-400B-BD0B-923249339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F5E36-EAF7-4A80-86A2-39B782B11CBB}" type="slidenum">
              <a:rPr lang="el-GR" smtClean="0"/>
              <a:t>‹#›</a:t>
            </a:fld>
            <a:endParaRPr lang="el-GR"/>
          </a:p>
        </p:txBody>
      </p:sp>
    </p:spTree>
    <p:extLst>
      <p:ext uri="{BB962C8B-B14F-4D97-AF65-F5344CB8AC3E}">
        <p14:creationId xmlns:p14="http://schemas.microsoft.com/office/powerpoint/2010/main" val="3596526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C93F219-1447-4028-B0BD-5FEA71F94CB9}"/>
              </a:ext>
            </a:extLst>
          </p:cNvPr>
          <p:cNvSpPr>
            <a:spLocks noGrp="1"/>
          </p:cNvSpPr>
          <p:nvPr>
            <p:ph type="ctrTitle"/>
          </p:nvPr>
        </p:nvSpPr>
        <p:spPr/>
        <p:txBody>
          <a:bodyPr/>
          <a:lstStyle/>
          <a:p>
            <a:r>
              <a:rPr lang="en-US" dirty="0"/>
              <a:t>The problem</a:t>
            </a:r>
            <a:endParaRPr lang="el-GR" dirty="0"/>
          </a:p>
        </p:txBody>
      </p:sp>
      <p:sp>
        <p:nvSpPr>
          <p:cNvPr id="3" name="Υπότιτλος 2">
            <a:extLst>
              <a:ext uri="{FF2B5EF4-FFF2-40B4-BE49-F238E27FC236}">
                <a16:creationId xmlns:a16="http://schemas.microsoft.com/office/drawing/2014/main" id="{20D3D818-E2A6-4892-8EE3-84CD0D4D0C82}"/>
              </a:ext>
            </a:extLst>
          </p:cNvPr>
          <p:cNvSpPr>
            <a:spLocks noGrp="1"/>
          </p:cNvSpPr>
          <p:nvPr>
            <p:ph type="subTitle" idx="1"/>
          </p:nvPr>
        </p:nvSpPr>
        <p:spPr/>
        <p:txBody>
          <a:bodyPr/>
          <a:lstStyle/>
          <a:p>
            <a:r>
              <a:rPr lang="en-US" dirty="0"/>
              <a:t>Hide the seed word</a:t>
            </a:r>
            <a:endParaRPr lang="el-GR" dirty="0"/>
          </a:p>
        </p:txBody>
      </p:sp>
    </p:spTree>
    <p:extLst>
      <p:ext uri="{BB962C8B-B14F-4D97-AF65-F5344CB8AC3E}">
        <p14:creationId xmlns:p14="http://schemas.microsoft.com/office/powerpoint/2010/main" val="402735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E766D04-CF76-492E-AC22-95621CF7BFF6}"/>
              </a:ext>
            </a:extLst>
          </p:cNvPr>
          <p:cNvSpPr>
            <a:spLocks noGrp="1"/>
          </p:cNvSpPr>
          <p:nvPr>
            <p:ph type="title"/>
          </p:nvPr>
        </p:nvSpPr>
        <p:spPr/>
        <p:txBody>
          <a:bodyPr/>
          <a:lstStyle/>
          <a:p>
            <a:r>
              <a:rPr lang="en-US" dirty="0"/>
              <a:t>Is that a solution ?	</a:t>
            </a:r>
            <a:endParaRPr lang="el-GR" dirty="0"/>
          </a:p>
        </p:txBody>
      </p:sp>
      <p:pic>
        <p:nvPicPr>
          <p:cNvPr id="6" name="Θέση εικόνας 5">
            <a:extLst>
              <a:ext uri="{FF2B5EF4-FFF2-40B4-BE49-F238E27FC236}">
                <a16:creationId xmlns:a16="http://schemas.microsoft.com/office/drawing/2014/main" id="{B193AFAC-4464-4C48-902E-7FAEDF57CFA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5930" b="15930"/>
          <a:stretch>
            <a:fillRect/>
          </a:stretch>
        </p:blipFill>
        <p:spPr/>
      </p:pic>
      <p:sp>
        <p:nvSpPr>
          <p:cNvPr id="4" name="Θέση κειμένου 3">
            <a:extLst>
              <a:ext uri="{FF2B5EF4-FFF2-40B4-BE49-F238E27FC236}">
                <a16:creationId xmlns:a16="http://schemas.microsoft.com/office/drawing/2014/main" id="{10D5C33C-DDF1-4C46-AE31-51F87E732E4E}"/>
              </a:ext>
            </a:extLst>
          </p:cNvPr>
          <p:cNvSpPr>
            <a:spLocks noGrp="1"/>
          </p:cNvSpPr>
          <p:nvPr>
            <p:ph type="body" sz="half" idx="2"/>
          </p:nvPr>
        </p:nvSpPr>
        <p:spPr/>
        <p:txBody>
          <a:bodyPr/>
          <a:lstStyle/>
          <a:p>
            <a:r>
              <a:rPr lang="en-US" dirty="0"/>
              <a:t>Yeah it’s durable , but what happens if the thief get your precious “metal thing”. When will you notice the loss?  How much time left for you to transfer your Bitcoin to another wallet ? </a:t>
            </a:r>
          </a:p>
          <a:p>
            <a:r>
              <a:rPr lang="en-US" dirty="0"/>
              <a:t>You run out of time , right? </a:t>
            </a:r>
          </a:p>
          <a:p>
            <a:endParaRPr lang="en-US" dirty="0"/>
          </a:p>
          <a:p>
            <a:endParaRPr lang="en-US" dirty="0"/>
          </a:p>
          <a:p>
            <a:endParaRPr lang="en-US" dirty="0"/>
          </a:p>
          <a:p>
            <a:endParaRPr lang="en-US" dirty="0"/>
          </a:p>
          <a:p>
            <a:endParaRPr lang="en-US" dirty="0"/>
          </a:p>
          <a:p>
            <a:r>
              <a:rPr lang="en-US" dirty="0"/>
              <a:t>Let’s see an alternative …</a:t>
            </a:r>
            <a:endParaRPr lang="el-GR" dirty="0"/>
          </a:p>
        </p:txBody>
      </p:sp>
    </p:spTree>
    <p:extLst>
      <p:ext uri="{BB962C8B-B14F-4D97-AF65-F5344CB8AC3E}">
        <p14:creationId xmlns:p14="http://schemas.microsoft.com/office/powerpoint/2010/main" val="91945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16D7591-0207-429F-81DB-70487451B802}"/>
              </a:ext>
            </a:extLst>
          </p:cNvPr>
          <p:cNvSpPr>
            <a:spLocks noGrp="1"/>
          </p:cNvSpPr>
          <p:nvPr>
            <p:ph type="ctrTitle"/>
          </p:nvPr>
        </p:nvSpPr>
        <p:spPr>
          <a:xfrm>
            <a:off x="1524000" y="1122363"/>
            <a:ext cx="9144000" cy="874217"/>
          </a:xfrm>
        </p:spPr>
        <p:txBody>
          <a:bodyPr>
            <a:normAutofit fontScale="90000"/>
          </a:bodyPr>
          <a:lstStyle/>
          <a:p>
            <a:r>
              <a:rPr lang="en-US" dirty="0"/>
              <a:t>A book 	</a:t>
            </a:r>
            <a:endParaRPr lang="el-GR" dirty="0"/>
          </a:p>
        </p:txBody>
      </p:sp>
      <p:sp>
        <p:nvSpPr>
          <p:cNvPr id="3" name="Υπότιτλος 2">
            <a:extLst>
              <a:ext uri="{FF2B5EF4-FFF2-40B4-BE49-F238E27FC236}">
                <a16:creationId xmlns:a16="http://schemas.microsoft.com/office/drawing/2014/main" id="{A094C677-7661-417B-A54B-E997ABD897CA}"/>
              </a:ext>
            </a:extLst>
          </p:cNvPr>
          <p:cNvSpPr>
            <a:spLocks noGrp="1"/>
          </p:cNvSpPr>
          <p:nvPr>
            <p:ph type="subTitle" idx="1"/>
          </p:nvPr>
        </p:nvSpPr>
        <p:spPr>
          <a:xfrm>
            <a:off x="1524000" y="1996580"/>
            <a:ext cx="9144000" cy="3261219"/>
          </a:xfrm>
        </p:spPr>
        <p:txBody>
          <a:bodyPr/>
          <a:lstStyle/>
          <a:p>
            <a:pPr algn="l"/>
            <a:r>
              <a:rPr lang="en-US" dirty="0"/>
              <a:t>We created a software where you hide your seeds among other 2048 words of BIP39.</a:t>
            </a:r>
            <a:r>
              <a:rPr lang="el-GR" dirty="0"/>
              <a:t> </a:t>
            </a:r>
            <a:r>
              <a:rPr lang="en-US" dirty="0"/>
              <a:t>You place the words according to the page, row and column. For example (2,10,7) means that the word is on the 2nd page, 10th row and 7th column. The program has the ability to be installed and run offline for security reasons. Finally you locally print the book as many copies you like, and erase the file from the computer. We suggest placing the book in at least 2 locations. And let's not forget the dual purpose of the software. </a:t>
            </a:r>
            <a:r>
              <a:rPr lang="en-US"/>
              <a:t>Hide the seed </a:t>
            </a:r>
            <a:r>
              <a:rPr lang="en-US" dirty="0"/>
              <a:t>but also to give us reaction time from the moment we notice the theft.</a:t>
            </a:r>
          </a:p>
          <a:p>
            <a:pPr algn="l"/>
            <a:endParaRPr lang="el-GR" dirty="0"/>
          </a:p>
        </p:txBody>
      </p:sp>
    </p:spTree>
    <p:extLst>
      <p:ext uri="{BB962C8B-B14F-4D97-AF65-F5344CB8AC3E}">
        <p14:creationId xmlns:p14="http://schemas.microsoft.com/office/powerpoint/2010/main" val="232930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7AA9A69-C6CC-4827-8128-EFADE4BF2CF2}"/>
              </a:ext>
            </a:extLst>
          </p:cNvPr>
          <p:cNvSpPr>
            <a:spLocks noGrp="1"/>
          </p:cNvSpPr>
          <p:nvPr>
            <p:ph type="title"/>
          </p:nvPr>
        </p:nvSpPr>
        <p:spPr/>
        <p:txBody>
          <a:bodyPr/>
          <a:lstStyle/>
          <a:p>
            <a:r>
              <a:rPr lang="en-US" dirty="0"/>
              <a:t>Ok, let’s create a book from scratch.</a:t>
            </a:r>
            <a:endParaRPr lang="el-GR" dirty="0"/>
          </a:p>
        </p:txBody>
      </p:sp>
      <p:sp>
        <p:nvSpPr>
          <p:cNvPr id="3" name="Θέση εικόνας 2">
            <a:extLst>
              <a:ext uri="{FF2B5EF4-FFF2-40B4-BE49-F238E27FC236}">
                <a16:creationId xmlns:a16="http://schemas.microsoft.com/office/drawing/2014/main" id="{6BBFA7E6-5242-4090-A961-249871318138}"/>
              </a:ext>
            </a:extLst>
          </p:cNvPr>
          <p:cNvSpPr>
            <a:spLocks noGrp="1"/>
          </p:cNvSpPr>
          <p:nvPr>
            <p:ph type="pic" idx="1"/>
          </p:nvPr>
        </p:nvSpPr>
        <p:spPr/>
      </p:sp>
      <p:sp>
        <p:nvSpPr>
          <p:cNvPr id="4" name="Θέση κειμένου 3">
            <a:extLst>
              <a:ext uri="{FF2B5EF4-FFF2-40B4-BE49-F238E27FC236}">
                <a16:creationId xmlns:a16="http://schemas.microsoft.com/office/drawing/2014/main" id="{69417E57-1BFB-4FA0-BD37-940B7C73F90A}"/>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After install the software </a:t>
            </a:r>
            <a:r>
              <a:rPr lang="en-US" u="sng" dirty="0"/>
              <a:t>off line, </a:t>
            </a:r>
            <a:r>
              <a:rPr lang="en-US" dirty="0"/>
              <a:t> you see that picture. Beware! We have unplugged the network cable or </a:t>
            </a:r>
            <a:r>
              <a:rPr lang="en-US" dirty="0" err="1"/>
              <a:t>wifi</a:t>
            </a:r>
            <a:r>
              <a:rPr lang="en-US" dirty="0"/>
              <a:t> adaptor. We work until the end, </a:t>
            </a:r>
            <a:r>
              <a:rPr lang="en-US" u="sng" dirty="0"/>
              <a:t>off line</a:t>
            </a:r>
            <a:r>
              <a:rPr lang="en-US" dirty="0"/>
              <a:t>. </a:t>
            </a:r>
          </a:p>
          <a:p>
            <a:pPr marL="285750" indent="-285750">
              <a:buFont typeface="Arial" panose="020B0604020202020204" pitchFamily="34" charset="0"/>
              <a:buChar char="•"/>
            </a:pPr>
            <a:r>
              <a:rPr lang="en-US" dirty="0"/>
              <a:t>Let’s name “my book!” and 24 pages.</a:t>
            </a:r>
            <a:endParaRPr lang="el-GR" dirty="0"/>
          </a:p>
        </p:txBody>
      </p:sp>
      <p:pic>
        <p:nvPicPr>
          <p:cNvPr id="5" name="Εικόνα 4">
            <a:extLst>
              <a:ext uri="{FF2B5EF4-FFF2-40B4-BE49-F238E27FC236}">
                <a16:creationId xmlns:a16="http://schemas.microsoft.com/office/drawing/2014/main" id="{538D67F0-E84A-41B7-9425-E3BBA15FB8D8}"/>
              </a:ext>
            </a:extLst>
          </p:cNvPr>
          <p:cNvPicPr>
            <a:picLocks noChangeAspect="1"/>
          </p:cNvPicPr>
          <p:nvPr/>
        </p:nvPicPr>
        <p:blipFill>
          <a:blip r:embed="rId2"/>
          <a:stretch>
            <a:fillRect/>
          </a:stretch>
        </p:blipFill>
        <p:spPr>
          <a:xfrm>
            <a:off x="4697835" y="0"/>
            <a:ext cx="7494165" cy="6858000"/>
          </a:xfrm>
          <a:prstGeom prst="rect">
            <a:avLst/>
          </a:prstGeom>
        </p:spPr>
      </p:pic>
    </p:spTree>
    <p:extLst>
      <p:ext uri="{BB962C8B-B14F-4D97-AF65-F5344CB8AC3E}">
        <p14:creationId xmlns:p14="http://schemas.microsoft.com/office/powerpoint/2010/main" val="16280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DADF970-D62D-4C9C-9846-EB4673C20E30}"/>
              </a:ext>
            </a:extLst>
          </p:cNvPr>
          <p:cNvSpPr>
            <a:spLocks noGrp="1"/>
          </p:cNvSpPr>
          <p:nvPr>
            <p:ph type="title"/>
          </p:nvPr>
        </p:nvSpPr>
        <p:spPr/>
        <p:txBody>
          <a:bodyPr/>
          <a:lstStyle/>
          <a:p>
            <a:r>
              <a:rPr lang="en-US" dirty="0"/>
              <a:t>Let’s create	</a:t>
            </a:r>
            <a:endParaRPr lang="el-GR" dirty="0"/>
          </a:p>
        </p:txBody>
      </p:sp>
      <p:pic>
        <p:nvPicPr>
          <p:cNvPr id="12" name="Θέση εικόνας 11">
            <a:extLst>
              <a:ext uri="{FF2B5EF4-FFF2-40B4-BE49-F238E27FC236}">
                <a16:creationId xmlns:a16="http://schemas.microsoft.com/office/drawing/2014/main" id="{42A220AB-8D57-431F-B65F-514ABEA794AC}"/>
              </a:ext>
            </a:extLst>
          </p:cNvPr>
          <p:cNvPicPr>
            <a:picLocks noGrp="1" noChangeAspect="1"/>
          </p:cNvPicPr>
          <p:nvPr>
            <p:ph type="pic" idx="1"/>
          </p:nvPr>
        </p:nvPicPr>
        <p:blipFill>
          <a:blip r:embed="rId2"/>
          <a:srcRect l="14381" r="14381"/>
          <a:stretch>
            <a:fillRect/>
          </a:stretch>
        </p:blipFill>
        <p:spPr>
          <a:prstGeom prst="rect">
            <a:avLst/>
          </a:prstGeom>
        </p:spPr>
      </p:pic>
      <p:sp>
        <p:nvSpPr>
          <p:cNvPr id="4" name="Θέση κειμένου 3">
            <a:extLst>
              <a:ext uri="{FF2B5EF4-FFF2-40B4-BE49-F238E27FC236}">
                <a16:creationId xmlns:a16="http://schemas.microsoft.com/office/drawing/2014/main" id="{F6C6FF9A-8B45-44D2-8714-85F0FF458C6F}"/>
              </a:ext>
            </a:extLst>
          </p:cNvPr>
          <p:cNvSpPr>
            <a:spLocks noGrp="1"/>
          </p:cNvSpPr>
          <p:nvPr>
            <p:ph type="body" sz="half" idx="2"/>
          </p:nvPr>
        </p:nvSpPr>
        <p:spPr/>
        <p:txBody>
          <a:bodyPr/>
          <a:lstStyle/>
          <a:p>
            <a:pPr marL="342900" indent="-342900">
              <a:buFont typeface="+mj-lt"/>
              <a:buAutoNum type="arabicPeriod"/>
            </a:pPr>
            <a:r>
              <a:rPr lang="en-US" dirty="0"/>
              <a:t>We pick carefully the right word. We can use the BIP39 Pool or we can manually type the word (in case of passphrase )</a:t>
            </a:r>
          </a:p>
          <a:p>
            <a:pPr marL="342900" indent="-342900">
              <a:buFont typeface="+mj-lt"/>
              <a:buAutoNum type="arabicPeriod"/>
            </a:pPr>
            <a:r>
              <a:rPr lang="en-US" dirty="0"/>
              <a:t>We put the page where the word is.</a:t>
            </a:r>
          </a:p>
          <a:p>
            <a:pPr marL="342900" indent="-342900">
              <a:buFont typeface="+mj-lt"/>
              <a:buAutoNum type="arabicPeriod"/>
            </a:pPr>
            <a:r>
              <a:rPr lang="en-US" dirty="0"/>
              <a:t>The same with the line , and finally with the column. </a:t>
            </a:r>
            <a:endParaRPr lang="el-GR" dirty="0"/>
          </a:p>
        </p:txBody>
      </p:sp>
    </p:spTree>
    <p:extLst>
      <p:ext uri="{BB962C8B-B14F-4D97-AF65-F5344CB8AC3E}">
        <p14:creationId xmlns:p14="http://schemas.microsoft.com/office/powerpoint/2010/main" val="426803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6D0061E-1C08-41D1-8626-1529192E4FB0}"/>
              </a:ext>
            </a:extLst>
          </p:cNvPr>
          <p:cNvSpPr>
            <a:spLocks noGrp="1"/>
          </p:cNvSpPr>
          <p:nvPr>
            <p:ph type="title"/>
          </p:nvPr>
        </p:nvSpPr>
        <p:spPr/>
        <p:txBody>
          <a:bodyPr/>
          <a:lstStyle/>
          <a:p>
            <a:r>
              <a:rPr lang="en-US" dirty="0"/>
              <a:t>Finally	</a:t>
            </a:r>
            <a:endParaRPr lang="el-GR" dirty="0"/>
          </a:p>
        </p:txBody>
      </p:sp>
      <p:pic>
        <p:nvPicPr>
          <p:cNvPr id="6" name="Θέση εικόνας 5">
            <a:extLst>
              <a:ext uri="{FF2B5EF4-FFF2-40B4-BE49-F238E27FC236}">
                <a16:creationId xmlns:a16="http://schemas.microsoft.com/office/drawing/2014/main" id="{6785CA36-155F-47C0-A9F0-115F84C9C861}"/>
              </a:ext>
            </a:extLst>
          </p:cNvPr>
          <p:cNvPicPr>
            <a:picLocks noGrp="1" noChangeAspect="1"/>
          </p:cNvPicPr>
          <p:nvPr>
            <p:ph type="pic" idx="1"/>
          </p:nvPr>
        </p:nvPicPr>
        <p:blipFill>
          <a:blip r:embed="rId2"/>
          <a:srcRect l="14381" r="14381"/>
          <a:stretch>
            <a:fillRect/>
          </a:stretch>
        </p:blipFill>
        <p:spPr>
          <a:prstGeom prst="rect">
            <a:avLst/>
          </a:prstGeom>
        </p:spPr>
      </p:pic>
      <p:sp>
        <p:nvSpPr>
          <p:cNvPr id="4" name="Θέση κειμένου 3">
            <a:extLst>
              <a:ext uri="{FF2B5EF4-FFF2-40B4-BE49-F238E27FC236}">
                <a16:creationId xmlns:a16="http://schemas.microsoft.com/office/drawing/2014/main" id="{003E7EDA-1CEA-46DF-97DA-85F54457BF88}"/>
              </a:ext>
            </a:extLst>
          </p:cNvPr>
          <p:cNvSpPr>
            <a:spLocks noGrp="1"/>
          </p:cNvSpPr>
          <p:nvPr>
            <p:ph type="body" sz="half" idx="2"/>
          </p:nvPr>
        </p:nvSpPr>
        <p:spPr/>
        <p:txBody>
          <a:bodyPr/>
          <a:lstStyle/>
          <a:p>
            <a:r>
              <a:rPr lang="en-US" dirty="0"/>
              <a:t>A .txt document is created </a:t>
            </a:r>
          </a:p>
          <a:p>
            <a:r>
              <a:rPr lang="en-US" dirty="0"/>
              <a:t>Our Book is in there</a:t>
            </a:r>
          </a:p>
          <a:p>
            <a:r>
              <a:rPr lang="en-US" dirty="0"/>
              <a:t>We print locally as many times as we like,</a:t>
            </a:r>
          </a:p>
          <a:p>
            <a:r>
              <a:rPr lang="en-US" dirty="0"/>
              <a:t>And we delete. </a:t>
            </a:r>
          </a:p>
          <a:p>
            <a:r>
              <a:rPr lang="en-US" dirty="0"/>
              <a:t>We plug in the machine with the network</a:t>
            </a:r>
          </a:p>
          <a:p>
            <a:r>
              <a:rPr lang="en-US" dirty="0"/>
              <a:t>That’s </a:t>
            </a:r>
            <a:r>
              <a:rPr lang="en-US"/>
              <a:t>it!</a:t>
            </a:r>
            <a:endParaRPr lang="en-US" dirty="0"/>
          </a:p>
        </p:txBody>
      </p:sp>
    </p:spTree>
    <p:extLst>
      <p:ext uri="{BB962C8B-B14F-4D97-AF65-F5344CB8AC3E}">
        <p14:creationId xmlns:p14="http://schemas.microsoft.com/office/powerpoint/2010/main" val="411393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CDA8935-CB39-47C8-A86B-18D690DE3E07}"/>
              </a:ext>
            </a:extLst>
          </p:cNvPr>
          <p:cNvSpPr>
            <a:spLocks noGrp="1"/>
          </p:cNvSpPr>
          <p:nvPr>
            <p:ph type="title"/>
          </p:nvPr>
        </p:nvSpPr>
        <p:spPr>
          <a:xfrm>
            <a:off x="839788" y="457200"/>
            <a:ext cx="3932237" cy="650147"/>
          </a:xfrm>
        </p:spPr>
        <p:txBody>
          <a:bodyPr>
            <a:normAutofit/>
          </a:bodyPr>
          <a:lstStyle/>
          <a:p>
            <a:r>
              <a:rPr lang="en-US" dirty="0"/>
              <a:t>       Voila! </a:t>
            </a:r>
            <a:endParaRPr lang="el-GR" dirty="0"/>
          </a:p>
        </p:txBody>
      </p:sp>
      <p:pic>
        <p:nvPicPr>
          <p:cNvPr id="6" name="Θέση εικόνας 5">
            <a:extLst>
              <a:ext uri="{FF2B5EF4-FFF2-40B4-BE49-F238E27FC236}">
                <a16:creationId xmlns:a16="http://schemas.microsoft.com/office/drawing/2014/main" id="{8D019857-023B-45BC-ADEC-A5D189EEEFA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a:xfrm>
            <a:off x="4194495" y="987425"/>
            <a:ext cx="7160893" cy="4873625"/>
          </a:xfrm>
        </p:spPr>
      </p:pic>
      <p:sp>
        <p:nvSpPr>
          <p:cNvPr id="4" name="Θέση κειμένου 3">
            <a:extLst>
              <a:ext uri="{FF2B5EF4-FFF2-40B4-BE49-F238E27FC236}">
                <a16:creationId xmlns:a16="http://schemas.microsoft.com/office/drawing/2014/main" id="{91728833-3F98-4CCE-8C61-02018F4C1C4B}"/>
              </a:ext>
            </a:extLst>
          </p:cNvPr>
          <p:cNvSpPr>
            <a:spLocks noGrp="1"/>
          </p:cNvSpPr>
          <p:nvPr>
            <p:ph type="body" sz="half" idx="2"/>
          </p:nvPr>
        </p:nvSpPr>
        <p:spPr>
          <a:xfrm>
            <a:off x="839789" y="1275127"/>
            <a:ext cx="2566142" cy="4593861"/>
          </a:xfrm>
        </p:spPr>
        <p:txBody>
          <a:bodyPr/>
          <a:lstStyle/>
          <a:p>
            <a:r>
              <a:rPr lang="en-US" dirty="0"/>
              <a:t>Now you see the printed book. 10 words in each row (columns) and 48 rows in each page. On these 2 pages are some of my seed words. Maybe none of them or perhaps all of them. There may also be more seed phrases than 1 cold wallet. Can you guess? I always Keep it on the bookcase above my desk. You can come and get it! Even if that happens I will notice it soon enough to transfer my coin to another wallet. Thanks for watching. </a:t>
            </a:r>
            <a:endParaRPr lang="el-GR" dirty="0"/>
          </a:p>
        </p:txBody>
      </p:sp>
    </p:spTree>
    <p:extLst>
      <p:ext uri="{BB962C8B-B14F-4D97-AF65-F5344CB8AC3E}">
        <p14:creationId xmlns:p14="http://schemas.microsoft.com/office/powerpoint/2010/main" val="487840285"/>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433</Words>
  <Application>Microsoft Office PowerPoint</Application>
  <PresentationFormat>Ευρεία οθόνη</PresentationFormat>
  <Paragraphs>29</Paragraphs>
  <Slides>7</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7</vt:i4>
      </vt:variant>
    </vt:vector>
  </HeadingPairs>
  <TitlesOfParts>
    <vt:vector size="11" baseType="lpstr">
      <vt:lpstr>Arial</vt:lpstr>
      <vt:lpstr>Calibri</vt:lpstr>
      <vt:lpstr>Calibri Light</vt:lpstr>
      <vt:lpstr>Θέμα του Office</vt:lpstr>
      <vt:lpstr>The problem</vt:lpstr>
      <vt:lpstr>Is that a solution ? </vt:lpstr>
      <vt:lpstr>A book  </vt:lpstr>
      <vt:lpstr>Ok, let’s create a book from scratch.</vt:lpstr>
      <vt:lpstr>Let’s create </vt:lpstr>
      <vt:lpstr>Finally </vt:lpstr>
      <vt:lpstr>       Voila!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Pc</dc:creator>
  <cp:lastModifiedBy>Pc</cp:lastModifiedBy>
  <cp:revision>22</cp:revision>
  <dcterms:created xsi:type="dcterms:W3CDTF">2022-09-12T10:21:32Z</dcterms:created>
  <dcterms:modified xsi:type="dcterms:W3CDTF">2022-10-11T12:41:46Z</dcterms:modified>
</cp:coreProperties>
</file>