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28" r:id="rId2"/>
  </p:sldMasterIdLst>
  <p:notesMasterIdLst>
    <p:notesMasterId r:id="rId23"/>
  </p:notesMasterIdLst>
  <p:sldIdLst>
    <p:sldId id="1009" r:id="rId3"/>
    <p:sldId id="1010" r:id="rId4"/>
    <p:sldId id="259" r:id="rId5"/>
    <p:sldId id="260" r:id="rId6"/>
    <p:sldId id="261" r:id="rId7"/>
    <p:sldId id="1011" r:id="rId8"/>
    <p:sldId id="1012" r:id="rId9"/>
    <p:sldId id="264" r:id="rId10"/>
    <p:sldId id="1013" r:id="rId11"/>
    <p:sldId id="267" r:id="rId12"/>
    <p:sldId id="1014" r:id="rId13"/>
    <p:sldId id="1015" r:id="rId14"/>
    <p:sldId id="269" r:id="rId15"/>
    <p:sldId id="1016" r:id="rId16"/>
    <p:sldId id="279" r:id="rId17"/>
    <p:sldId id="1017" r:id="rId18"/>
    <p:sldId id="273" r:id="rId19"/>
    <p:sldId id="275" r:id="rId20"/>
    <p:sldId id="1019" r:id="rId21"/>
    <p:sldId id="277" r:id="rId22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accent2"/>
        </a:solidFill>
        <a:latin typeface="Times New Roman" panose="02020603050405020304" pitchFamily="18" charset="0"/>
        <a:ea typeface="楷体_GB2312"/>
        <a:cs typeface="楷体_GB2312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accent2"/>
        </a:solidFill>
        <a:latin typeface="Times New Roman" panose="02020603050405020304" pitchFamily="18" charset="0"/>
        <a:ea typeface="楷体_GB2312"/>
        <a:cs typeface="楷体_GB2312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accent2"/>
        </a:solidFill>
        <a:latin typeface="Times New Roman" panose="02020603050405020304" pitchFamily="18" charset="0"/>
        <a:ea typeface="楷体_GB2312"/>
        <a:cs typeface="楷体_GB2312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accent2"/>
        </a:solidFill>
        <a:latin typeface="Times New Roman" panose="02020603050405020304" pitchFamily="18" charset="0"/>
        <a:ea typeface="楷体_GB2312"/>
        <a:cs typeface="楷体_GB2312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accent2"/>
        </a:solidFill>
        <a:latin typeface="Times New Roman" panose="02020603050405020304" pitchFamily="18" charset="0"/>
        <a:ea typeface="楷体_GB2312"/>
        <a:cs typeface="楷体_GB2312"/>
      </a:defRPr>
    </a:lvl5pPr>
    <a:lvl6pPr marL="2286000" algn="l" defTabSz="914400" rtl="0" eaLnBrk="1" latinLnBrk="0" hangingPunct="1">
      <a:defRPr kumimoji="1" b="1" kern="1200">
        <a:solidFill>
          <a:schemeClr val="accent2"/>
        </a:solidFill>
        <a:latin typeface="Times New Roman" panose="02020603050405020304" pitchFamily="18" charset="0"/>
        <a:ea typeface="楷体_GB2312"/>
        <a:cs typeface="楷体_GB2312"/>
      </a:defRPr>
    </a:lvl6pPr>
    <a:lvl7pPr marL="2743200" algn="l" defTabSz="914400" rtl="0" eaLnBrk="1" latinLnBrk="0" hangingPunct="1">
      <a:defRPr kumimoji="1" b="1" kern="1200">
        <a:solidFill>
          <a:schemeClr val="accent2"/>
        </a:solidFill>
        <a:latin typeface="Times New Roman" panose="02020603050405020304" pitchFamily="18" charset="0"/>
        <a:ea typeface="楷体_GB2312"/>
        <a:cs typeface="楷体_GB2312"/>
      </a:defRPr>
    </a:lvl7pPr>
    <a:lvl8pPr marL="3200400" algn="l" defTabSz="914400" rtl="0" eaLnBrk="1" latinLnBrk="0" hangingPunct="1">
      <a:defRPr kumimoji="1" b="1" kern="1200">
        <a:solidFill>
          <a:schemeClr val="accent2"/>
        </a:solidFill>
        <a:latin typeface="Times New Roman" panose="02020603050405020304" pitchFamily="18" charset="0"/>
        <a:ea typeface="楷体_GB2312"/>
        <a:cs typeface="楷体_GB2312"/>
      </a:defRPr>
    </a:lvl8pPr>
    <a:lvl9pPr marL="3657600" algn="l" defTabSz="914400" rtl="0" eaLnBrk="1" latinLnBrk="0" hangingPunct="1">
      <a:defRPr kumimoji="1" b="1" kern="1200">
        <a:solidFill>
          <a:schemeClr val="accent2"/>
        </a:solidFill>
        <a:latin typeface="Times New Roman" panose="02020603050405020304" pitchFamily="18" charset="0"/>
        <a:ea typeface="楷体_GB2312"/>
        <a:cs typeface="楷体_GB231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DFADB"/>
    <a:srgbClr val="336699"/>
    <a:srgbClr val="00B4C8"/>
    <a:srgbClr val="0096C8"/>
    <a:srgbClr val="00FF99"/>
    <a:srgbClr val="FFFF00"/>
    <a:srgbClr val="FF0000"/>
    <a:srgbClr val="66CC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64027" autoAdjust="0"/>
  </p:normalViewPr>
  <p:slideViewPr>
    <p:cSldViewPr>
      <p:cViewPr varScale="1">
        <p:scale>
          <a:sx n="92" d="100"/>
          <a:sy n="92" d="100"/>
        </p:scale>
        <p:origin x="104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D42D441-C274-4804-B42B-6E17EB3E4B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ct val="50000"/>
              </a:spcBef>
              <a:defRPr sz="1200"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714C6C-7B5F-4450-8E4D-8657E026A82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ct val="50000"/>
              </a:spcBef>
              <a:defRPr sz="1200"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69B3164D-5B5B-4CF0-9F28-CA279FA2F4EB}" type="datetimeFigureOut">
              <a:rPr lang="zh-CN" altLang="en-US"/>
              <a:pPr>
                <a:defRPr/>
              </a:pPr>
              <a:t>2024/12/20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CDE21762-54C1-464C-894D-58066F3492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1D194878-E158-4CB0-A578-4D212B2D3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BC1F9A-2F8F-427F-B528-970AC25050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ct val="50000"/>
              </a:spcBef>
              <a:defRPr sz="1200"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A019FE-4B97-4587-974B-6267017154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19D7694B-A778-48B1-859C-553E197E02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2442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FBCF58E-397C-48B1-83D7-8DCD9A6758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120F868-4B18-4B65-9C94-1B02562CD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7E4554-F411-45B9-B548-59F00CF273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98E66-7D9B-4EF6-8D68-9D7E54A6C1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9458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4890FD-77A1-4ED0-A70F-538797A65B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7497E67-B0EF-41D3-A6C6-7AA5D25C50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C4860D-0BF6-40C8-83C6-38D63B16C8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81AC8-55E2-4595-B4E6-D7DAC552DA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489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82B60F-79D6-437A-9B10-3DB601C350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94A781-91E7-40AB-BC19-6318B15A7C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38ACC28-EB18-45E3-A3E9-71298B4458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B895C-2A3F-4A42-8D9A-AF9F29DDCF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3899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E29DFC-4889-434A-AFD4-4F6D7BA612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CD1597-6C6D-42B2-8510-DEA2548081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310AE8-41F7-424D-8020-D825970038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BD5A4-1440-472A-8074-255B5F0131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8226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EE98D68-C57B-426F-849E-42FBBE9C92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E6EB846-EC30-474E-83D2-939FE236E8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8238EAE-EEFC-41DB-9FC2-75822E7C27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B29C8-7009-4576-B3D2-3EF5A6F90E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1370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sz="24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54D09D-4F49-4C6B-870D-2D64D96816A5}" type="datetimeFigureOut">
              <a: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12/20/2024</a:t>
            </a:fld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ts val="1590"/>
              </a:lnSpc>
            </a:pPr>
            <a:fld id="{9A0DB2DC-4C9A-4742-B13C-FB6460FD3503}" type="slidenum">
              <a:rPr lang="zh-CN" altLang="zh-CN" dirty="0"/>
              <a:t>‹#›</a:t>
            </a:fld>
            <a:endParaRPr lang="zh-CN" altLang="zh-C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768844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6">
            <a:extLst>
              <a:ext uri="{FF2B5EF4-FFF2-40B4-BE49-F238E27FC236}">
                <a16:creationId xmlns:a16="http://schemas.microsoft.com/office/drawing/2014/main" id="{C3C7E827-BD93-49E6-BA0D-668356D85048}"/>
              </a:ext>
            </a:extLst>
          </p:cNvPr>
          <p:cNvSpPr/>
          <p:nvPr userDrawn="1"/>
        </p:nvSpPr>
        <p:spPr>
          <a:xfrm>
            <a:off x="1588" y="4422775"/>
            <a:ext cx="9150350" cy="2008188"/>
          </a:xfrm>
          <a:prstGeom prst="rect">
            <a:avLst/>
          </a:prstGeom>
          <a:solidFill>
            <a:srgbClr val="005826">
              <a:alpha val="37000"/>
            </a:srgbClr>
          </a:soli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ru-RU" sz="1400" dirty="0">
              <a:solidFill>
                <a:prstClr val="white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cs typeface="Open Sans" charset="0"/>
              <a:sym typeface="Source Han Serif SC" panose="02020400000000000000" pitchFamily="18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E762D5-13BF-44E0-9862-B7247F6E9315}"/>
              </a:ext>
            </a:extLst>
          </p:cNvPr>
          <p:cNvSpPr/>
          <p:nvPr userDrawn="1"/>
        </p:nvSpPr>
        <p:spPr>
          <a:xfrm>
            <a:off x="9525" y="-39688"/>
            <a:ext cx="9163050" cy="258763"/>
          </a:xfrm>
          <a:prstGeom prst="rect">
            <a:avLst/>
          </a:prstGeom>
          <a:solidFill>
            <a:srgbClr val="005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6" name="Rectangle 101">
            <a:extLst>
              <a:ext uri="{FF2B5EF4-FFF2-40B4-BE49-F238E27FC236}">
                <a16:creationId xmlns:a16="http://schemas.microsoft.com/office/drawing/2014/main" id="{08A0D545-5852-401A-B614-844192B0A7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8575" y="6421438"/>
            <a:ext cx="9191625" cy="439737"/>
          </a:xfrm>
          <a:prstGeom prst="rect">
            <a:avLst/>
          </a:prstGeom>
          <a:solidFill>
            <a:srgbClr val="005826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  <a:defRPr/>
            </a:pPr>
            <a:endParaRPr lang="zh-CN" altLang="en-US"/>
          </a:p>
        </p:txBody>
      </p:sp>
      <p:sp>
        <p:nvSpPr>
          <p:cNvPr id="7" name="日期占位符 5">
            <a:extLst>
              <a:ext uri="{FF2B5EF4-FFF2-40B4-BE49-F238E27FC236}">
                <a16:creationId xmlns:a16="http://schemas.microsoft.com/office/drawing/2014/main" id="{F30448BA-521E-4768-BB50-2ECEE99C0DC3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1376363" y="6432550"/>
            <a:ext cx="1935162" cy="412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人工智能学院</a:t>
            </a:r>
            <a:endParaRPr lang="en-US" altLang="zh-CN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3A8CCF93-B6FA-4A3C-9F67-EDADE8347669}"/>
              </a:ext>
            </a:extLst>
          </p:cNvPr>
          <p:cNvSpPr/>
          <p:nvPr userDrawn="1"/>
        </p:nvSpPr>
        <p:spPr>
          <a:xfrm>
            <a:off x="920750" y="1222375"/>
            <a:ext cx="7278688" cy="3059113"/>
          </a:xfrm>
          <a:custGeom>
            <a:avLst/>
            <a:gdLst>
              <a:gd name="connsiteX0" fmla="*/ 0 w 6769100"/>
              <a:gd name="connsiteY0" fmla="*/ 0 h 2879724"/>
              <a:gd name="connsiteX1" fmla="*/ 6769100 w 6769100"/>
              <a:gd name="connsiteY1" fmla="*/ 0 h 2879724"/>
              <a:gd name="connsiteX2" fmla="*/ 6769100 w 6769100"/>
              <a:gd name="connsiteY2" fmla="*/ 2879724 h 2879724"/>
              <a:gd name="connsiteX3" fmla="*/ 6574071 w 6769100"/>
              <a:gd name="connsiteY3" fmla="*/ 2879724 h 2879724"/>
              <a:gd name="connsiteX4" fmla="*/ 6574071 w 6769100"/>
              <a:gd name="connsiteY4" fmla="*/ 2022761 h 2879724"/>
              <a:gd name="connsiteX5" fmla="*/ 5907894 w 6769100"/>
              <a:gd name="connsiteY5" fmla="*/ 2022761 h 2879724"/>
              <a:gd name="connsiteX6" fmla="*/ 5907894 w 6769100"/>
              <a:gd name="connsiteY6" fmla="*/ 2879724 h 2879724"/>
              <a:gd name="connsiteX7" fmla="*/ 0 w 6769100"/>
              <a:gd name="connsiteY7" fmla="*/ 2879724 h 2879724"/>
              <a:gd name="connsiteX0" fmla="*/ 0 w 6769100"/>
              <a:gd name="connsiteY0" fmla="*/ 0 h 2879724"/>
              <a:gd name="connsiteX1" fmla="*/ 6769100 w 6769100"/>
              <a:gd name="connsiteY1" fmla="*/ 0 h 2879724"/>
              <a:gd name="connsiteX2" fmla="*/ 6769100 w 6769100"/>
              <a:gd name="connsiteY2" fmla="*/ 2879724 h 2879724"/>
              <a:gd name="connsiteX3" fmla="*/ 6574071 w 6769100"/>
              <a:gd name="connsiteY3" fmla="*/ 2879724 h 2879724"/>
              <a:gd name="connsiteX4" fmla="*/ 5907894 w 6769100"/>
              <a:gd name="connsiteY4" fmla="*/ 2022761 h 2879724"/>
              <a:gd name="connsiteX5" fmla="*/ 5907894 w 6769100"/>
              <a:gd name="connsiteY5" fmla="*/ 2879724 h 2879724"/>
              <a:gd name="connsiteX6" fmla="*/ 0 w 6769100"/>
              <a:gd name="connsiteY6" fmla="*/ 2879724 h 2879724"/>
              <a:gd name="connsiteX7" fmla="*/ 0 w 6769100"/>
              <a:gd name="connsiteY7" fmla="*/ 0 h 2879724"/>
              <a:gd name="connsiteX0" fmla="*/ 0 w 6769100"/>
              <a:gd name="connsiteY0" fmla="*/ 0 h 2879724"/>
              <a:gd name="connsiteX1" fmla="*/ 6769100 w 6769100"/>
              <a:gd name="connsiteY1" fmla="*/ 0 h 2879724"/>
              <a:gd name="connsiteX2" fmla="*/ 6769100 w 6769100"/>
              <a:gd name="connsiteY2" fmla="*/ 2879724 h 2879724"/>
              <a:gd name="connsiteX3" fmla="*/ 5907894 w 6769100"/>
              <a:gd name="connsiteY3" fmla="*/ 2022761 h 2879724"/>
              <a:gd name="connsiteX4" fmla="*/ 5907894 w 6769100"/>
              <a:gd name="connsiteY4" fmla="*/ 2879724 h 2879724"/>
              <a:gd name="connsiteX5" fmla="*/ 0 w 6769100"/>
              <a:gd name="connsiteY5" fmla="*/ 2879724 h 2879724"/>
              <a:gd name="connsiteX6" fmla="*/ 0 w 6769100"/>
              <a:gd name="connsiteY6" fmla="*/ 0 h 2879724"/>
              <a:gd name="connsiteX0" fmla="*/ 5907894 w 6769100"/>
              <a:gd name="connsiteY0" fmla="*/ 2022761 h 2879724"/>
              <a:gd name="connsiteX1" fmla="*/ 5907894 w 6769100"/>
              <a:gd name="connsiteY1" fmla="*/ 2879724 h 2879724"/>
              <a:gd name="connsiteX2" fmla="*/ 0 w 6769100"/>
              <a:gd name="connsiteY2" fmla="*/ 2879724 h 2879724"/>
              <a:gd name="connsiteX3" fmla="*/ 0 w 6769100"/>
              <a:gd name="connsiteY3" fmla="*/ 0 h 2879724"/>
              <a:gd name="connsiteX4" fmla="*/ 6769100 w 6769100"/>
              <a:gd name="connsiteY4" fmla="*/ 0 h 2879724"/>
              <a:gd name="connsiteX5" fmla="*/ 6769100 w 6769100"/>
              <a:gd name="connsiteY5" fmla="*/ 2879724 h 2879724"/>
              <a:gd name="connsiteX6" fmla="*/ 5999334 w 6769100"/>
              <a:gd name="connsiteY6" fmla="*/ 2114201 h 2879724"/>
              <a:gd name="connsiteX0" fmla="*/ 5907894 w 6769100"/>
              <a:gd name="connsiteY0" fmla="*/ 2022761 h 2879724"/>
              <a:gd name="connsiteX1" fmla="*/ 5907894 w 6769100"/>
              <a:gd name="connsiteY1" fmla="*/ 2879724 h 2879724"/>
              <a:gd name="connsiteX2" fmla="*/ 0 w 6769100"/>
              <a:gd name="connsiteY2" fmla="*/ 2879724 h 2879724"/>
              <a:gd name="connsiteX3" fmla="*/ 0 w 6769100"/>
              <a:gd name="connsiteY3" fmla="*/ 0 h 2879724"/>
              <a:gd name="connsiteX4" fmla="*/ 6769100 w 6769100"/>
              <a:gd name="connsiteY4" fmla="*/ 0 h 2879724"/>
              <a:gd name="connsiteX5" fmla="*/ 6769100 w 6769100"/>
              <a:gd name="connsiteY5" fmla="*/ 2879724 h 2879724"/>
              <a:gd name="connsiteX0" fmla="*/ 5907894 w 6769100"/>
              <a:gd name="connsiteY0" fmla="*/ 2022761 h 3329429"/>
              <a:gd name="connsiteX1" fmla="*/ 5907894 w 6769100"/>
              <a:gd name="connsiteY1" fmla="*/ 2879724 h 3329429"/>
              <a:gd name="connsiteX2" fmla="*/ 0 w 6769100"/>
              <a:gd name="connsiteY2" fmla="*/ 2879724 h 3329429"/>
              <a:gd name="connsiteX3" fmla="*/ 0 w 6769100"/>
              <a:gd name="connsiteY3" fmla="*/ 0 h 3329429"/>
              <a:gd name="connsiteX4" fmla="*/ 6769100 w 6769100"/>
              <a:gd name="connsiteY4" fmla="*/ 0 h 3329429"/>
              <a:gd name="connsiteX5" fmla="*/ 6754110 w 6769100"/>
              <a:gd name="connsiteY5" fmla="*/ 3329429 h 3329429"/>
              <a:gd name="connsiteX0" fmla="*/ 5907894 w 6773713"/>
              <a:gd name="connsiteY0" fmla="*/ 2022761 h 3329429"/>
              <a:gd name="connsiteX1" fmla="*/ 5907894 w 6773713"/>
              <a:gd name="connsiteY1" fmla="*/ 2879724 h 3329429"/>
              <a:gd name="connsiteX2" fmla="*/ 0 w 6773713"/>
              <a:gd name="connsiteY2" fmla="*/ 2879724 h 3329429"/>
              <a:gd name="connsiteX3" fmla="*/ 0 w 6773713"/>
              <a:gd name="connsiteY3" fmla="*/ 0 h 3329429"/>
              <a:gd name="connsiteX4" fmla="*/ 6769100 w 6773713"/>
              <a:gd name="connsiteY4" fmla="*/ 0 h 3329429"/>
              <a:gd name="connsiteX5" fmla="*/ 6772582 w 6773713"/>
              <a:gd name="connsiteY5" fmla="*/ 3329429 h 332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3713" h="3329429">
                <a:moveTo>
                  <a:pt x="5907894" y="2022761"/>
                </a:moveTo>
                <a:lnTo>
                  <a:pt x="5907894" y="2879724"/>
                </a:lnTo>
                <a:lnTo>
                  <a:pt x="0" y="2879724"/>
                </a:lnTo>
                <a:lnTo>
                  <a:pt x="0" y="0"/>
                </a:lnTo>
                <a:lnTo>
                  <a:pt x="6769100" y="0"/>
                </a:lnTo>
                <a:cubicBezTo>
                  <a:pt x="6764103" y="1109810"/>
                  <a:pt x="6777579" y="2219619"/>
                  <a:pt x="6772582" y="3329429"/>
                </a:cubicBezTo>
              </a:path>
            </a:pathLst>
          </a:custGeom>
          <a:noFill/>
          <a:ln w="50800">
            <a:solidFill>
              <a:srgbClr val="0058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b="0" dirty="0">
              <a:solidFill>
                <a:srgbClr val="FFFFFF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BB13746-2DCF-40BF-BD15-34A1E9DEFBAD}"/>
              </a:ext>
            </a:extLst>
          </p:cNvPr>
          <p:cNvSpPr/>
          <p:nvPr userDrawn="1"/>
        </p:nvSpPr>
        <p:spPr bwMode="auto">
          <a:xfrm>
            <a:off x="104775" y="442913"/>
            <a:ext cx="1866900" cy="1762125"/>
          </a:xfrm>
          <a:prstGeom prst="ellipse">
            <a:avLst/>
          </a:prstGeom>
          <a:solidFill>
            <a:schemeClr val="bg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图片 23">
            <a:extLst>
              <a:ext uri="{FF2B5EF4-FFF2-40B4-BE49-F238E27FC236}">
                <a16:creationId xmlns:a16="http://schemas.microsoft.com/office/drawing/2014/main" id="{8CED58C1-6EAA-4647-85E1-630832D437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6421438"/>
            <a:ext cx="1370013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5536" y="1861619"/>
            <a:ext cx="5848773" cy="744488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rgbClr val="00582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altLang="zh-CN" noProof="1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76793" y="3149635"/>
            <a:ext cx="3566258" cy="4572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>
                <a:solidFill>
                  <a:srgbClr val="00582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单击此处编辑母版副标题样式</a:t>
            </a:r>
            <a:endParaRPr lang="en-US" altLang="zh-CN" noProof="1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DD3E4BC-791A-3D37-CB3D-FFD420C5A4EB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38" y="603022"/>
            <a:ext cx="1520209" cy="1520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8866FC8-D3BE-A634-C4DD-B452F8F28D27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09" y="4471046"/>
            <a:ext cx="2902795" cy="187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2E827FA-CBB7-EF39-3AE0-F6D26FD6EB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44" b="11111"/>
          <a:stretch>
            <a:fillRect/>
          </a:stretch>
        </p:blipFill>
        <p:spPr>
          <a:xfrm>
            <a:off x="3131840" y="4476082"/>
            <a:ext cx="2925179" cy="1878547"/>
          </a:xfrm>
          <a:prstGeom prst="rect">
            <a:avLst/>
          </a:prstGeom>
        </p:spPr>
      </p:pic>
      <p:pic>
        <p:nvPicPr>
          <p:cNvPr id="19" name="Picture 2" descr="http://zhuhai.sysu.edu.cn/sites/zhuhai.sysu.edu.cn/files/upload/frontpic/frontpic1.jpg">
            <a:extLst>
              <a:ext uri="{FF2B5EF4-FFF2-40B4-BE49-F238E27FC236}">
                <a16:creationId xmlns:a16="http://schemas.microsoft.com/office/drawing/2014/main" id="{D84B0CC1-994C-DDB4-3D4A-D410C5720BDF}"/>
              </a:ext>
            </a:extLst>
          </p:cNvPr>
          <p:cNvPicPr preferRelativeResize="0">
            <a:picLocks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6" r="9441"/>
          <a:stretch>
            <a:fillRect/>
          </a:stretch>
        </p:blipFill>
        <p:spPr bwMode="auto">
          <a:xfrm>
            <a:off x="97153" y="4480598"/>
            <a:ext cx="2962679" cy="187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86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600F84C3-B9BF-45AE-B3DC-5A200C267F3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E4FEB-BB3D-46B0-AF48-82DFC948007D}" type="slidenum">
              <a:rPr lang="en-US" altLang="zh-CN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3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DFCB9BB-766C-44CC-9401-F5A0E16C5E5A}"/>
              </a:ext>
            </a:extLst>
          </p:cNvPr>
          <p:cNvSpPr/>
          <p:nvPr userDrawn="1"/>
        </p:nvSpPr>
        <p:spPr>
          <a:xfrm>
            <a:off x="9525" y="-39688"/>
            <a:ext cx="9163050" cy="258763"/>
          </a:xfrm>
          <a:prstGeom prst="rect">
            <a:avLst/>
          </a:prstGeom>
          <a:solidFill>
            <a:srgbClr val="005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3" name="Rectangle 101">
            <a:extLst>
              <a:ext uri="{FF2B5EF4-FFF2-40B4-BE49-F238E27FC236}">
                <a16:creationId xmlns:a16="http://schemas.microsoft.com/office/drawing/2014/main" id="{10EE0F9E-EA8E-4D4C-8031-210400B5701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8575" y="6421438"/>
            <a:ext cx="9191625" cy="439737"/>
          </a:xfrm>
          <a:prstGeom prst="rect">
            <a:avLst/>
          </a:prstGeom>
          <a:solidFill>
            <a:srgbClr val="005826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  <a:defRPr/>
            </a:pPr>
            <a:endParaRPr lang="zh-CN" altLang="en-US"/>
          </a:p>
        </p:txBody>
      </p:sp>
      <p:sp>
        <p:nvSpPr>
          <p:cNvPr id="4" name="日期占位符 5">
            <a:extLst>
              <a:ext uri="{FF2B5EF4-FFF2-40B4-BE49-F238E27FC236}">
                <a16:creationId xmlns:a16="http://schemas.microsoft.com/office/drawing/2014/main" id="{6A8FED46-C0B8-44FD-A9C2-608432E90BB1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1404938" y="6446838"/>
            <a:ext cx="1863725" cy="4111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物理与天文学院</a:t>
            </a:r>
            <a:endParaRPr lang="en-US" altLang="zh-CN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日期占位符 5">
            <a:extLst>
              <a:ext uri="{FF2B5EF4-FFF2-40B4-BE49-F238E27FC236}">
                <a16:creationId xmlns:a16="http://schemas.microsoft.com/office/drawing/2014/main" id="{6A00EC90-2DFA-4570-BC37-CCC7BACA0AFE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6022975" y="6443663"/>
            <a:ext cx="3057525" cy="4111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http://spa.sysu.edu.cn/</a:t>
            </a: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7BFDCDC8-B7DB-40BA-AF32-2D267C08ED61}"/>
              </a:ext>
            </a:extLst>
          </p:cNvPr>
          <p:cNvSpPr/>
          <p:nvPr userDrawn="1"/>
        </p:nvSpPr>
        <p:spPr>
          <a:xfrm>
            <a:off x="920750" y="1222375"/>
            <a:ext cx="7278688" cy="3059113"/>
          </a:xfrm>
          <a:custGeom>
            <a:avLst/>
            <a:gdLst>
              <a:gd name="connsiteX0" fmla="*/ 0 w 6769100"/>
              <a:gd name="connsiteY0" fmla="*/ 0 h 2879724"/>
              <a:gd name="connsiteX1" fmla="*/ 6769100 w 6769100"/>
              <a:gd name="connsiteY1" fmla="*/ 0 h 2879724"/>
              <a:gd name="connsiteX2" fmla="*/ 6769100 w 6769100"/>
              <a:gd name="connsiteY2" fmla="*/ 2879724 h 2879724"/>
              <a:gd name="connsiteX3" fmla="*/ 6574071 w 6769100"/>
              <a:gd name="connsiteY3" fmla="*/ 2879724 h 2879724"/>
              <a:gd name="connsiteX4" fmla="*/ 6574071 w 6769100"/>
              <a:gd name="connsiteY4" fmla="*/ 2022761 h 2879724"/>
              <a:gd name="connsiteX5" fmla="*/ 5907894 w 6769100"/>
              <a:gd name="connsiteY5" fmla="*/ 2022761 h 2879724"/>
              <a:gd name="connsiteX6" fmla="*/ 5907894 w 6769100"/>
              <a:gd name="connsiteY6" fmla="*/ 2879724 h 2879724"/>
              <a:gd name="connsiteX7" fmla="*/ 0 w 6769100"/>
              <a:gd name="connsiteY7" fmla="*/ 2879724 h 2879724"/>
              <a:gd name="connsiteX0" fmla="*/ 0 w 6769100"/>
              <a:gd name="connsiteY0" fmla="*/ 0 h 2879724"/>
              <a:gd name="connsiteX1" fmla="*/ 6769100 w 6769100"/>
              <a:gd name="connsiteY1" fmla="*/ 0 h 2879724"/>
              <a:gd name="connsiteX2" fmla="*/ 6769100 w 6769100"/>
              <a:gd name="connsiteY2" fmla="*/ 2879724 h 2879724"/>
              <a:gd name="connsiteX3" fmla="*/ 6574071 w 6769100"/>
              <a:gd name="connsiteY3" fmla="*/ 2879724 h 2879724"/>
              <a:gd name="connsiteX4" fmla="*/ 5907894 w 6769100"/>
              <a:gd name="connsiteY4" fmla="*/ 2022761 h 2879724"/>
              <a:gd name="connsiteX5" fmla="*/ 5907894 w 6769100"/>
              <a:gd name="connsiteY5" fmla="*/ 2879724 h 2879724"/>
              <a:gd name="connsiteX6" fmla="*/ 0 w 6769100"/>
              <a:gd name="connsiteY6" fmla="*/ 2879724 h 2879724"/>
              <a:gd name="connsiteX7" fmla="*/ 0 w 6769100"/>
              <a:gd name="connsiteY7" fmla="*/ 0 h 2879724"/>
              <a:gd name="connsiteX0" fmla="*/ 0 w 6769100"/>
              <a:gd name="connsiteY0" fmla="*/ 0 h 2879724"/>
              <a:gd name="connsiteX1" fmla="*/ 6769100 w 6769100"/>
              <a:gd name="connsiteY1" fmla="*/ 0 h 2879724"/>
              <a:gd name="connsiteX2" fmla="*/ 6769100 w 6769100"/>
              <a:gd name="connsiteY2" fmla="*/ 2879724 h 2879724"/>
              <a:gd name="connsiteX3" fmla="*/ 5907894 w 6769100"/>
              <a:gd name="connsiteY3" fmla="*/ 2022761 h 2879724"/>
              <a:gd name="connsiteX4" fmla="*/ 5907894 w 6769100"/>
              <a:gd name="connsiteY4" fmla="*/ 2879724 h 2879724"/>
              <a:gd name="connsiteX5" fmla="*/ 0 w 6769100"/>
              <a:gd name="connsiteY5" fmla="*/ 2879724 h 2879724"/>
              <a:gd name="connsiteX6" fmla="*/ 0 w 6769100"/>
              <a:gd name="connsiteY6" fmla="*/ 0 h 2879724"/>
              <a:gd name="connsiteX0" fmla="*/ 5907894 w 6769100"/>
              <a:gd name="connsiteY0" fmla="*/ 2022761 h 2879724"/>
              <a:gd name="connsiteX1" fmla="*/ 5907894 w 6769100"/>
              <a:gd name="connsiteY1" fmla="*/ 2879724 h 2879724"/>
              <a:gd name="connsiteX2" fmla="*/ 0 w 6769100"/>
              <a:gd name="connsiteY2" fmla="*/ 2879724 h 2879724"/>
              <a:gd name="connsiteX3" fmla="*/ 0 w 6769100"/>
              <a:gd name="connsiteY3" fmla="*/ 0 h 2879724"/>
              <a:gd name="connsiteX4" fmla="*/ 6769100 w 6769100"/>
              <a:gd name="connsiteY4" fmla="*/ 0 h 2879724"/>
              <a:gd name="connsiteX5" fmla="*/ 6769100 w 6769100"/>
              <a:gd name="connsiteY5" fmla="*/ 2879724 h 2879724"/>
              <a:gd name="connsiteX6" fmla="*/ 5999334 w 6769100"/>
              <a:gd name="connsiteY6" fmla="*/ 2114201 h 2879724"/>
              <a:gd name="connsiteX0" fmla="*/ 5907894 w 6769100"/>
              <a:gd name="connsiteY0" fmla="*/ 2022761 h 2879724"/>
              <a:gd name="connsiteX1" fmla="*/ 5907894 w 6769100"/>
              <a:gd name="connsiteY1" fmla="*/ 2879724 h 2879724"/>
              <a:gd name="connsiteX2" fmla="*/ 0 w 6769100"/>
              <a:gd name="connsiteY2" fmla="*/ 2879724 h 2879724"/>
              <a:gd name="connsiteX3" fmla="*/ 0 w 6769100"/>
              <a:gd name="connsiteY3" fmla="*/ 0 h 2879724"/>
              <a:gd name="connsiteX4" fmla="*/ 6769100 w 6769100"/>
              <a:gd name="connsiteY4" fmla="*/ 0 h 2879724"/>
              <a:gd name="connsiteX5" fmla="*/ 6769100 w 6769100"/>
              <a:gd name="connsiteY5" fmla="*/ 2879724 h 2879724"/>
              <a:gd name="connsiteX0" fmla="*/ 5907894 w 6769100"/>
              <a:gd name="connsiteY0" fmla="*/ 2022761 h 3329429"/>
              <a:gd name="connsiteX1" fmla="*/ 5907894 w 6769100"/>
              <a:gd name="connsiteY1" fmla="*/ 2879724 h 3329429"/>
              <a:gd name="connsiteX2" fmla="*/ 0 w 6769100"/>
              <a:gd name="connsiteY2" fmla="*/ 2879724 h 3329429"/>
              <a:gd name="connsiteX3" fmla="*/ 0 w 6769100"/>
              <a:gd name="connsiteY3" fmla="*/ 0 h 3329429"/>
              <a:gd name="connsiteX4" fmla="*/ 6769100 w 6769100"/>
              <a:gd name="connsiteY4" fmla="*/ 0 h 3329429"/>
              <a:gd name="connsiteX5" fmla="*/ 6754110 w 6769100"/>
              <a:gd name="connsiteY5" fmla="*/ 3329429 h 3329429"/>
              <a:gd name="connsiteX0" fmla="*/ 5907894 w 6773713"/>
              <a:gd name="connsiteY0" fmla="*/ 2022761 h 3329429"/>
              <a:gd name="connsiteX1" fmla="*/ 5907894 w 6773713"/>
              <a:gd name="connsiteY1" fmla="*/ 2879724 h 3329429"/>
              <a:gd name="connsiteX2" fmla="*/ 0 w 6773713"/>
              <a:gd name="connsiteY2" fmla="*/ 2879724 h 3329429"/>
              <a:gd name="connsiteX3" fmla="*/ 0 w 6773713"/>
              <a:gd name="connsiteY3" fmla="*/ 0 h 3329429"/>
              <a:gd name="connsiteX4" fmla="*/ 6769100 w 6773713"/>
              <a:gd name="connsiteY4" fmla="*/ 0 h 3329429"/>
              <a:gd name="connsiteX5" fmla="*/ 6772582 w 6773713"/>
              <a:gd name="connsiteY5" fmla="*/ 3329429 h 332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3713" h="3329429">
                <a:moveTo>
                  <a:pt x="5907894" y="2022761"/>
                </a:moveTo>
                <a:lnTo>
                  <a:pt x="5907894" y="2879724"/>
                </a:lnTo>
                <a:lnTo>
                  <a:pt x="0" y="2879724"/>
                </a:lnTo>
                <a:lnTo>
                  <a:pt x="0" y="0"/>
                </a:lnTo>
                <a:lnTo>
                  <a:pt x="6769100" y="0"/>
                </a:lnTo>
                <a:cubicBezTo>
                  <a:pt x="6764103" y="1109810"/>
                  <a:pt x="6777579" y="2219619"/>
                  <a:pt x="6772582" y="3329429"/>
                </a:cubicBezTo>
              </a:path>
            </a:pathLst>
          </a:custGeom>
          <a:noFill/>
          <a:ln w="50800">
            <a:solidFill>
              <a:srgbClr val="0058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b="0" dirty="0">
              <a:solidFill>
                <a:srgbClr val="FFFFFF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D1D2B0B-0953-4456-95B6-29EC262D18F6}"/>
              </a:ext>
            </a:extLst>
          </p:cNvPr>
          <p:cNvSpPr/>
          <p:nvPr userDrawn="1"/>
        </p:nvSpPr>
        <p:spPr bwMode="auto">
          <a:xfrm>
            <a:off x="104775" y="442913"/>
            <a:ext cx="1866900" cy="1762125"/>
          </a:xfrm>
          <a:prstGeom prst="ellipse">
            <a:avLst/>
          </a:prstGeom>
          <a:solidFill>
            <a:schemeClr val="bg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图片 14">
            <a:extLst>
              <a:ext uri="{FF2B5EF4-FFF2-40B4-BE49-F238E27FC236}">
                <a16:creationId xmlns:a16="http://schemas.microsoft.com/office/drawing/2014/main" id="{DDF25816-7E48-4617-A8E2-FBF2897BF9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342900"/>
            <a:ext cx="18669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Прямоугольник 16">
            <a:extLst>
              <a:ext uri="{FF2B5EF4-FFF2-40B4-BE49-F238E27FC236}">
                <a16:creationId xmlns:a16="http://schemas.microsoft.com/office/drawing/2014/main" id="{39A6593A-00E9-462F-99C2-30C9571C375E}"/>
              </a:ext>
            </a:extLst>
          </p:cNvPr>
          <p:cNvSpPr/>
          <p:nvPr userDrawn="1"/>
        </p:nvSpPr>
        <p:spPr>
          <a:xfrm>
            <a:off x="-7938" y="4405313"/>
            <a:ext cx="9134476" cy="2009775"/>
          </a:xfrm>
          <a:prstGeom prst="rect">
            <a:avLst/>
          </a:prstGeom>
          <a:solidFill>
            <a:srgbClr val="005826">
              <a:alpha val="37000"/>
            </a:srgbClr>
          </a:soli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ru-RU" sz="1400" dirty="0">
              <a:solidFill>
                <a:prstClr val="white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cs typeface="Open Sans" charset="0"/>
              <a:sym typeface="Source Han Serif SC" panose="02020400000000000000" pitchFamily="18" charset="-122"/>
            </a:endParaRPr>
          </a:p>
        </p:txBody>
      </p:sp>
      <p:pic>
        <p:nvPicPr>
          <p:cNvPr id="10" name="Picture 1684" descr="https://timgsa.baidu.com/timg?image&amp;quality=80&amp;size=b9999_10000&amp;sec=1599976100289&amp;di=04dec1f1645d352fbb6dfc9600db629d&amp;imgtype=0&amp;src=http%3A%2F%2Fb-ssl.duitang.com%2Fuploads%2Fitem%2F201812%2F25%2F20181225231818_lxlxv.jpg">
            <a:extLst>
              <a:ext uri="{FF2B5EF4-FFF2-40B4-BE49-F238E27FC236}">
                <a16:creationId xmlns:a16="http://schemas.microsoft.com/office/drawing/2014/main" id="{85A5F014-53E4-4080-B835-09519254C9E4}"/>
              </a:ext>
            </a:extLst>
          </p:cNvPr>
          <p:cNvPicPr>
            <a:picLocks noChangeArrowheads="1"/>
          </p:cNvPicPr>
          <p:nvPr userDrawn="1"/>
        </p:nvPicPr>
        <p:blipFill rotWithShape="1">
          <a:blip r:embed="rId3" cstate="print"/>
          <a:srcRect l="1123"/>
          <a:stretch/>
        </p:blipFill>
        <p:spPr bwMode="auto">
          <a:xfrm>
            <a:off x="6084301" y="4451291"/>
            <a:ext cx="2903397" cy="1890630"/>
          </a:xfrm>
          <a:prstGeom prst="rect">
            <a:avLst/>
          </a:prstGeom>
          <a:noFill/>
          <a:ln w="19050">
            <a:solidFill>
              <a:schemeClr val="bg1">
                <a:alpha val="98000"/>
              </a:schemeClr>
            </a:solidFill>
          </a:ln>
          <a:effectLst>
            <a:softEdge rad="25400"/>
          </a:effectLst>
        </p:spPr>
      </p:pic>
      <p:pic>
        <p:nvPicPr>
          <p:cNvPr id="11" name="Picture 1691" descr="http://yzhibin.enoya.com/data/attachment/forum/201809/25/152751j8ccdnr1n4c9v5bc.jpg">
            <a:extLst>
              <a:ext uri="{FF2B5EF4-FFF2-40B4-BE49-F238E27FC236}">
                <a16:creationId xmlns:a16="http://schemas.microsoft.com/office/drawing/2014/main" id="{DB2C98C7-6F88-4392-BB7B-A35562BF049A}"/>
              </a:ext>
            </a:extLst>
          </p:cNvPr>
          <p:cNvPicPr>
            <a:picLocks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56302" y="4464818"/>
            <a:ext cx="2788272" cy="1890631"/>
          </a:xfrm>
          <a:prstGeom prst="rect">
            <a:avLst/>
          </a:prstGeom>
          <a:noFill/>
          <a:ln w="19050">
            <a:solidFill>
              <a:schemeClr val="bg1">
                <a:alpha val="98000"/>
              </a:schemeClr>
            </a:solidFill>
          </a:ln>
          <a:effectLst>
            <a:softEdge rad="25400"/>
          </a:effectLst>
        </p:spPr>
      </p:pic>
      <p:pic>
        <p:nvPicPr>
          <p:cNvPr id="12" name="Picture 1686" descr="https://timgsa.baidu.com/timg?image&amp;quality=80&amp;size=b9999_10000&amp;sec=1599976260100&amp;di=e91922015e156d94d9db7e4d7a620e5f&amp;imgtype=0&amp;src=http%3A%2F%2Fimg6.cache.netease.com%2Ftech%2F2016%2F2%2F12%2F201602121128054adba_550.jpg">
            <a:extLst>
              <a:ext uri="{FF2B5EF4-FFF2-40B4-BE49-F238E27FC236}">
                <a16:creationId xmlns:a16="http://schemas.microsoft.com/office/drawing/2014/main" id="{D27F55A9-69F3-4207-B80C-20EBFC6C6F93}"/>
              </a:ext>
            </a:extLst>
          </p:cNvPr>
          <p:cNvPicPr>
            <a:picLocks noChangeArrowheads="1"/>
          </p:cNvPicPr>
          <p:nvPr userDrawn="1"/>
        </p:nvPicPr>
        <p:blipFill rotWithShape="1">
          <a:blip r:embed="rId5"/>
          <a:srcRect l="295"/>
          <a:stretch/>
        </p:blipFill>
        <p:spPr bwMode="auto">
          <a:xfrm>
            <a:off x="3059700" y="4458962"/>
            <a:ext cx="2903396" cy="1890631"/>
          </a:xfrm>
          <a:prstGeom prst="rect">
            <a:avLst/>
          </a:prstGeom>
          <a:noFill/>
          <a:ln w="19050">
            <a:solidFill>
              <a:schemeClr val="bg1">
                <a:alpha val="98000"/>
              </a:schemeClr>
            </a:solidFill>
          </a:ln>
          <a:effectLst>
            <a:softEdge rad="25400"/>
          </a:effectLst>
        </p:spPr>
      </p:pic>
      <p:pic>
        <p:nvPicPr>
          <p:cNvPr id="13" name="图片 23">
            <a:extLst>
              <a:ext uri="{FF2B5EF4-FFF2-40B4-BE49-F238E27FC236}">
                <a16:creationId xmlns:a16="http://schemas.microsoft.com/office/drawing/2014/main" id="{BE70F259-5FE8-4F99-8674-DC2994BC22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6421438"/>
            <a:ext cx="1370013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51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74613"/>
            <a:ext cx="8001000" cy="8382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57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8EBB27-E1BE-493D-9E30-24A81E7568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ACFFB9-D80C-4FB9-B52E-8F9B4AC1E7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b="1">
                <a:solidFill>
                  <a:srgbClr val="FF0000"/>
                </a:solidFill>
                <a:latin typeface="Georgia" panose="02040502050405020303" pitchFamily="18" charset="0"/>
              </a:defRPr>
            </a:lvl1pPr>
          </a:lstStyle>
          <a:p>
            <a:pPr>
              <a:defRPr/>
            </a:pPr>
            <a:fld id="{A648D035-C023-4197-831B-845D40C1816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5019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EAE152-8E10-44C7-96A5-2648646B38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3BACC2-2C63-4911-BF5B-805603778E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566C1F4-7804-42EE-851B-03C17229E4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DCB92-D5B9-4647-9DCC-22DEE14A48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248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D0F444-647E-45F7-8A7B-7145BE3939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701A9C-6F80-4EBD-A96E-AB33527AA8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E3DAA63-9FB1-4722-863B-4A291C1EC3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26A1A-9DAE-4780-A199-20E49CDA15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694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93E111-2075-448B-8203-F0A913FFC8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B1B001-D40F-4A20-BC77-492570817F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09DF57-F228-4639-A3AF-9C019488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9EDA1-7A11-43F8-8B89-8C4F9B75EF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380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3EA398A-8262-4DE0-B669-305026D1CF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63CB730-3A25-4561-A341-4497A6D94E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00C5636-2FC7-43C4-8533-26F5D104DD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0416A-2384-4A5B-9D7C-02387F7909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689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6E06AF5-C767-4454-904C-A14EFFBE6A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A1D01E2-E99B-4402-A2B3-8C5A47019F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CDCD0F0-8761-4DEF-8F8A-4EBB23E0AD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C5F9A-5E2C-4718-98C4-1A1E1EDD69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455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83A2AB2-82DF-426F-A0B2-4916FAD6F1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EA884BD-8B99-46F7-B18C-0B3481FDDB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D4E26E3-A165-4EB4-96F6-83C2DFB57B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98F1F-B724-42F0-AA2E-7F5D6867C4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476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07EBFD-06FC-451C-B61C-831D41DA37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5AA032-21A2-4F0D-AAAD-490A1E1FF1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273A52-761E-40AA-8729-AC3BFE0E87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AC181-FDFB-4E1F-9095-A3BACEF2A8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095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C9179C-CCFB-473C-8151-B63A97FB2D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4132F-BBA3-4D4B-8046-77DD91BAC5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77FBF2-1639-4C86-AB84-B628B208AE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ED3C2-BB00-4573-9ADE-4B0E5DCF55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705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DFB4771-738F-40BB-96A5-5ABF420197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E482CEF-3C89-47C3-AA7E-6B22C7312D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EADE2977-DA6E-46F7-803A-2E1B2E58F32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kumimoji="0" sz="1400" b="0">
                <a:solidFill>
                  <a:schemeClr val="tx1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126ADF85-5C33-4355-9B63-ABF4CD5EBE6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kumimoji="0" sz="1400" b="0">
                <a:solidFill>
                  <a:schemeClr val="tx1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37583CFD-E1D5-4211-9B02-E59A9385CB8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kumimoji="0" sz="1400" b="0">
                <a:solidFill>
                  <a:schemeClr val="tx1"/>
                </a:solidFill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1860CFA8-CDF7-4D1B-BDCB-9A53AFB9B0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33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楷体_GB231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  <a:cs typeface="楷体_GB231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  <a:cs typeface="楷体_GB231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  <a:cs typeface="楷体_GB231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  <a:cs typeface="楷体_GB231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楷体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楷体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楷体_GB231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1">
            <a:extLst>
              <a:ext uri="{FF2B5EF4-FFF2-40B4-BE49-F238E27FC236}">
                <a16:creationId xmlns:a16="http://schemas.microsoft.com/office/drawing/2014/main" id="{2BB53FA7-1938-4389-AB53-E80E34018BC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7938" y="6383338"/>
            <a:ext cx="9191626" cy="474662"/>
          </a:xfrm>
          <a:prstGeom prst="rect">
            <a:avLst/>
          </a:prstGeom>
          <a:solidFill>
            <a:srgbClr val="05471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  <a:defRPr/>
            </a:pPr>
            <a:endParaRPr lang="zh-CN" altLang="en-US">
              <a:latin typeface="Georgia" panose="020405020504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20" name="日期占位符 5">
            <a:extLst>
              <a:ext uri="{FF2B5EF4-FFF2-40B4-BE49-F238E27FC236}">
                <a16:creationId xmlns:a16="http://schemas.microsoft.com/office/drawing/2014/main" id="{69C24685-EDEA-4F57-8350-1531B2A89F77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1330325" y="6418263"/>
            <a:ext cx="1816100" cy="4111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物理与天文学院</a:t>
            </a:r>
            <a:endParaRPr lang="en-US" altLang="zh-CN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5AAD8CD-2E5B-4219-90E7-3E3DD92F92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116888" y="6411913"/>
            <a:ext cx="935037" cy="4667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C1A3E732-48BF-4E1B-B15F-E45AEB51BEC1}" type="slidenum">
              <a:rPr lang="en-US" altLang="zh-CN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8" name="Rectangle 106">
            <a:extLst>
              <a:ext uri="{FF2B5EF4-FFF2-40B4-BE49-F238E27FC236}">
                <a16:creationId xmlns:a16="http://schemas.microsoft.com/office/drawing/2014/main" id="{622EEA7B-EC22-4F2B-92DB-3979CEAB5F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163" y="576263"/>
            <a:ext cx="7910512" cy="1270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  <a:defRPr/>
            </a:pPr>
            <a:endParaRPr lang="zh-CN" altLang="en-US"/>
          </a:p>
        </p:txBody>
      </p:sp>
      <p:pic>
        <p:nvPicPr>
          <p:cNvPr id="3078" name="图片 2">
            <a:extLst>
              <a:ext uri="{FF2B5EF4-FFF2-40B4-BE49-F238E27FC236}">
                <a16:creationId xmlns:a16="http://schemas.microsoft.com/office/drawing/2014/main" id="{74929F2D-063B-4BF0-A93B-A669B4EC26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0"/>
            <a:ext cx="1198563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103">
            <a:extLst>
              <a:ext uri="{FF2B5EF4-FFF2-40B4-BE49-F238E27FC236}">
                <a16:creationId xmlns:a16="http://schemas.microsoft.com/office/drawing/2014/main" id="{F17688C2-7AA9-425E-818F-4D3DDE0565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163" y="360363"/>
            <a:ext cx="327025" cy="301625"/>
          </a:xfrm>
          <a:prstGeom prst="diamond">
            <a:avLst/>
          </a:prstGeom>
          <a:solidFill>
            <a:srgbClr val="005826"/>
          </a:solidFill>
          <a:ln w="28575">
            <a:solidFill>
              <a:schemeClr val="bg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  <a:defRPr/>
            </a:pPr>
            <a:endParaRPr lang="zh-CN" altLang="en-US" dirty="0"/>
          </a:p>
        </p:txBody>
      </p:sp>
      <p:pic>
        <p:nvPicPr>
          <p:cNvPr id="3080" name="图片 6">
            <a:extLst>
              <a:ext uri="{FF2B5EF4-FFF2-40B4-BE49-F238E27FC236}">
                <a16:creationId xmlns:a16="http://schemas.microsoft.com/office/drawing/2014/main" id="{FD931CF3-FF6E-4B65-9C8E-497367AD19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416675"/>
            <a:ext cx="1371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170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>
          <a:solidFill>
            <a:schemeClr val="tx1"/>
          </a:solidFill>
          <a:latin typeface="Arial" panose="020B060402020209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Arial" panose="020B060402020209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9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9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9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9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9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9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67.wmf"/><Relationship Id="rId3" Type="http://schemas.openxmlformats.org/officeDocument/2006/relationships/image" Target="../media/image62.wmf"/><Relationship Id="rId7" Type="http://schemas.openxmlformats.org/officeDocument/2006/relationships/image" Target="../media/image64.wmf"/><Relationship Id="rId12" Type="http://schemas.openxmlformats.org/officeDocument/2006/relationships/oleObject" Target="../embeddings/oleObject55.bin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66.wmf"/><Relationship Id="rId5" Type="http://schemas.openxmlformats.org/officeDocument/2006/relationships/image" Target="../media/image63.wmf"/><Relationship Id="rId15" Type="http://schemas.openxmlformats.org/officeDocument/2006/relationships/image" Target="../media/image68.wmf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65.wmf"/><Relationship Id="rId14" Type="http://schemas.openxmlformats.org/officeDocument/2006/relationships/oleObject" Target="../embeddings/oleObject5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71.wmf"/><Relationship Id="rId3" Type="http://schemas.openxmlformats.org/officeDocument/2006/relationships/image" Target="../media/image62.wmf"/><Relationship Id="rId7" Type="http://schemas.openxmlformats.org/officeDocument/2006/relationships/image" Target="../media/image64.wmf"/><Relationship Id="rId12" Type="http://schemas.openxmlformats.org/officeDocument/2006/relationships/oleObject" Target="../embeddings/oleObject59.bin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70.wmf"/><Relationship Id="rId5" Type="http://schemas.openxmlformats.org/officeDocument/2006/relationships/image" Target="../media/image63.wmf"/><Relationship Id="rId15" Type="http://schemas.openxmlformats.org/officeDocument/2006/relationships/image" Target="../media/image72.wmf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69.wmf"/><Relationship Id="rId14" Type="http://schemas.openxmlformats.org/officeDocument/2006/relationships/oleObject" Target="../embeddings/oleObject6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75.wmf"/><Relationship Id="rId3" Type="http://schemas.openxmlformats.org/officeDocument/2006/relationships/image" Target="../media/image62.wmf"/><Relationship Id="rId7" Type="http://schemas.openxmlformats.org/officeDocument/2006/relationships/image" Target="../media/image64.wmf"/><Relationship Id="rId12" Type="http://schemas.openxmlformats.org/officeDocument/2006/relationships/oleObject" Target="../embeddings/oleObject63.bin"/><Relationship Id="rId17" Type="http://schemas.openxmlformats.org/officeDocument/2006/relationships/image" Target="../media/image77.wmf"/><Relationship Id="rId2" Type="http://schemas.openxmlformats.org/officeDocument/2006/relationships/oleObject" Target="../embeddings/oleObject50.bin"/><Relationship Id="rId16" Type="http://schemas.openxmlformats.org/officeDocument/2006/relationships/oleObject" Target="../embeddings/oleObject65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74.wmf"/><Relationship Id="rId5" Type="http://schemas.openxmlformats.org/officeDocument/2006/relationships/image" Target="../media/image63.wmf"/><Relationship Id="rId15" Type="http://schemas.openxmlformats.org/officeDocument/2006/relationships/image" Target="../media/image76.wmf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73.wmf"/><Relationship Id="rId14" Type="http://schemas.openxmlformats.org/officeDocument/2006/relationships/oleObject" Target="../embeddings/oleObject6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8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9.png"/><Relationship Id="rId11" Type="http://schemas.openxmlformats.org/officeDocument/2006/relationships/image" Target="../media/image83.png"/><Relationship Id="rId5" Type="http://schemas.openxmlformats.org/officeDocument/2006/relationships/tags" Target="../tags/tag1.xml"/><Relationship Id="rId10" Type="http://schemas.openxmlformats.org/officeDocument/2006/relationships/image" Target="../media/image82.png"/><Relationship Id="rId4" Type="http://schemas.openxmlformats.org/officeDocument/2006/relationships/image" Target="../media/image78.png"/><Relationship Id="rId9" Type="http://schemas.openxmlformats.org/officeDocument/2006/relationships/image" Target="../media/image8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tags" Target="../tags/tag5.xml"/><Relationship Id="rId7" Type="http://schemas.openxmlformats.org/officeDocument/2006/relationships/image" Target="../media/image85.png"/><Relationship Id="rId12" Type="http://schemas.openxmlformats.org/officeDocument/2006/relationships/image" Target="../media/image78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84.png"/><Relationship Id="rId11" Type="http://schemas.openxmlformats.org/officeDocument/2006/relationships/image" Target="../media/image87.png"/><Relationship Id="rId5" Type="http://schemas.openxmlformats.org/officeDocument/2006/relationships/tags" Target="../tags/tag3.xml"/><Relationship Id="rId10" Type="http://schemas.openxmlformats.org/officeDocument/2006/relationships/tags" Target="../tags/tag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8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image" Target="../media/image78.wmf"/><Relationship Id="rId7" Type="http://schemas.openxmlformats.org/officeDocument/2006/relationships/image" Target="../media/image80.w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82.wmf"/><Relationship Id="rId5" Type="http://schemas.openxmlformats.org/officeDocument/2006/relationships/image" Target="../media/image79.wmf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7.bin"/><Relationship Id="rId9" Type="http://schemas.openxmlformats.org/officeDocument/2006/relationships/image" Target="../media/image8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86.wmf"/><Relationship Id="rId3" Type="http://schemas.openxmlformats.org/officeDocument/2006/relationships/image" Target="../media/image78.wmf"/><Relationship Id="rId7" Type="http://schemas.openxmlformats.org/officeDocument/2006/relationships/image" Target="../media/image83.wmf"/><Relationship Id="rId12" Type="http://schemas.openxmlformats.org/officeDocument/2006/relationships/oleObject" Target="../embeddings/oleObject74.bin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85.wmf"/><Relationship Id="rId5" Type="http://schemas.openxmlformats.org/officeDocument/2006/relationships/image" Target="../media/image79.w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67.bin"/><Relationship Id="rId9" Type="http://schemas.openxmlformats.org/officeDocument/2006/relationships/image" Target="../media/image8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image" Target="../media/image90.wmf"/><Relationship Id="rId3" Type="http://schemas.openxmlformats.org/officeDocument/2006/relationships/image" Target="../media/image87.wmf"/><Relationship Id="rId7" Type="http://schemas.openxmlformats.org/officeDocument/2006/relationships/image" Target="../media/image104.png"/><Relationship Id="rId12" Type="http://schemas.openxmlformats.org/officeDocument/2006/relationships/oleObject" Target="../embeddings/oleObject78.bin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3.png"/><Relationship Id="rId11" Type="http://schemas.openxmlformats.org/officeDocument/2006/relationships/image" Target="../media/image89.wmf"/><Relationship Id="rId5" Type="http://schemas.openxmlformats.org/officeDocument/2006/relationships/image" Target="../media/image102.png"/><Relationship Id="rId15" Type="http://schemas.openxmlformats.org/officeDocument/2006/relationships/image" Target="../media/image91.wmf"/><Relationship Id="rId10" Type="http://schemas.openxmlformats.org/officeDocument/2006/relationships/oleObject" Target="../embeddings/oleObject77.bin"/><Relationship Id="rId9" Type="http://schemas.openxmlformats.org/officeDocument/2006/relationships/image" Target="../media/image88.wmf"/><Relationship Id="rId14" Type="http://schemas.openxmlformats.org/officeDocument/2006/relationships/oleObject" Target="../embeddings/oleObject7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image" Target="../media/image97.wmf"/><Relationship Id="rId3" Type="http://schemas.openxmlformats.org/officeDocument/2006/relationships/image" Target="../media/image92.wmf"/><Relationship Id="rId7" Type="http://schemas.openxmlformats.org/officeDocument/2006/relationships/image" Target="../media/image94.wmf"/><Relationship Id="rId12" Type="http://schemas.openxmlformats.org/officeDocument/2006/relationships/oleObject" Target="../embeddings/oleObject85.bin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96.wmf"/><Relationship Id="rId5" Type="http://schemas.openxmlformats.org/officeDocument/2006/relationships/image" Target="../media/image93.wmf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81.bin"/><Relationship Id="rId9" Type="http://schemas.openxmlformats.org/officeDocument/2006/relationships/image" Target="../media/image9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3" Type="http://schemas.openxmlformats.org/officeDocument/2006/relationships/image" Target="../media/image92.wmf"/><Relationship Id="rId7" Type="http://schemas.openxmlformats.org/officeDocument/2006/relationships/image" Target="../media/image98.wmf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100.wmf"/><Relationship Id="rId5" Type="http://schemas.openxmlformats.org/officeDocument/2006/relationships/image" Target="../media/image93.wmf"/><Relationship Id="rId10" Type="http://schemas.openxmlformats.org/officeDocument/2006/relationships/oleObject" Target="../embeddings/oleObject88.bin"/><Relationship Id="rId4" Type="http://schemas.openxmlformats.org/officeDocument/2006/relationships/oleObject" Target="../embeddings/oleObject81.bin"/><Relationship Id="rId9" Type="http://schemas.openxmlformats.org/officeDocument/2006/relationships/image" Target="../media/image9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13" Type="http://schemas.openxmlformats.org/officeDocument/2006/relationships/oleObject" Target="../embeddings/oleObject92.bin"/><Relationship Id="rId3" Type="http://schemas.openxmlformats.org/officeDocument/2006/relationships/image" Target="../media/image101.wmf"/><Relationship Id="rId7" Type="http://schemas.openxmlformats.org/officeDocument/2006/relationships/image" Target="../media/image104.emf"/><Relationship Id="rId12" Type="http://schemas.openxmlformats.org/officeDocument/2006/relationships/image" Target="../media/image108.wmf"/><Relationship Id="rId2" Type="http://schemas.openxmlformats.org/officeDocument/2006/relationships/oleObject" Target="../embeddings/oleObject89.bin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3.emf"/><Relationship Id="rId11" Type="http://schemas.openxmlformats.org/officeDocument/2006/relationships/oleObject" Target="../embeddings/oleObject91.bin"/><Relationship Id="rId5" Type="http://schemas.openxmlformats.org/officeDocument/2006/relationships/image" Target="../media/image102.wmf"/><Relationship Id="rId10" Type="http://schemas.openxmlformats.org/officeDocument/2006/relationships/image" Target="../media/image107.emf"/><Relationship Id="rId4" Type="http://schemas.openxmlformats.org/officeDocument/2006/relationships/oleObject" Target="../embeddings/oleObject90.bin"/><Relationship Id="rId9" Type="http://schemas.openxmlformats.org/officeDocument/2006/relationships/image" Target="../media/image106.emf"/><Relationship Id="rId14" Type="http://schemas.openxmlformats.org/officeDocument/2006/relationships/image" Target="../media/image10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20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14.bin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4.w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wmf"/><Relationship Id="rId18" Type="http://schemas.openxmlformats.org/officeDocument/2006/relationships/oleObject" Target="../embeddings/oleObject23.bin"/><Relationship Id="rId26" Type="http://schemas.openxmlformats.org/officeDocument/2006/relationships/oleObject" Target="../embeddings/oleObject27.bin"/><Relationship Id="rId3" Type="http://schemas.openxmlformats.org/officeDocument/2006/relationships/image" Target="../media/image27.wmf"/><Relationship Id="rId21" Type="http://schemas.openxmlformats.org/officeDocument/2006/relationships/image" Target="../media/image36.wmf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34.wmf"/><Relationship Id="rId25" Type="http://schemas.openxmlformats.org/officeDocument/2006/relationships/image" Target="../media/image38.wmf"/><Relationship Id="rId33" Type="http://schemas.openxmlformats.org/officeDocument/2006/relationships/image" Target="../media/image42.wmf"/><Relationship Id="rId2" Type="http://schemas.openxmlformats.org/officeDocument/2006/relationships/oleObject" Target="../embeddings/oleObject15.bin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4.bin"/><Relationship Id="rId29" Type="http://schemas.openxmlformats.org/officeDocument/2006/relationships/image" Target="../media/image40.wmf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31.wmf"/><Relationship Id="rId24" Type="http://schemas.openxmlformats.org/officeDocument/2006/relationships/oleObject" Target="../embeddings/oleObject26.bin"/><Relationship Id="rId32" Type="http://schemas.openxmlformats.org/officeDocument/2006/relationships/oleObject" Target="../embeddings/oleObject30.bin"/><Relationship Id="rId5" Type="http://schemas.openxmlformats.org/officeDocument/2006/relationships/image" Target="../media/image28.wmf"/><Relationship Id="rId15" Type="http://schemas.openxmlformats.org/officeDocument/2006/relationships/image" Target="../media/image33.wmf"/><Relationship Id="rId23" Type="http://schemas.openxmlformats.org/officeDocument/2006/relationships/image" Target="../media/image37.wmf"/><Relationship Id="rId28" Type="http://schemas.openxmlformats.org/officeDocument/2006/relationships/oleObject" Target="../embeddings/oleObject28.bin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35.wmf"/><Relationship Id="rId31" Type="http://schemas.openxmlformats.org/officeDocument/2006/relationships/image" Target="../media/image41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21.bin"/><Relationship Id="rId22" Type="http://schemas.openxmlformats.org/officeDocument/2006/relationships/oleObject" Target="../embeddings/oleObject25.bin"/><Relationship Id="rId27" Type="http://schemas.openxmlformats.org/officeDocument/2006/relationships/image" Target="../media/image39.wmf"/><Relationship Id="rId30" Type="http://schemas.openxmlformats.org/officeDocument/2006/relationships/oleObject" Target="../embeddings/oleObject29.bin"/><Relationship Id="rId8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wmf"/><Relationship Id="rId18" Type="http://schemas.openxmlformats.org/officeDocument/2006/relationships/oleObject" Target="../embeddings/oleObject24.bin"/><Relationship Id="rId26" Type="http://schemas.openxmlformats.org/officeDocument/2006/relationships/oleObject" Target="../embeddings/oleObject31.bin"/><Relationship Id="rId39" Type="http://schemas.openxmlformats.org/officeDocument/2006/relationships/image" Target="../media/image49.wmf"/><Relationship Id="rId21" Type="http://schemas.openxmlformats.org/officeDocument/2006/relationships/image" Target="../media/image37.wmf"/><Relationship Id="rId34" Type="http://schemas.openxmlformats.org/officeDocument/2006/relationships/oleObject" Target="../embeddings/oleObject35.bin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35.wmf"/><Relationship Id="rId25" Type="http://schemas.openxmlformats.org/officeDocument/2006/relationships/image" Target="../media/image39.wmf"/><Relationship Id="rId33" Type="http://schemas.openxmlformats.org/officeDocument/2006/relationships/image" Target="../media/image46.wmf"/><Relationship Id="rId38" Type="http://schemas.openxmlformats.org/officeDocument/2006/relationships/oleObject" Target="../embeddings/oleObject37.bin"/><Relationship Id="rId2" Type="http://schemas.openxmlformats.org/officeDocument/2006/relationships/oleObject" Target="../embeddings/oleObject16.bin"/><Relationship Id="rId16" Type="http://schemas.openxmlformats.org/officeDocument/2006/relationships/oleObject" Target="../embeddings/oleObject23.bin"/><Relationship Id="rId20" Type="http://schemas.openxmlformats.org/officeDocument/2006/relationships/oleObject" Target="../embeddings/oleObject25.bin"/><Relationship Id="rId29" Type="http://schemas.openxmlformats.org/officeDocument/2006/relationships/image" Target="../media/image44.wmf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32.wmf"/><Relationship Id="rId24" Type="http://schemas.openxmlformats.org/officeDocument/2006/relationships/oleObject" Target="../embeddings/oleObject27.bin"/><Relationship Id="rId32" Type="http://schemas.openxmlformats.org/officeDocument/2006/relationships/oleObject" Target="../embeddings/oleObject34.bin"/><Relationship Id="rId37" Type="http://schemas.openxmlformats.org/officeDocument/2006/relationships/image" Target="../media/image48.wmf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23" Type="http://schemas.openxmlformats.org/officeDocument/2006/relationships/image" Target="../media/image38.wmf"/><Relationship Id="rId28" Type="http://schemas.openxmlformats.org/officeDocument/2006/relationships/oleObject" Target="../embeddings/oleObject32.bin"/><Relationship Id="rId36" Type="http://schemas.openxmlformats.org/officeDocument/2006/relationships/oleObject" Target="../embeddings/oleObject36.bin"/><Relationship Id="rId10" Type="http://schemas.openxmlformats.org/officeDocument/2006/relationships/oleObject" Target="../embeddings/oleObject20.bin"/><Relationship Id="rId19" Type="http://schemas.openxmlformats.org/officeDocument/2006/relationships/image" Target="../media/image36.wmf"/><Relationship Id="rId31" Type="http://schemas.openxmlformats.org/officeDocument/2006/relationships/image" Target="../media/image45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22.bin"/><Relationship Id="rId22" Type="http://schemas.openxmlformats.org/officeDocument/2006/relationships/oleObject" Target="../embeddings/oleObject26.bin"/><Relationship Id="rId27" Type="http://schemas.openxmlformats.org/officeDocument/2006/relationships/image" Target="../media/image43.wmf"/><Relationship Id="rId30" Type="http://schemas.openxmlformats.org/officeDocument/2006/relationships/oleObject" Target="../embeddings/oleObject33.bin"/><Relationship Id="rId35" Type="http://schemas.openxmlformats.org/officeDocument/2006/relationships/image" Target="../media/image47.wmf"/><Relationship Id="rId8" Type="http://schemas.openxmlformats.org/officeDocument/2006/relationships/oleObject" Target="../embeddings/oleObject19.bin"/><Relationship Id="rId3" Type="http://schemas.openxmlformats.org/officeDocument/2006/relationships/image" Target="../media/image2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33.wmf"/><Relationship Id="rId18" Type="http://schemas.openxmlformats.org/officeDocument/2006/relationships/oleObject" Target="../embeddings/oleObject24.bin"/><Relationship Id="rId26" Type="http://schemas.openxmlformats.org/officeDocument/2006/relationships/oleObject" Target="../embeddings/oleObject38.bin"/><Relationship Id="rId3" Type="http://schemas.openxmlformats.org/officeDocument/2006/relationships/image" Target="../media/image28.wmf"/><Relationship Id="rId21" Type="http://schemas.openxmlformats.org/officeDocument/2006/relationships/image" Target="../media/image37.wmf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35.wmf"/><Relationship Id="rId25" Type="http://schemas.openxmlformats.org/officeDocument/2006/relationships/image" Target="../media/image39.wmf"/><Relationship Id="rId2" Type="http://schemas.openxmlformats.org/officeDocument/2006/relationships/oleObject" Target="../embeddings/oleObject16.bin"/><Relationship Id="rId16" Type="http://schemas.openxmlformats.org/officeDocument/2006/relationships/oleObject" Target="../embeddings/oleObject23.bin"/><Relationship Id="rId20" Type="http://schemas.openxmlformats.org/officeDocument/2006/relationships/oleObject" Target="../embeddings/oleObject25.bin"/><Relationship Id="rId29" Type="http://schemas.openxmlformats.org/officeDocument/2006/relationships/image" Target="../media/image51.wmf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32.wmf"/><Relationship Id="rId24" Type="http://schemas.openxmlformats.org/officeDocument/2006/relationships/oleObject" Target="../embeddings/oleObject27.bin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23" Type="http://schemas.openxmlformats.org/officeDocument/2006/relationships/image" Target="../media/image38.wmf"/><Relationship Id="rId28" Type="http://schemas.openxmlformats.org/officeDocument/2006/relationships/oleObject" Target="../embeddings/oleObject39.bin"/><Relationship Id="rId10" Type="http://schemas.openxmlformats.org/officeDocument/2006/relationships/oleObject" Target="../embeddings/oleObject20.bin"/><Relationship Id="rId19" Type="http://schemas.openxmlformats.org/officeDocument/2006/relationships/image" Target="../media/image36.wmf"/><Relationship Id="rId31" Type="http://schemas.openxmlformats.org/officeDocument/2006/relationships/image" Target="../media/image52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22.bin"/><Relationship Id="rId22" Type="http://schemas.openxmlformats.org/officeDocument/2006/relationships/oleObject" Target="../embeddings/oleObject26.bin"/><Relationship Id="rId27" Type="http://schemas.openxmlformats.org/officeDocument/2006/relationships/image" Target="../media/image50.wmf"/><Relationship Id="rId30" Type="http://schemas.openxmlformats.org/officeDocument/2006/relationships/oleObject" Target="../embeddings/oleObject4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46.bin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57.wmf"/><Relationship Id="rId5" Type="http://schemas.openxmlformats.org/officeDocument/2006/relationships/image" Target="../media/image54.w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5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61.wmf"/><Relationship Id="rId3" Type="http://schemas.openxmlformats.org/officeDocument/2006/relationships/image" Target="../media/image53.wmf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49.bin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60.wmf"/><Relationship Id="rId5" Type="http://schemas.openxmlformats.org/officeDocument/2006/relationships/image" Target="../media/image54.w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5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2297E8D3-A0C6-42E3-AF21-B1FE6FD34DD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79613" y="2913063"/>
            <a:ext cx="5221287" cy="922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rgbClr val="1B2E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谷德峰，</a:t>
            </a:r>
            <a:r>
              <a:rPr lang="en-US" altLang="zh-CN" sz="2400" dirty="0">
                <a:solidFill>
                  <a:srgbClr val="1B2E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13787129336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rgbClr val="1B2E5F"/>
                </a:solidFill>
                <a:latin typeface="Georgia" panose="02040502050405020303" pitchFamily="18" charset="0"/>
                <a:ea typeface="微软雅黑" panose="020B0503020204020204" pitchFamily="34" charset="-122"/>
              </a:rPr>
              <a:t>gudefeng@mail.sysu.edu.cn</a:t>
            </a:r>
            <a:r>
              <a:rPr lang="zh-CN" altLang="en-US" sz="2400" dirty="0">
                <a:solidFill>
                  <a:srgbClr val="1B2E5F"/>
                </a:solidFill>
                <a:latin typeface="Georgia" panose="02040502050405020303" pitchFamily="18" charset="0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rgbClr val="1B2E5F"/>
              </a:solidFill>
              <a:latin typeface="Georgia" panose="020405020504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79B950-C7D1-4F53-AAEF-C14C23D53BA5}"/>
              </a:ext>
            </a:extLst>
          </p:cNvPr>
          <p:cNvSpPr txBox="1"/>
          <p:nvPr/>
        </p:nvSpPr>
        <p:spPr>
          <a:xfrm>
            <a:off x="1331640" y="1671638"/>
            <a:ext cx="654367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dirty="0">
                <a:solidFill>
                  <a:srgbClr val="005826"/>
                </a:solidFill>
                <a:latin typeface="Georgia" panose="02040502050405020303" pitchFamily="18" charset="0"/>
                <a:ea typeface="微软雅黑" panose="020B0503020204020204" pitchFamily="34" charset="-122"/>
                <a:cs typeface="+mn-cs"/>
              </a:rPr>
              <a:t>习题讲解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5826"/>
              </a:solidFill>
              <a:effectLst/>
              <a:uLnTx/>
              <a:uFillTx/>
              <a:latin typeface="Georgia" panose="02040502050405020303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8DD7C5-125D-4A31-9F8D-0A843FAD7D68}"/>
              </a:ext>
            </a:extLst>
          </p:cNvPr>
          <p:cNvSpPr txBox="1"/>
          <p:nvPr/>
        </p:nvSpPr>
        <p:spPr>
          <a:xfrm>
            <a:off x="-828600" y="3861048"/>
            <a:ext cx="9900418" cy="362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Georgia" panose="02040502050405020303" pitchFamily="18" charset="0"/>
                <a:ea typeface="微软雅黑" panose="020B0503020204020204" pitchFamily="34" charset="-122"/>
                <a:cs typeface="+mn-cs"/>
              </a:rPr>
              <a:t>202</a:t>
            </a: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Georgia" panose="02040502050405020303" pitchFamily="18" charset="0"/>
                <a:ea typeface="微软雅黑" panose="020B0503020204020204" pitchFamily="34" charset="-122"/>
                <a:cs typeface="+mn-cs"/>
              </a:rPr>
              <a:t>4</a:t>
            </a:r>
            <a:r>
              <a:rPr kumimoji="1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Georgia" panose="02040502050405020303" pitchFamily="18" charset="0"/>
                <a:ea typeface="微软雅黑" panose="020B0503020204020204" pitchFamily="34" charset="-122"/>
                <a:cs typeface="+mn-cs"/>
              </a:rPr>
              <a:t>学年春季学期，1-</a:t>
            </a: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Georgia" panose="02040502050405020303" pitchFamily="18" charset="0"/>
                <a:ea typeface="微软雅黑" panose="020B0503020204020204" pitchFamily="34" charset="-122"/>
                <a:cs typeface="+mn-cs"/>
              </a:rPr>
              <a:t>17</a:t>
            </a:r>
            <a:r>
              <a:rPr kumimoji="1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Georgia" panose="02040502050405020303" pitchFamily="18" charset="0"/>
                <a:ea typeface="微软雅黑" panose="020B0503020204020204" pitchFamily="34" charset="-122"/>
                <a:cs typeface="+mn-cs"/>
              </a:rPr>
              <a:t>周，周一 </a:t>
            </a: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Georgia" panose="02040502050405020303" pitchFamily="18" charset="0"/>
                <a:ea typeface="微软雅黑" panose="020B0503020204020204" pitchFamily="34" charset="-122"/>
                <a:cs typeface="+mn-cs"/>
              </a:rPr>
              <a:t>1-2</a:t>
            </a:r>
            <a:r>
              <a:rPr kumimoji="1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Georgia" panose="02040502050405020303" pitchFamily="18" charset="0"/>
                <a:ea typeface="微软雅黑" panose="020B0503020204020204" pitchFamily="34" charset="-122"/>
                <a:cs typeface="+mn-cs"/>
              </a:rPr>
              <a:t>节</a:t>
            </a: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Georgia" panose="02040502050405020303" pitchFamily="18" charset="0"/>
                <a:ea typeface="微软雅黑" panose="020B0503020204020204" pitchFamily="34" charset="-122"/>
                <a:cs typeface="+mn-cs"/>
              </a:rPr>
              <a:t> F209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Georgia" panose="02040502050405020303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493C08-1333-42F3-B79C-851F24FBAEDB}"/>
              </a:ext>
            </a:extLst>
          </p:cNvPr>
          <p:cNvSpPr txBox="1"/>
          <p:nvPr/>
        </p:nvSpPr>
        <p:spPr>
          <a:xfrm>
            <a:off x="1431925" y="649288"/>
            <a:ext cx="6067425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计算方法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388" y="109538"/>
            <a:ext cx="8785225" cy="368300"/>
          </a:xfrm>
          <a:custGeom>
            <a:avLst/>
            <a:gdLst/>
            <a:ahLst/>
            <a:cxnLst/>
            <a:rect l="l" t="t" r="r" b="b"/>
            <a:pathLst>
              <a:path w="8784590" h="367665">
                <a:moveTo>
                  <a:pt x="8784336" y="0"/>
                </a:moveTo>
                <a:lnTo>
                  <a:pt x="0" y="0"/>
                </a:lnTo>
                <a:lnTo>
                  <a:pt x="0" y="367284"/>
                </a:lnTo>
                <a:lnTo>
                  <a:pt x="8784336" y="367284"/>
                </a:lnTo>
                <a:lnTo>
                  <a:pt x="8784336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825" y="50800"/>
            <a:ext cx="3810000" cy="3810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marR="0" defTabSz="914400" eaLnBrk="1" fontAlgn="auto" hangingPunct="1"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kumimoji="0" lang="zh-CN" altLang="en-US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</a:t>
            </a:r>
            <a:r>
              <a:rPr kumimoji="0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章 </a:t>
            </a:r>
            <a:r>
              <a:rPr kumimoji="0" lang="zh-CN" altLang="en-US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kumimoji="0" lang="en-US" altLang="zh-CN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kumimoji="0" lang="zh-CN" altLang="en-US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题</a:t>
            </a:r>
            <a:endParaRPr kumimoji="0" kern="0" cap="none" spc="0" normalizeH="0" baseline="0" noProof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364" name="文本框 9"/>
          <p:cNvSpPr txBox="1"/>
          <p:nvPr/>
        </p:nvSpPr>
        <p:spPr>
          <a:xfrm>
            <a:off x="1063625" y="669924"/>
            <a:ext cx="519565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Newton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迭代法求解非线性方程组：</a:t>
            </a:r>
          </a:p>
        </p:txBody>
      </p:sp>
      <p:graphicFrame>
        <p:nvGraphicFramePr>
          <p:cNvPr id="15365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494388"/>
              </p:ext>
            </p:extLst>
          </p:nvPr>
        </p:nvGraphicFramePr>
        <p:xfrm>
          <a:off x="2881312" y="1198935"/>
          <a:ext cx="1690688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65200" imgH="482600" progId="Equation.DSMT4">
                  <p:embed/>
                </p:oleObj>
              </mc:Choice>
              <mc:Fallback>
                <p:oleObj r:id="rId2" imgW="965200" imgH="482600" progId="Equation.DSMT4">
                  <p:embed/>
                  <p:pic>
                    <p:nvPicPr>
                      <p:cNvPr id="15365" name="对象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81312" y="1198935"/>
                        <a:ext cx="1690688" cy="846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文本框 16"/>
          <p:cNvSpPr txBox="1"/>
          <p:nvPr/>
        </p:nvSpPr>
        <p:spPr>
          <a:xfrm>
            <a:off x="670720" y="2281237"/>
            <a:ext cx="80021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取：</a:t>
            </a:r>
          </a:p>
        </p:txBody>
      </p:sp>
      <p:graphicFrame>
        <p:nvGraphicFramePr>
          <p:cNvPr id="1536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364873"/>
              </p:ext>
            </p:extLst>
          </p:nvPr>
        </p:nvGraphicFramePr>
        <p:xfrm>
          <a:off x="1358612" y="2187903"/>
          <a:ext cx="1444962" cy="795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76300" imgH="482600" progId="Equation.DSMT4">
                  <p:embed/>
                </p:oleObj>
              </mc:Choice>
              <mc:Fallback>
                <p:oleObj r:id="rId4" imgW="876300" imgH="482600" progId="Equation.DSMT4">
                  <p:embed/>
                  <p:pic>
                    <p:nvPicPr>
                      <p:cNvPr id="15367" name="对象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58612" y="2187903"/>
                        <a:ext cx="1444962" cy="7956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835739"/>
              </p:ext>
            </p:extLst>
          </p:nvPr>
        </p:nvGraphicFramePr>
        <p:xfrm>
          <a:off x="4246769" y="2392600"/>
          <a:ext cx="128746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86765" imgH="254000" progId="Equation.DSMT4">
                  <p:embed/>
                </p:oleObj>
              </mc:Choice>
              <mc:Fallback>
                <p:oleObj r:id="rId6" imgW="786765" imgH="254000" progId="Equation.DSMT4">
                  <p:embed/>
                  <p:pic>
                    <p:nvPicPr>
                      <p:cNvPr id="15368" name="对象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46769" y="2392600"/>
                        <a:ext cx="1287462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文本框 19"/>
          <p:cNvSpPr txBox="1"/>
          <p:nvPr/>
        </p:nvSpPr>
        <p:spPr>
          <a:xfrm>
            <a:off x="323850" y="3111500"/>
            <a:ext cx="800100" cy="461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defPPr>
              <a:defRPr lang="en-US"/>
            </a:defPPr>
            <a:lvl1pPr marL="0" marR="0" lvl="0" indent="-720090" defTabSz="914400" eaLnBrk="1" latinLnBrk="0" hangingPunct="1">
              <a:lnSpc>
                <a:spcPct val="150000"/>
              </a:lnSpc>
              <a:buClrTx/>
              <a:buSzTx/>
              <a:buFontTx/>
              <a:buNone/>
              <a:defRPr sz="2400" i="0" u="none" strike="noStrike" kern="0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解：</a:t>
            </a:r>
          </a:p>
        </p:txBody>
      </p:sp>
      <p:graphicFrame>
        <p:nvGraphicFramePr>
          <p:cNvPr id="1537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067766"/>
              </p:ext>
            </p:extLst>
          </p:nvPr>
        </p:nvGraphicFramePr>
        <p:xfrm>
          <a:off x="1470939" y="2983570"/>
          <a:ext cx="3340100" cy="131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60440" imgH="888840" progId="Equation.DSMT4">
                  <p:embed/>
                </p:oleObj>
              </mc:Choice>
              <mc:Fallback>
                <p:oleObj name="Equation" r:id="rId8" imgW="2260440" imgH="888840" progId="Equation.DSMT4">
                  <p:embed/>
                  <p:pic>
                    <p:nvPicPr>
                      <p:cNvPr id="15371" name="对象 2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70939" y="2983570"/>
                        <a:ext cx="3340100" cy="1312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5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645916"/>
              </p:ext>
            </p:extLst>
          </p:nvPr>
        </p:nvGraphicFramePr>
        <p:xfrm>
          <a:off x="1388475" y="5296294"/>
          <a:ext cx="3258017" cy="359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55520" imgH="215640" progId="Equation.DSMT4">
                  <p:embed/>
                </p:oleObj>
              </mc:Choice>
              <mc:Fallback>
                <p:oleObj name="Equation" r:id="rId10" imgW="1955520" imgH="215640" progId="Equation.DSMT4">
                  <p:embed/>
                  <p:pic>
                    <p:nvPicPr>
                      <p:cNvPr id="15375" name="对象 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88475" y="5296294"/>
                        <a:ext cx="3258017" cy="3593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6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264618"/>
              </p:ext>
            </p:extLst>
          </p:nvPr>
        </p:nvGraphicFramePr>
        <p:xfrm>
          <a:off x="1388475" y="5812192"/>
          <a:ext cx="350202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09680" imgH="482400" progId="Equation.DSMT4">
                  <p:embed/>
                </p:oleObj>
              </mc:Choice>
              <mc:Fallback>
                <p:oleObj name="Equation" r:id="rId12" imgW="2209680" imgH="482400" progId="Equation.DSMT4">
                  <p:embed/>
                  <p:pic>
                    <p:nvPicPr>
                      <p:cNvPr id="15376" name="对象 2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88475" y="5812192"/>
                        <a:ext cx="3502025" cy="765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96863" y="712788"/>
            <a:ext cx="839787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3.10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7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243888" y="6169025"/>
            <a:ext cx="257175" cy="225425"/>
          </a:xfr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marL="38100" lvl="0" indent="0" eaLnBrk="1" hangingPunct="1">
              <a:lnSpc>
                <a:spcPts val="1590"/>
              </a:lnSpc>
            </a:pPr>
            <a:fld id="{9A0DB2DC-4C9A-4742-B13C-FB6460FD3503}" type="slidenum">
              <a:rPr lang="zh-CN" altLang="zh-CN" sz="1400" dirty="0">
                <a:solidFill>
                  <a:srgbClr val="000000"/>
                </a:solidFill>
                <a:latin typeface="Garamond" panose="02020404030301010803" pitchFamily="18" charset="0"/>
              </a:rPr>
              <a:t>10</a:t>
            </a:fld>
            <a:endParaRPr lang="zh-CN" altLang="zh-CN" sz="14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8" name="文本框 16">
            <a:extLst>
              <a:ext uri="{FF2B5EF4-FFF2-40B4-BE49-F238E27FC236}">
                <a16:creationId xmlns:a16="http://schemas.microsoft.com/office/drawing/2014/main" id="{0ECF33C2-A87A-4B27-BFCE-7E89C3CBF3FF}"/>
              </a:ext>
            </a:extLst>
          </p:cNvPr>
          <p:cNvSpPr txBox="1"/>
          <p:nvPr/>
        </p:nvSpPr>
        <p:spPr>
          <a:xfrm>
            <a:off x="2837730" y="234686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误差控制</a:t>
            </a:r>
          </a:p>
        </p:txBody>
      </p:sp>
      <p:graphicFrame>
        <p:nvGraphicFramePr>
          <p:cNvPr id="19" name="对象 20">
            <a:extLst>
              <a:ext uri="{FF2B5EF4-FFF2-40B4-BE49-F238E27FC236}">
                <a16:creationId xmlns:a16="http://schemas.microsoft.com/office/drawing/2014/main" id="{6847B72B-5C1C-48FA-BF97-86C4C6E8D7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250967"/>
              </p:ext>
            </p:extLst>
          </p:nvPr>
        </p:nvGraphicFramePr>
        <p:xfrm>
          <a:off x="1362463" y="4342799"/>
          <a:ext cx="669607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533840" imgH="507960" progId="Equation.DSMT4">
                  <p:embed/>
                </p:oleObj>
              </mc:Choice>
              <mc:Fallback>
                <p:oleObj name="Equation" r:id="rId14" imgW="4533840" imgH="507960" progId="Equation.DSMT4">
                  <p:embed/>
                  <p:pic>
                    <p:nvPicPr>
                      <p:cNvPr id="15371" name="对象 2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362463" y="4342799"/>
                        <a:ext cx="6696075" cy="749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388" y="109538"/>
            <a:ext cx="8785225" cy="368300"/>
          </a:xfrm>
          <a:custGeom>
            <a:avLst/>
            <a:gdLst/>
            <a:ahLst/>
            <a:cxnLst/>
            <a:rect l="l" t="t" r="r" b="b"/>
            <a:pathLst>
              <a:path w="8784590" h="367665">
                <a:moveTo>
                  <a:pt x="8784336" y="0"/>
                </a:moveTo>
                <a:lnTo>
                  <a:pt x="0" y="0"/>
                </a:lnTo>
                <a:lnTo>
                  <a:pt x="0" y="367284"/>
                </a:lnTo>
                <a:lnTo>
                  <a:pt x="8784336" y="367284"/>
                </a:lnTo>
                <a:lnTo>
                  <a:pt x="8784336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825" y="50800"/>
            <a:ext cx="3810000" cy="3810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marR="0" defTabSz="914400" eaLnBrk="1" fontAlgn="auto" hangingPunct="1"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kumimoji="0" lang="zh-CN" altLang="en-US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</a:t>
            </a:r>
            <a:r>
              <a:rPr kumimoji="0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章 </a:t>
            </a:r>
            <a:r>
              <a:rPr kumimoji="0" lang="zh-CN" altLang="en-US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kumimoji="0" lang="en-US" altLang="zh-CN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kumimoji="0" lang="zh-CN" altLang="en-US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题</a:t>
            </a:r>
            <a:endParaRPr kumimoji="0" kern="0" cap="none" spc="0" normalizeH="0" baseline="0" noProof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364" name="文本框 9"/>
          <p:cNvSpPr txBox="1"/>
          <p:nvPr/>
        </p:nvSpPr>
        <p:spPr>
          <a:xfrm>
            <a:off x="1063625" y="669924"/>
            <a:ext cx="519565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Newton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迭代法求解非线性方程组：</a:t>
            </a:r>
          </a:p>
        </p:txBody>
      </p:sp>
      <p:graphicFrame>
        <p:nvGraphicFramePr>
          <p:cNvPr id="15365" name="对象 5"/>
          <p:cNvGraphicFramePr>
            <a:graphicFrameLocks noChangeAspect="1"/>
          </p:cNvGraphicFramePr>
          <p:nvPr/>
        </p:nvGraphicFramePr>
        <p:xfrm>
          <a:off x="2881312" y="1198935"/>
          <a:ext cx="1690688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65200" imgH="482600" progId="Equation.DSMT4">
                  <p:embed/>
                </p:oleObj>
              </mc:Choice>
              <mc:Fallback>
                <p:oleObj r:id="rId2" imgW="965200" imgH="482600" progId="Equation.DSMT4">
                  <p:embed/>
                  <p:pic>
                    <p:nvPicPr>
                      <p:cNvPr id="15365" name="对象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81312" y="1198935"/>
                        <a:ext cx="1690688" cy="846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文本框 16"/>
          <p:cNvSpPr txBox="1"/>
          <p:nvPr/>
        </p:nvSpPr>
        <p:spPr>
          <a:xfrm>
            <a:off x="670720" y="2281237"/>
            <a:ext cx="80021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取：</a:t>
            </a:r>
          </a:p>
        </p:txBody>
      </p:sp>
      <p:graphicFrame>
        <p:nvGraphicFramePr>
          <p:cNvPr id="15367" name="对象 6"/>
          <p:cNvGraphicFramePr>
            <a:graphicFrameLocks noChangeAspect="1"/>
          </p:cNvGraphicFramePr>
          <p:nvPr/>
        </p:nvGraphicFramePr>
        <p:xfrm>
          <a:off x="1358612" y="2187903"/>
          <a:ext cx="1444962" cy="795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76300" imgH="482600" progId="Equation.DSMT4">
                  <p:embed/>
                </p:oleObj>
              </mc:Choice>
              <mc:Fallback>
                <p:oleObj r:id="rId4" imgW="876300" imgH="482600" progId="Equation.DSMT4">
                  <p:embed/>
                  <p:pic>
                    <p:nvPicPr>
                      <p:cNvPr id="15367" name="对象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58612" y="2187903"/>
                        <a:ext cx="1444962" cy="7956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对象 7"/>
          <p:cNvGraphicFramePr>
            <a:graphicFrameLocks noChangeAspect="1"/>
          </p:cNvGraphicFramePr>
          <p:nvPr/>
        </p:nvGraphicFramePr>
        <p:xfrm>
          <a:off x="4246769" y="2392600"/>
          <a:ext cx="128746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86765" imgH="254000" progId="Equation.DSMT4">
                  <p:embed/>
                </p:oleObj>
              </mc:Choice>
              <mc:Fallback>
                <p:oleObj r:id="rId6" imgW="786765" imgH="254000" progId="Equation.DSMT4">
                  <p:embed/>
                  <p:pic>
                    <p:nvPicPr>
                      <p:cNvPr id="15368" name="对象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46769" y="2392600"/>
                        <a:ext cx="1287462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文本框 19"/>
          <p:cNvSpPr txBox="1"/>
          <p:nvPr/>
        </p:nvSpPr>
        <p:spPr>
          <a:xfrm>
            <a:off x="323850" y="3111500"/>
            <a:ext cx="800100" cy="461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defPPr>
              <a:defRPr lang="en-US"/>
            </a:defPPr>
            <a:lvl1pPr marL="0" marR="0" lvl="0" indent="-720090" defTabSz="914400" eaLnBrk="1" latinLnBrk="0" hangingPunct="1">
              <a:lnSpc>
                <a:spcPct val="150000"/>
              </a:lnSpc>
              <a:buClrTx/>
              <a:buSzTx/>
              <a:buFontTx/>
              <a:buNone/>
              <a:defRPr sz="2400" i="0" u="none" strike="noStrike" kern="0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解：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96863" y="712788"/>
            <a:ext cx="839787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3.10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7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243888" y="6169025"/>
            <a:ext cx="257175" cy="225425"/>
          </a:xfr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marL="38100" lvl="0" indent="0" eaLnBrk="1" hangingPunct="1">
              <a:lnSpc>
                <a:spcPts val="1590"/>
              </a:lnSpc>
            </a:pPr>
            <a:fld id="{9A0DB2DC-4C9A-4742-B13C-FB6460FD3503}" type="slidenum">
              <a:rPr lang="zh-CN" altLang="zh-CN" sz="1400" dirty="0">
                <a:solidFill>
                  <a:srgbClr val="000000"/>
                </a:solidFill>
                <a:latin typeface="Garamond" panose="02020404030301010803" pitchFamily="18" charset="0"/>
              </a:rPr>
              <a:t>11</a:t>
            </a:fld>
            <a:endParaRPr lang="zh-CN" altLang="zh-CN" sz="14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8" name="文本框 16">
            <a:extLst>
              <a:ext uri="{FF2B5EF4-FFF2-40B4-BE49-F238E27FC236}">
                <a16:creationId xmlns:a16="http://schemas.microsoft.com/office/drawing/2014/main" id="{0ECF33C2-A87A-4B27-BFCE-7E89C3CBF3FF}"/>
              </a:ext>
            </a:extLst>
          </p:cNvPr>
          <p:cNvSpPr txBox="1"/>
          <p:nvPr/>
        </p:nvSpPr>
        <p:spPr>
          <a:xfrm>
            <a:off x="2837730" y="234686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误差控制</a:t>
            </a:r>
          </a:p>
        </p:txBody>
      </p:sp>
      <p:graphicFrame>
        <p:nvGraphicFramePr>
          <p:cNvPr id="17" name="对象 1">
            <a:extLst>
              <a:ext uri="{FF2B5EF4-FFF2-40B4-BE49-F238E27FC236}">
                <a16:creationId xmlns:a16="http://schemas.microsoft.com/office/drawing/2014/main" id="{93FC203C-27F7-4F69-9E8E-A2CFA73D6B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665486"/>
              </p:ext>
            </p:extLst>
          </p:nvPr>
        </p:nvGraphicFramePr>
        <p:xfrm>
          <a:off x="1136650" y="3110312"/>
          <a:ext cx="558482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708360" imgH="507960" progId="Equation.DSMT4">
                  <p:embed/>
                </p:oleObj>
              </mc:Choice>
              <mc:Fallback>
                <p:oleObj name="Equation" r:id="rId8" imgW="3708360" imgH="507960" progId="Equation.DSMT4">
                  <p:embed/>
                  <p:pic>
                    <p:nvPicPr>
                      <p:cNvPr id="16390" name="对象 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36650" y="3110312"/>
                        <a:ext cx="5584825" cy="765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8">
            <a:extLst>
              <a:ext uri="{FF2B5EF4-FFF2-40B4-BE49-F238E27FC236}">
                <a16:creationId xmlns:a16="http://schemas.microsoft.com/office/drawing/2014/main" id="{A413774E-29BA-49C1-8A99-1678BCB613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362331"/>
              </p:ext>
            </p:extLst>
          </p:nvPr>
        </p:nvGraphicFramePr>
        <p:xfrm>
          <a:off x="1148234" y="3990160"/>
          <a:ext cx="309562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57400" imgH="457200" progId="Equation.DSMT4">
                  <p:embed/>
                </p:oleObj>
              </mc:Choice>
              <mc:Fallback>
                <p:oleObj name="Equation" r:id="rId10" imgW="2057400" imgH="457200" progId="Equation.DSMT4">
                  <p:embed/>
                  <p:pic>
                    <p:nvPicPr>
                      <p:cNvPr id="16391" name="对象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48234" y="3990160"/>
                        <a:ext cx="3095625" cy="687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5">
            <a:extLst>
              <a:ext uri="{FF2B5EF4-FFF2-40B4-BE49-F238E27FC236}">
                <a16:creationId xmlns:a16="http://schemas.microsoft.com/office/drawing/2014/main" id="{7677C928-23EF-4C57-8D48-598AF827B6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354638"/>
              </p:ext>
            </p:extLst>
          </p:nvPr>
        </p:nvGraphicFramePr>
        <p:xfrm>
          <a:off x="1063625" y="4930166"/>
          <a:ext cx="40179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12720" imgH="215640" progId="Equation.DSMT4">
                  <p:embed/>
                </p:oleObj>
              </mc:Choice>
              <mc:Fallback>
                <p:oleObj name="Equation" r:id="rId12" imgW="2412720" imgH="215640" progId="Equation.DSMT4">
                  <p:embed/>
                  <p:pic>
                    <p:nvPicPr>
                      <p:cNvPr id="15375" name="对象 2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63625" y="4930166"/>
                        <a:ext cx="4017962" cy="360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6">
            <a:extLst>
              <a:ext uri="{FF2B5EF4-FFF2-40B4-BE49-F238E27FC236}">
                <a16:creationId xmlns:a16="http://schemas.microsoft.com/office/drawing/2014/main" id="{39DEB3F4-1D93-4340-9530-78F1E1B8A1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969978"/>
              </p:ext>
            </p:extLst>
          </p:nvPr>
        </p:nvGraphicFramePr>
        <p:xfrm>
          <a:off x="1071681" y="5403850"/>
          <a:ext cx="350202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09680" imgH="482400" progId="Equation.DSMT4">
                  <p:embed/>
                </p:oleObj>
              </mc:Choice>
              <mc:Fallback>
                <p:oleObj name="Equation" r:id="rId14" imgW="2209680" imgH="482400" progId="Equation.DSMT4">
                  <p:embed/>
                  <p:pic>
                    <p:nvPicPr>
                      <p:cNvPr id="15376" name="对象 2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71681" y="5403850"/>
                        <a:ext cx="3502025" cy="765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99177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388" y="109538"/>
            <a:ext cx="8785225" cy="368300"/>
          </a:xfrm>
          <a:custGeom>
            <a:avLst/>
            <a:gdLst/>
            <a:ahLst/>
            <a:cxnLst/>
            <a:rect l="l" t="t" r="r" b="b"/>
            <a:pathLst>
              <a:path w="8784590" h="367665">
                <a:moveTo>
                  <a:pt x="8784336" y="0"/>
                </a:moveTo>
                <a:lnTo>
                  <a:pt x="0" y="0"/>
                </a:lnTo>
                <a:lnTo>
                  <a:pt x="0" y="367284"/>
                </a:lnTo>
                <a:lnTo>
                  <a:pt x="8784336" y="367284"/>
                </a:lnTo>
                <a:lnTo>
                  <a:pt x="8784336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825" y="50800"/>
            <a:ext cx="3810000" cy="3810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marR="0" defTabSz="914400" eaLnBrk="1" fontAlgn="auto" hangingPunct="1"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kumimoji="0" lang="zh-CN" altLang="en-US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</a:t>
            </a:r>
            <a:r>
              <a:rPr kumimoji="0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章 </a:t>
            </a:r>
            <a:r>
              <a:rPr kumimoji="0" lang="zh-CN" altLang="en-US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kumimoji="0" lang="en-US" altLang="zh-CN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kumimoji="0" lang="zh-CN" altLang="en-US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题</a:t>
            </a:r>
            <a:endParaRPr kumimoji="0" kern="0" cap="none" spc="0" normalizeH="0" baseline="0" noProof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364" name="文本框 9"/>
          <p:cNvSpPr txBox="1"/>
          <p:nvPr/>
        </p:nvSpPr>
        <p:spPr>
          <a:xfrm>
            <a:off x="1063625" y="669924"/>
            <a:ext cx="519565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Newton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迭代法求解非线性方程组：</a:t>
            </a:r>
          </a:p>
        </p:txBody>
      </p:sp>
      <p:graphicFrame>
        <p:nvGraphicFramePr>
          <p:cNvPr id="15365" name="对象 5"/>
          <p:cNvGraphicFramePr>
            <a:graphicFrameLocks noChangeAspect="1"/>
          </p:cNvGraphicFramePr>
          <p:nvPr/>
        </p:nvGraphicFramePr>
        <p:xfrm>
          <a:off x="2881312" y="1198935"/>
          <a:ext cx="1690688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65200" imgH="482600" progId="Equation.DSMT4">
                  <p:embed/>
                </p:oleObj>
              </mc:Choice>
              <mc:Fallback>
                <p:oleObj r:id="rId2" imgW="965200" imgH="482600" progId="Equation.DSMT4">
                  <p:embed/>
                  <p:pic>
                    <p:nvPicPr>
                      <p:cNvPr id="15365" name="对象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81312" y="1198935"/>
                        <a:ext cx="1690688" cy="846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文本框 16"/>
          <p:cNvSpPr txBox="1"/>
          <p:nvPr/>
        </p:nvSpPr>
        <p:spPr>
          <a:xfrm>
            <a:off x="670720" y="2281237"/>
            <a:ext cx="80021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取：</a:t>
            </a:r>
          </a:p>
        </p:txBody>
      </p:sp>
      <p:graphicFrame>
        <p:nvGraphicFramePr>
          <p:cNvPr id="15367" name="对象 6"/>
          <p:cNvGraphicFramePr>
            <a:graphicFrameLocks noChangeAspect="1"/>
          </p:cNvGraphicFramePr>
          <p:nvPr/>
        </p:nvGraphicFramePr>
        <p:xfrm>
          <a:off x="1358612" y="2187903"/>
          <a:ext cx="1444962" cy="795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76300" imgH="482600" progId="Equation.DSMT4">
                  <p:embed/>
                </p:oleObj>
              </mc:Choice>
              <mc:Fallback>
                <p:oleObj r:id="rId4" imgW="876300" imgH="482600" progId="Equation.DSMT4">
                  <p:embed/>
                  <p:pic>
                    <p:nvPicPr>
                      <p:cNvPr id="15367" name="对象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58612" y="2187903"/>
                        <a:ext cx="1444962" cy="7956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对象 7"/>
          <p:cNvGraphicFramePr>
            <a:graphicFrameLocks noChangeAspect="1"/>
          </p:cNvGraphicFramePr>
          <p:nvPr/>
        </p:nvGraphicFramePr>
        <p:xfrm>
          <a:off x="4246769" y="2392600"/>
          <a:ext cx="128746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86765" imgH="254000" progId="Equation.DSMT4">
                  <p:embed/>
                </p:oleObj>
              </mc:Choice>
              <mc:Fallback>
                <p:oleObj r:id="rId6" imgW="786765" imgH="254000" progId="Equation.DSMT4">
                  <p:embed/>
                  <p:pic>
                    <p:nvPicPr>
                      <p:cNvPr id="15368" name="对象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46769" y="2392600"/>
                        <a:ext cx="1287462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文本框 19"/>
          <p:cNvSpPr txBox="1"/>
          <p:nvPr/>
        </p:nvSpPr>
        <p:spPr>
          <a:xfrm>
            <a:off x="323850" y="3111500"/>
            <a:ext cx="800100" cy="461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defPPr>
              <a:defRPr lang="en-US"/>
            </a:defPPr>
            <a:lvl1pPr marL="0" marR="0" lvl="0" indent="-720090" defTabSz="914400" eaLnBrk="1" latinLnBrk="0" hangingPunct="1">
              <a:lnSpc>
                <a:spcPct val="150000"/>
              </a:lnSpc>
              <a:buClrTx/>
              <a:buSzTx/>
              <a:buFontTx/>
              <a:buNone/>
              <a:defRPr sz="2400" i="0" u="none" strike="noStrike" kern="0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解：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96863" y="712788"/>
            <a:ext cx="839787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3.10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7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243888" y="6169025"/>
            <a:ext cx="257175" cy="225425"/>
          </a:xfr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marL="38100" lvl="0" indent="0" eaLnBrk="1" hangingPunct="1">
              <a:lnSpc>
                <a:spcPts val="1590"/>
              </a:lnSpc>
            </a:pPr>
            <a:fld id="{9A0DB2DC-4C9A-4742-B13C-FB6460FD3503}" type="slidenum">
              <a:rPr lang="zh-CN" altLang="zh-CN" sz="1400" dirty="0">
                <a:solidFill>
                  <a:srgbClr val="000000"/>
                </a:solidFill>
                <a:latin typeface="Garamond" panose="02020404030301010803" pitchFamily="18" charset="0"/>
              </a:rPr>
              <a:t>12</a:t>
            </a:fld>
            <a:endParaRPr lang="zh-CN" altLang="zh-CN" sz="14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8" name="文本框 16">
            <a:extLst>
              <a:ext uri="{FF2B5EF4-FFF2-40B4-BE49-F238E27FC236}">
                <a16:creationId xmlns:a16="http://schemas.microsoft.com/office/drawing/2014/main" id="{0ECF33C2-A87A-4B27-BFCE-7E89C3CBF3FF}"/>
              </a:ext>
            </a:extLst>
          </p:cNvPr>
          <p:cNvSpPr txBox="1"/>
          <p:nvPr/>
        </p:nvSpPr>
        <p:spPr>
          <a:xfrm>
            <a:off x="2837730" y="234686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误差控制</a:t>
            </a:r>
          </a:p>
        </p:txBody>
      </p:sp>
      <p:graphicFrame>
        <p:nvGraphicFramePr>
          <p:cNvPr id="17" name="对象 1">
            <a:extLst>
              <a:ext uri="{FF2B5EF4-FFF2-40B4-BE49-F238E27FC236}">
                <a16:creationId xmlns:a16="http://schemas.microsoft.com/office/drawing/2014/main" id="{93FC203C-27F7-4F69-9E8E-A2CFA73D6B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818823"/>
              </p:ext>
            </p:extLst>
          </p:nvPr>
        </p:nvGraphicFramePr>
        <p:xfrm>
          <a:off x="1174750" y="3109913"/>
          <a:ext cx="550862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57600" imgH="507960" progId="Equation.DSMT4">
                  <p:embed/>
                </p:oleObj>
              </mc:Choice>
              <mc:Fallback>
                <p:oleObj name="Equation" r:id="rId8" imgW="3657600" imgH="507960" progId="Equation.DSMT4">
                  <p:embed/>
                  <p:pic>
                    <p:nvPicPr>
                      <p:cNvPr id="17" name="对象 1">
                        <a:extLst>
                          <a:ext uri="{FF2B5EF4-FFF2-40B4-BE49-F238E27FC236}">
                            <a16:creationId xmlns:a16="http://schemas.microsoft.com/office/drawing/2014/main" id="{93FC203C-27F7-4F69-9E8E-A2CFA73D6B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74750" y="3109913"/>
                        <a:ext cx="5508625" cy="765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8">
            <a:extLst>
              <a:ext uri="{FF2B5EF4-FFF2-40B4-BE49-F238E27FC236}">
                <a16:creationId xmlns:a16="http://schemas.microsoft.com/office/drawing/2014/main" id="{A413774E-29BA-49C1-8A99-1678BCB613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714180"/>
              </p:ext>
            </p:extLst>
          </p:nvPr>
        </p:nvGraphicFramePr>
        <p:xfrm>
          <a:off x="1214438" y="3989388"/>
          <a:ext cx="296227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68480" imgH="457200" progId="Equation.DSMT4">
                  <p:embed/>
                </p:oleObj>
              </mc:Choice>
              <mc:Fallback>
                <p:oleObj name="Equation" r:id="rId10" imgW="1968480" imgH="457200" progId="Equation.DSMT4">
                  <p:embed/>
                  <p:pic>
                    <p:nvPicPr>
                      <p:cNvPr id="20" name="对象 8">
                        <a:extLst>
                          <a:ext uri="{FF2B5EF4-FFF2-40B4-BE49-F238E27FC236}">
                            <a16:creationId xmlns:a16="http://schemas.microsoft.com/office/drawing/2014/main" id="{A413774E-29BA-49C1-8A99-1678BCB613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14438" y="3989388"/>
                        <a:ext cx="2962275" cy="687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5">
            <a:extLst>
              <a:ext uri="{FF2B5EF4-FFF2-40B4-BE49-F238E27FC236}">
                <a16:creationId xmlns:a16="http://schemas.microsoft.com/office/drawing/2014/main" id="{7677C928-23EF-4C57-8D48-598AF827B6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131228"/>
              </p:ext>
            </p:extLst>
          </p:nvPr>
        </p:nvGraphicFramePr>
        <p:xfrm>
          <a:off x="1174750" y="4782656"/>
          <a:ext cx="29606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77680" imgH="228600" progId="Equation.DSMT4">
                  <p:embed/>
                </p:oleObj>
              </mc:Choice>
              <mc:Fallback>
                <p:oleObj name="Equation" r:id="rId12" imgW="1777680" imgH="228600" progId="Equation.DSMT4">
                  <p:embed/>
                  <p:pic>
                    <p:nvPicPr>
                      <p:cNvPr id="23" name="对象 25">
                        <a:extLst>
                          <a:ext uri="{FF2B5EF4-FFF2-40B4-BE49-F238E27FC236}">
                            <a16:creationId xmlns:a16="http://schemas.microsoft.com/office/drawing/2014/main" id="{7677C928-23EF-4C57-8D48-598AF827B6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74750" y="4782656"/>
                        <a:ext cx="2960687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6">
            <a:extLst>
              <a:ext uri="{FF2B5EF4-FFF2-40B4-BE49-F238E27FC236}">
                <a16:creationId xmlns:a16="http://schemas.microsoft.com/office/drawing/2014/main" id="{39DEB3F4-1D93-4340-9530-78F1E1B8A1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239211"/>
              </p:ext>
            </p:extLst>
          </p:nvPr>
        </p:nvGraphicFramePr>
        <p:xfrm>
          <a:off x="1177066" y="5153506"/>
          <a:ext cx="4770438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009600" imgH="482400" progId="Equation.DSMT4">
                  <p:embed/>
                </p:oleObj>
              </mc:Choice>
              <mc:Fallback>
                <p:oleObj name="Equation" r:id="rId14" imgW="3009600" imgH="482400" progId="Equation.DSMT4">
                  <p:embed/>
                  <p:pic>
                    <p:nvPicPr>
                      <p:cNvPr id="25" name="对象 26">
                        <a:extLst>
                          <a:ext uri="{FF2B5EF4-FFF2-40B4-BE49-F238E27FC236}">
                            <a16:creationId xmlns:a16="http://schemas.microsoft.com/office/drawing/2014/main" id="{39DEB3F4-1D93-4340-9530-78F1E1B8A1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77066" y="5153506"/>
                        <a:ext cx="4770438" cy="765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7">
            <a:extLst>
              <a:ext uri="{FF2B5EF4-FFF2-40B4-BE49-F238E27FC236}">
                <a16:creationId xmlns:a16="http://schemas.microsoft.com/office/drawing/2014/main" id="{D0D51B60-519F-4D0E-AFE7-E6FCEC09AB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779073"/>
              </p:ext>
            </p:extLst>
          </p:nvPr>
        </p:nvGraphicFramePr>
        <p:xfrm>
          <a:off x="1174750" y="5918681"/>
          <a:ext cx="2019870" cy="800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18960" imgH="482400" progId="Equation.DSMT4">
                  <p:embed/>
                </p:oleObj>
              </mc:Choice>
              <mc:Fallback>
                <p:oleObj name="Equation" r:id="rId16" imgW="1218960" imgH="482400" progId="Equation.DSMT4">
                  <p:embed/>
                  <p:pic>
                    <p:nvPicPr>
                      <p:cNvPr id="16399" name="对象 1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174750" y="5918681"/>
                        <a:ext cx="2019870" cy="80038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94277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388" y="109538"/>
            <a:ext cx="8785225" cy="368300"/>
          </a:xfrm>
          <a:custGeom>
            <a:avLst/>
            <a:gdLst/>
            <a:ahLst/>
            <a:cxnLst/>
            <a:rect l="l" t="t" r="r" b="b"/>
            <a:pathLst>
              <a:path w="8784590" h="367665">
                <a:moveTo>
                  <a:pt x="8784336" y="0"/>
                </a:moveTo>
                <a:lnTo>
                  <a:pt x="0" y="0"/>
                </a:lnTo>
                <a:lnTo>
                  <a:pt x="0" y="367284"/>
                </a:lnTo>
                <a:lnTo>
                  <a:pt x="8784336" y="367284"/>
                </a:lnTo>
                <a:lnTo>
                  <a:pt x="8784336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825" y="50800"/>
            <a:ext cx="3810000" cy="38163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marR="0" defTabSz="914400" eaLnBrk="1" fontAlgn="auto" hangingPunct="1"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kumimoji="0" lang="zh-CN" altLang="en-US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</a:t>
            </a:r>
            <a:r>
              <a:rPr kumimoji="0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章 </a:t>
            </a:r>
            <a:r>
              <a:rPr kumimoji="0" lang="zh-CN" altLang="en-US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kumimoji="0" lang="en-US" altLang="zh-CN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kumimoji="0" lang="zh-CN" altLang="en-US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题</a:t>
            </a:r>
            <a:endParaRPr kumimoji="0" kern="0" cap="none" spc="0" normalizeH="0" baseline="0" noProof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412" name="文本框 19"/>
          <p:cNvSpPr txBox="1"/>
          <p:nvPr/>
        </p:nvSpPr>
        <p:spPr>
          <a:xfrm>
            <a:off x="930275" y="685800"/>
            <a:ext cx="419544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buNone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用</a:t>
            </a:r>
            <a:r>
              <a:rPr lang="en-US" altLang="zh-CN" dirty="0"/>
              <a:t> Doolittle </a:t>
            </a:r>
            <a:r>
              <a:rPr lang="zh-CN" altLang="en-US" dirty="0"/>
              <a:t>分解求解方程组：</a:t>
            </a:r>
          </a:p>
        </p:txBody>
      </p:sp>
      <p:sp>
        <p:nvSpPr>
          <p:cNvPr id="17418" name="文本框 20"/>
          <p:cNvSpPr txBox="1"/>
          <p:nvPr/>
        </p:nvSpPr>
        <p:spPr>
          <a:xfrm>
            <a:off x="298947" y="2389932"/>
            <a:ext cx="800219" cy="58086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defPPr>
              <a:defRPr lang="en-US"/>
            </a:defPPr>
            <a:lvl1pPr marL="0" marR="0" lvl="0" indent="-720090" defTabSz="914400" eaLnBrk="1" latinLnBrk="0" hangingPunct="1">
              <a:lnSpc>
                <a:spcPct val="150000"/>
              </a:lnSpc>
              <a:buClrTx/>
              <a:buSzTx/>
              <a:buFontTx/>
              <a:buNone/>
              <a:defRPr sz="2400" i="0" u="none" strike="noStrike" kern="0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解：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96863" y="712788"/>
            <a:ext cx="64579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4.6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22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243888" y="6169025"/>
            <a:ext cx="257175" cy="225425"/>
          </a:xfr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marL="38100" lvl="0" indent="0" eaLnBrk="1" hangingPunct="1">
              <a:lnSpc>
                <a:spcPts val="1590"/>
              </a:lnSpc>
            </a:pPr>
            <a:fld id="{9A0DB2DC-4C9A-4742-B13C-FB6460FD3503}" type="slidenum">
              <a:rPr lang="zh-CN" altLang="zh-CN" sz="1400" dirty="0">
                <a:solidFill>
                  <a:srgbClr val="000000"/>
                </a:solidFill>
                <a:latin typeface="Garamond" panose="02020404030301010803" pitchFamily="18" charset="0"/>
              </a:rPr>
              <a:t>13</a:t>
            </a:fld>
            <a:endParaRPr lang="zh-CN" altLang="zh-CN" sz="14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490821" y="1434903"/>
                <a:ext cx="3424527" cy="825611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</a:rPr>
                                  <m:t>−39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</a:rPr>
                                  <m:t>24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821" y="1434903"/>
                <a:ext cx="3424527" cy="8256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1000101" y="2348880"/>
                <a:ext cx="5466304" cy="984052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latin typeface="Cambria Math" panose="02040503050406030204" charset="0"/>
                        </a:rPr>
                        <m:t>  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1000101" y="2348880"/>
                <a:ext cx="5466304" cy="9840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83895" y="3356992"/>
                <a:ext cx="8280718" cy="6686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𝑘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=1:    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 ,    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𝑗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=1,2,3;   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=2,   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=1,   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13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=2</m:t>
                      </m:r>
                    </m:oMath>
                  </m:oMathPara>
                </a14:m>
                <a:endParaRPr lang="en-US" altLang="zh-CN" sz="1800" i="1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 sz="1800" dirty="0"/>
                  <a:t>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11</m:t>
                            </m:r>
                          </m:sub>
                        </m:sSub>
                      </m:den>
                    </m:f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,   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=2,3;   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 =</m:t>
                    </m:r>
                    <m:f>
                      <m:fPr>
                        <m:type m:val="lin"/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−2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=−1,    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 =</m:t>
                    </m:r>
                    <m:f>
                      <m:fPr>
                        <m:type m:val="lin"/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=1 </m:t>
                    </m:r>
                  </m:oMath>
                </a14:m>
                <a:endParaRPr lang="en-US" altLang="zh-CN" sz="1800" i="1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95" y="3356992"/>
                <a:ext cx="8280718" cy="668645"/>
              </a:xfrm>
              <a:prstGeom prst="rect">
                <a:avLst/>
              </a:prstGeom>
              <a:blipFill>
                <a:blip r:embed="rId7"/>
                <a:stretch>
                  <a:fillRect t="-19266" b="-10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96863" y="4151828"/>
                <a:ext cx="6075337" cy="10718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𝑘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=2:    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22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22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 =2+1=3</m:t>
                      </m:r>
                    </m:oMath>
                  </m:oMathPara>
                </a14:m>
                <a:endParaRPr lang="en-US" altLang="zh-CN" sz="1800" i="1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just"/>
                <a:r>
                  <a:rPr lang="en-US" altLang="zh-CN" sz="1800" dirty="0"/>
                  <a:t>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23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23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13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 =−1+2=1</m:t>
                    </m:r>
                  </m:oMath>
                </a14:m>
                <a:endParaRPr lang="en-US" altLang="zh-CN" sz="1800" i="1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just"/>
                <a:r>
                  <a:rPr lang="en-US" altLang="zh-CN" sz="1800" dirty="0">
                    <a:latin typeface="Cambria Math" panose="02040503050406030204" charset="0"/>
                    <a:cs typeface="Cambria Math" panose="02040503050406030204" charset="0"/>
                  </a:rPr>
                  <a:t>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32</m:t>
                        </m:r>
                      </m:sub>
                    </m:sSub>
                  </m:oMath>
                </a14:m>
                <a:r>
                  <a:rPr lang="en-US" altLang="zh-CN" sz="1800" i="1" dirty="0">
                    <a:latin typeface="Cambria Math" panose="02040503050406030204" charset="0"/>
                    <a:cs typeface="Cambria Math" panose="02040503050406030204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22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32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12</m:t>
                            </m:r>
                          </m:sub>
                        </m:sSub>
                      </m:e>
                    </m:d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4−1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=1 </m:t>
                    </m:r>
                  </m:oMath>
                </a14:m>
                <a:endParaRPr lang="en-US" altLang="zh-CN" sz="1800" i="1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296863" y="4151828"/>
                <a:ext cx="6075337" cy="10718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03624" y="5255351"/>
                <a:ext cx="7282458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𝑘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=3:    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33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33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13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23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 =6−2−1=3</m:t>
                      </m:r>
                    </m:oMath>
                  </m:oMathPara>
                </a14:m>
                <a:endParaRPr lang="en-US" altLang="zh-CN" sz="1800" i="1" dirty="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24" y="5255351"/>
                <a:ext cx="7282458" cy="3683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07C6462-E5A5-4DFE-B70F-649519C854B1}"/>
                  </a:ext>
                </a:extLst>
              </p:cNvPr>
              <p:cNvSpPr txBox="1"/>
              <p:nvPr/>
            </p:nvSpPr>
            <p:spPr>
              <a:xfrm>
                <a:off x="1543355" y="5733256"/>
                <a:ext cx="3268980" cy="81851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𝐿𝑈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07C6462-E5A5-4DFE-B70F-649519C85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355" y="5733256"/>
                <a:ext cx="3268980" cy="818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20">
            <a:extLst>
              <a:ext uri="{FF2B5EF4-FFF2-40B4-BE49-F238E27FC236}">
                <a16:creationId xmlns:a16="http://schemas.microsoft.com/office/drawing/2014/main" id="{9A73D294-384A-4E1F-8C96-DD1C9A653884}"/>
              </a:ext>
            </a:extLst>
          </p:cNvPr>
          <p:cNvSpPr txBox="1"/>
          <p:nvPr/>
        </p:nvSpPr>
        <p:spPr>
          <a:xfrm>
            <a:off x="1099166" y="5978967"/>
            <a:ext cx="6400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得：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8" grpId="0"/>
      <p:bldP spid="9" grpId="0"/>
      <p:bldP spid="10" grpId="0"/>
      <p:bldP spid="11" grpId="0"/>
      <p:bldP spid="12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388" y="109538"/>
            <a:ext cx="8785225" cy="368300"/>
          </a:xfrm>
          <a:custGeom>
            <a:avLst/>
            <a:gdLst/>
            <a:ahLst/>
            <a:cxnLst/>
            <a:rect l="l" t="t" r="r" b="b"/>
            <a:pathLst>
              <a:path w="8784590" h="367665">
                <a:moveTo>
                  <a:pt x="8784336" y="0"/>
                </a:moveTo>
                <a:lnTo>
                  <a:pt x="0" y="0"/>
                </a:lnTo>
                <a:lnTo>
                  <a:pt x="0" y="367284"/>
                </a:lnTo>
                <a:lnTo>
                  <a:pt x="8784336" y="367284"/>
                </a:lnTo>
                <a:lnTo>
                  <a:pt x="8784336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825" y="50800"/>
            <a:ext cx="3810000" cy="38163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marR="0" defTabSz="914400" eaLnBrk="1" fontAlgn="auto" hangingPunct="1"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kumimoji="0" lang="zh-CN" altLang="en-US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</a:t>
            </a:r>
            <a:r>
              <a:rPr kumimoji="0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章 </a:t>
            </a:r>
            <a:r>
              <a:rPr kumimoji="0" lang="zh-CN" altLang="en-US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kumimoji="0" lang="en-US" altLang="zh-CN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kumimoji="0" lang="zh-CN" altLang="en-US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题</a:t>
            </a:r>
            <a:endParaRPr kumimoji="0" kern="0" cap="none" spc="0" normalizeH="0" baseline="0" noProof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412" name="文本框 19"/>
          <p:cNvSpPr txBox="1"/>
          <p:nvPr/>
        </p:nvSpPr>
        <p:spPr>
          <a:xfrm>
            <a:off x="930275" y="685800"/>
            <a:ext cx="419544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buNone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用</a:t>
            </a:r>
            <a:r>
              <a:rPr lang="en-US" altLang="zh-CN" dirty="0"/>
              <a:t> Doolittle </a:t>
            </a:r>
            <a:r>
              <a:rPr lang="zh-CN" altLang="en-US" dirty="0"/>
              <a:t>分解求解方程组：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96863" y="712788"/>
            <a:ext cx="64579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4.6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22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243888" y="6169025"/>
            <a:ext cx="257175" cy="225425"/>
          </a:xfr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marL="38100" lvl="0" indent="0" eaLnBrk="1" hangingPunct="1">
              <a:lnSpc>
                <a:spcPts val="1590"/>
              </a:lnSpc>
            </a:pPr>
            <a:fld id="{9A0DB2DC-4C9A-4742-B13C-FB6460FD3503}" type="slidenum">
              <a:rPr lang="zh-CN" altLang="zh-CN" sz="1400" dirty="0">
                <a:solidFill>
                  <a:srgbClr val="000000"/>
                </a:solidFill>
                <a:latin typeface="Garamond" panose="02020404030301010803" pitchFamily="18" charset="0"/>
              </a:rPr>
              <a:t>14</a:t>
            </a:fld>
            <a:endParaRPr lang="zh-CN" altLang="zh-CN" sz="14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20">
                <a:extLst>
                  <a:ext uri="{FF2B5EF4-FFF2-40B4-BE49-F238E27FC236}">
                    <a16:creationId xmlns:a16="http://schemas.microsoft.com/office/drawing/2014/main" id="{CA9FE6DC-37E5-4165-91F9-B6756D688834}"/>
                  </a:ext>
                </a:extLst>
              </p:cNvPr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1069213" y="2564904"/>
                <a:ext cx="3778250" cy="3784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zh-CN" altLang="en-US" sz="18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解</a:t>
                </a:r>
                <a:r>
                  <a:rPr lang="en-US" altLang="zh-CN" sz="18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𝐿𝑌</m:t>
                    </m:r>
                    <m:r>
                      <a:rPr lang="en-US" altLang="zh-CN" sz="1800" i="1" dirty="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1800" i="1" dirty="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𝑏</m:t>
                    </m:r>
                  </m:oMath>
                </a14:m>
                <a:r>
                  <a:rPr lang="en-US" altLang="zh-CN" sz="1800" i="1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</a:rPr>
                  <a:t>  </a:t>
                </a:r>
                <a:r>
                  <a:rPr lang="zh-CN" altLang="en-US" sz="1800" dirty="0">
                    <a:ea typeface="微软雅黑" panose="020B0503020204020204" pitchFamily="34" charset="-122"/>
                  </a:rPr>
                  <a:t>(等号两边同时左乘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altLang="zh-CN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𝐿</m:t>
                        </m:r>
                      </m:e>
                      <m:sup>
                        <m:r>
                          <a:rPr lang="en-US" altLang="zh-CN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1800" dirty="0">
                    <a:ea typeface="微软雅黑" panose="020B0503020204020204" pitchFamily="34" charset="-122"/>
                  </a:rPr>
                  <a:t>）</a:t>
                </a:r>
                <a:endParaRPr lang="zh-CN" altLang="en-US" sz="1800" dirty="0">
                  <a:latin typeface="Cambria Math" panose="02040503050406030204" charset="0"/>
                  <a:ea typeface="微软雅黑" panose="020B0503020204020204" pitchFamily="34" charset="-122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15" name="文本框 20">
                <a:extLst>
                  <a:ext uri="{FF2B5EF4-FFF2-40B4-BE49-F238E27FC236}">
                    <a16:creationId xmlns:a16="http://schemas.microsoft.com/office/drawing/2014/main" id="{CA9FE6DC-37E5-4165-91F9-B6756D688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1069213" y="2564904"/>
                <a:ext cx="3778250" cy="378460"/>
              </a:xfrm>
              <a:prstGeom prst="rect">
                <a:avLst/>
              </a:prstGeom>
              <a:blipFill>
                <a:blip r:embed="rId6"/>
                <a:stretch>
                  <a:fillRect l="-1290" t="-9677" r="-1935" b="-22581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3BB8358-97E0-4952-841F-7269544E07F4}"/>
                  </a:ext>
                </a:extLst>
              </p:cNvPr>
              <p:cNvSpPr txBox="1"/>
              <p:nvPr/>
            </p:nvSpPr>
            <p:spPr>
              <a:xfrm>
                <a:off x="467544" y="3107297"/>
                <a:ext cx="6901815" cy="10972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charset="0"/>
                                  </a:rPr>
                                  <m:t>−39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charset="0"/>
                                  </a:rPr>
                                  <m:t>24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latin typeface="Cambria Math" panose="02040503050406030204" charset="0"/>
                        </a:rPr>
                        <m:t>,   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⇒   </m:t>
                      </m:r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charset="0"/>
                                  </a:rPr>
                                  <m:t>−21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charset="0"/>
                                  </a:rPr>
                                  <m:t>27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800" dirty="0"/>
              </a:p>
              <a:p>
                <a:endParaRPr lang="en-US" altLang="zh-CN" sz="1800" i="1" dirty="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3BB8358-97E0-4952-841F-7269544E0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107297"/>
                <a:ext cx="6901815" cy="10972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20">
                <a:extLst>
                  <a:ext uri="{FF2B5EF4-FFF2-40B4-BE49-F238E27FC236}">
                    <a16:creationId xmlns:a16="http://schemas.microsoft.com/office/drawing/2014/main" id="{7D44B894-06CC-4FE4-B6D0-7F53FF88CF88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003608" y="4149080"/>
                <a:ext cx="3874770" cy="3784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zh-CN" altLang="en-US" sz="18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解</a:t>
                </a:r>
                <a:r>
                  <a:rPr lang="en-US" altLang="zh-CN" sz="18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𝑈𝑋</m:t>
                    </m:r>
                    <m:r>
                      <a:rPr lang="en-US" altLang="zh-CN" sz="1800" i="1" dirty="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1800" i="1" dirty="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𝑌</m:t>
                    </m:r>
                  </m:oMath>
                </a14:m>
                <a:r>
                  <a:rPr lang="en-US" altLang="zh-CN" sz="1800" i="1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</a:rPr>
                  <a:t>  </a:t>
                </a:r>
                <a:r>
                  <a:rPr lang="zh-CN" altLang="en-US" sz="1800" dirty="0">
                    <a:ea typeface="微软雅黑" panose="020B0503020204020204" pitchFamily="34" charset="-122"/>
                  </a:rPr>
                  <a:t>(等号两边同时左乘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altLang="zh-CN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𝑈</m:t>
                        </m:r>
                      </m:e>
                      <m:sup>
                        <m:r>
                          <a:rPr lang="en-US" altLang="zh-CN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1800" dirty="0">
                    <a:ea typeface="微软雅黑" panose="020B0503020204020204" pitchFamily="34" charset="-122"/>
                  </a:rPr>
                  <a:t>）</a:t>
                </a:r>
                <a:endParaRPr lang="zh-CN" altLang="en-US" sz="1800" dirty="0">
                  <a:latin typeface="Cambria Math" panose="02040503050406030204" charset="0"/>
                  <a:ea typeface="微软雅黑" panose="020B0503020204020204" pitchFamily="34" charset="-122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17" name="文本框 20">
                <a:extLst>
                  <a:ext uri="{FF2B5EF4-FFF2-40B4-BE49-F238E27FC236}">
                    <a16:creationId xmlns:a16="http://schemas.microsoft.com/office/drawing/2014/main" id="{7D44B894-06CC-4FE4-B6D0-7F53FF88C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1003608" y="4149080"/>
                <a:ext cx="3874770" cy="378460"/>
              </a:xfrm>
              <a:prstGeom prst="rect">
                <a:avLst/>
              </a:prstGeom>
              <a:blipFill>
                <a:blip r:embed="rId9"/>
                <a:stretch>
                  <a:fillRect l="-1417" t="-9677" r="-2362" b="-22581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A597F9E-F336-4E85-B734-79E1A997394F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329655" y="4752072"/>
                <a:ext cx="6901815" cy="11017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charset="0"/>
                                  </a:rPr>
                                  <m:t>−21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charset="0"/>
                                  </a:rPr>
                                  <m:t>27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latin typeface="Cambria Math" panose="02040503050406030204" charset="0"/>
                        </a:rPr>
                        <m:t>,   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⇒   </m:t>
                      </m:r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charset="0"/>
                                  </a:rPr>
                                  <m:t>−10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800" dirty="0"/>
              </a:p>
              <a:p>
                <a:endParaRPr lang="en-US" altLang="zh-CN" sz="1800" i="1" dirty="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A597F9E-F336-4E85-B734-79E1A9973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329655" y="4752072"/>
                <a:ext cx="6901815" cy="11017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BF046C2-213B-4F69-8344-D10C22724CB2}"/>
                  </a:ext>
                </a:extLst>
              </p:cNvPr>
              <p:cNvSpPr txBox="1"/>
              <p:nvPr/>
            </p:nvSpPr>
            <p:spPr>
              <a:xfrm>
                <a:off x="1490821" y="1434903"/>
                <a:ext cx="3424527" cy="825611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</a:rPr>
                                  <m:t>−39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</a:rPr>
                                  <m:t>24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BF046C2-213B-4F69-8344-D10C22724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821" y="1434903"/>
                <a:ext cx="3424527" cy="82561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20">
            <a:extLst>
              <a:ext uri="{FF2B5EF4-FFF2-40B4-BE49-F238E27FC236}">
                <a16:creationId xmlns:a16="http://schemas.microsoft.com/office/drawing/2014/main" id="{0949482C-B42B-4503-8310-90BB834D257A}"/>
              </a:ext>
            </a:extLst>
          </p:cNvPr>
          <p:cNvSpPr txBox="1"/>
          <p:nvPr/>
        </p:nvSpPr>
        <p:spPr>
          <a:xfrm>
            <a:off x="298947" y="2389932"/>
            <a:ext cx="800219" cy="58086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defPPr>
              <a:defRPr lang="en-US"/>
            </a:defPPr>
            <a:lvl1pPr marL="0" marR="0" lvl="0" indent="-720090" defTabSz="914400" eaLnBrk="1" latinLnBrk="0" hangingPunct="1">
              <a:lnSpc>
                <a:spcPct val="150000"/>
              </a:lnSpc>
              <a:buClrTx/>
              <a:buSzTx/>
              <a:buFontTx/>
              <a:buNone/>
              <a:defRPr sz="2400" i="0" u="none" strike="noStrike" kern="0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解：</a:t>
            </a:r>
          </a:p>
        </p:txBody>
      </p:sp>
    </p:spTree>
    <p:extLst>
      <p:ext uri="{BB962C8B-B14F-4D97-AF65-F5344CB8AC3E}">
        <p14:creationId xmlns:p14="http://schemas.microsoft.com/office/powerpoint/2010/main" val="18406523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388" y="109538"/>
            <a:ext cx="8785225" cy="368300"/>
          </a:xfrm>
          <a:custGeom>
            <a:avLst/>
            <a:gdLst/>
            <a:ahLst/>
            <a:cxnLst/>
            <a:rect l="l" t="t" r="r" b="b"/>
            <a:pathLst>
              <a:path w="8784590" h="367665">
                <a:moveTo>
                  <a:pt x="8784336" y="0"/>
                </a:moveTo>
                <a:lnTo>
                  <a:pt x="0" y="0"/>
                </a:lnTo>
                <a:lnTo>
                  <a:pt x="0" y="367284"/>
                </a:lnTo>
                <a:lnTo>
                  <a:pt x="8784336" y="367284"/>
                </a:lnTo>
                <a:lnTo>
                  <a:pt x="8784336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825" y="50800"/>
            <a:ext cx="3810000" cy="3810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marR="0" defTabSz="914400" eaLnBrk="1" fontAlgn="auto" hangingPunct="1"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kumimoji="0" lang="zh-CN" altLang="en-US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</a:t>
            </a:r>
            <a:r>
              <a:rPr kumimoji="0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章 </a:t>
            </a:r>
            <a:r>
              <a:rPr kumimoji="0" lang="zh-CN" altLang="en-US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kumimoji="0" lang="en-US" altLang="zh-CN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  <a:r>
              <a:rPr kumimoji="0" lang="zh-CN" altLang="en-US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题</a:t>
            </a:r>
            <a:endParaRPr kumimoji="0" kern="0" cap="none" spc="0" normalizeH="0" baseline="0" noProof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412" name="文本框 19"/>
          <p:cNvSpPr txBox="1"/>
          <p:nvPr/>
        </p:nvSpPr>
        <p:spPr>
          <a:xfrm>
            <a:off x="930275" y="685800"/>
            <a:ext cx="35702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buNone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用        分解求解方程组：</a:t>
            </a:r>
          </a:p>
        </p:txBody>
      </p:sp>
      <p:graphicFrame>
        <p:nvGraphicFramePr>
          <p:cNvPr id="17413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053696"/>
              </p:ext>
            </p:extLst>
          </p:nvPr>
        </p:nvGraphicFramePr>
        <p:xfrm>
          <a:off x="1338250" y="692696"/>
          <a:ext cx="78547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81000" imgH="190500" progId="Equation.DSMT4">
                  <p:embed/>
                </p:oleObj>
              </mc:Choice>
              <mc:Fallback>
                <p:oleObj r:id="rId2" imgW="381000" imgH="190500" progId="Equation.DSMT4">
                  <p:embed/>
                  <p:pic>
                    <p:nvPicPr>
                      <p:cNvPr id="17413" name="对象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38250" y="692696"/>
                        <a:ext cx="785478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662558"/>
              </p:ext>
            </p:extLst>
          </p:nvPr>
        </p:nvGraphicFramePr>
        <p:xfrm>
          <a:off x="2512683" y="1325884"/>
          <a:ext cx="2173287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0" imgH="711000" progId="Equation.DSMT4">
                  <p:embed/>
                </p:oleObj>
              </mc:Choice>
              <mc:Fallback>
                <p:oleObj name="Equation" r:id="rId4" imgW="1396800" imgH="711000" progId="Equation.DSMT4">
                  <p:embed/>
                  <p:pic>
                    <p:nvPicPr>
                      <p:cNvPr id="17414" name="对象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2683" y="1325884"/>
                        <a:ext cx="2173287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880693"/>
              </p:ext>
            </p:extLst>
          </p:nvPr>
        </p:nvGraphicFramePr>
        <p:xfrm>
          <a:off x="1519841" y="2609203"/>
          <a:ext cx="1985683" cy="911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49080" imgH="711000" progId="Equation.DSMT4">
                  <p:embed/>
                </p:oleObj>
              </mc:Choice>
              <mc:Fallback>
                <p:oleObj name="Equation" r:id="rId6" imgW="1549080" imgH="711000" progId="Equation.DSMT4">
                  <p:embed/>
                  <p:pic>
                    <p:nvPicPr>
                      <p:cNvPr id="17417" name="对象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19841" y="2609203"/>
                        <a:ext cx="1985683" cy="9117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244254"/>
              </p:ext>
            </p:extLst>
          </p:nvPr>
        </p:nvGraphicFramePr>
        <p:xfrm>
          <a:off x="1508211" y="3501008"/>
          <a:ext cx="3816424" cy="1601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49280" imgH="1320480" progId="Equation.DSMT4">
                  <p:embed/>
                </p:oleObj>
              </mc:Choice>
              <mc:Fallback>
                <p:oleObj name="Equation" r:id="rId8" imgW="3149280" imgH="1320480" progId="Equation.DSMT4">
                  <p:embed/>
                  <p:pic>
                    <p:nvPicPr>
                      <p:cNvPr id="17419" name="对象 1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08211" y="3501008"/>
                        <a:ext cx="3816424" cy="16011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056254"/>
              </p:ext>
            </p:extLst>
          </p:nvPr>
        </p:nvGraphicFramePr>
        <p:xfrm>
          <a:off x="1338250" y="5231787"/>
          <a:ext cx="3050585" cy="1487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01640" imgH="1218960" progId="Equation.DSMT4">
                  <p:embed/>
                </p:oleObj>
              </mc:Choice>
              <mc:Fallback>
                <p:oleObj name="Equation" r:id="rId10" imgW="2501640" imgH="1218960" progId="Equation.DSMT4">
                  <p:embed/>
                  <p:pic>
                    <p:nvPicPr>
                      <p:cNvPr id="17420" name="对象 2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38250" y="5231787"/>
                        <a:ext cx="3050585" cy="14875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96863" y="712788"/>
            <a:ext cx="65087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4.8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22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243888" y="6169025"/>
            <a:ext cx="257175" cy="225425"/>
          </a:xfr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marL="38100" lvl="0" indent="0" eaLnBrk="1" hangingPunct="1">
              <a:lnSpc>
                <a:spcPts val="1590"/>
              </a:lnSpc>
            </a:pPr>
            <a:fld id="{9A0DB2DC-4C9A-4742-B13C-FB6460FD3503}" type="slidenum">
              <a:rPr lang="zh-CN" altLang="zh-CN" sz="1400" dirty="0">
                <a:solidFill>
                  <a:srgbClr val="000000"/>
                </a:solidFill>
                <a:latin typeface="Garamond" panose="02020404030301010803" pitchFamily="18" charset="0"/>
              </a:rPr>
              <a:t>15</a:t>
            </a:fld>
            <a:endParaRPr lang="zh-CN" altLang="zh-CN" sz="14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文本框 20">
            <a:extLst>
              <a:ext uri="{FF2B5EF4-FFF2-40B4-BE49-F238E27FC236}">
                <a16:creationId xmlns:a16="http://schemas.microsoft.com/office/drawing/2014/main" id="{1DD418DF-B433-48BB-84DB-E6FA938CC116}"/>
              </a:ext>
            </a:extLst>
          </p:cNvPr>
          <p:cNvSpPr txBox="1"/>
          <p:nvPr/>
        </p:nvSpPr>
        <p:spPr>
          <a:xfrm>
            <a:off x="298947" y="2389932"/>
            <a:ext cx="800219" cy="58086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defPPr>
              <a:defRPr lang="en-US"/>
            </a:defPPr>
            <a:lvl1pPr marL="0" marR="0" lvl="0" indent="-720090" defTabSz="914400" eaLnBrk="1" latinLnBrk="0" hangingPunct="1">
              <a:lnSpc>
                <a:spcPct val="150000"/>
              </a:lnSpc>
              <a:buClrTx/>
              <a:buSzTx/>
              <a:buFontTx/>
              <a:buNone/>
              <a:defRPr sz="2400" i="0" u="none" strike="noStrike" kern="0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解：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388" y="109538"/>
            <a:ext cx="8785225" cy="368300"/>
          </a:xfrm>
          <a:custGeom>
            <a:avLst/>
            <a:gdLst/>
            <a:ahLst/>
            <a:cxnLst/>
            <a:rect l="l" t="t" r="r" b="b"/>
            <a:pathLst>
              <a:path w="8784590" h="367665">
                <a:moveTo>
                  <a:pt x="8784336" y="0"/>
                </a:moveTo>
                <a:lnTo>
                  <a:pt x="0" y="0"/>
                </a:lnTo>
                <a:lnTo>
                  <a:pt x="0" y="367284"/>
                </a:lnTo>
                <a:lnTo>
                  <a:pt x="8784336" y="367284"/>
                </a:lnTo>
                <a:lnTo>
                  <a:pt x="8784336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825" y="50800"/>
            <a:ext cx="3810000" cy="3810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marR="0" defTabSz="914400" eaLnBrk="1" fontAlgn="auto" hangingPunct="1"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kumimoji="0" lang="zh-CN" altLang="en-US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</a:t>
            </a:r>
            <a:r>
              <a:rPr kumimoji="0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章 </a:t>
            </a:r>
            <a:r>
              <a:rPr kumimoji="0" lang="zh-CN" altLang="en-US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kumimoji="0" lang="en-US" altLang="zh-CN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  <a:r>
              <a:rPr kumimoji="0" lang="zh-CN" altLang="en-US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题</a:t>
            </a:r>
            <a:endParaRPr kumimoji="0" kern="0" cap="none" spc="0" normalizeH="0" baseline="0" noProof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412" name="文本框 19"/>
          <p:cNvSpPr txBox="1"/>
          <p:nvPr/>
        </p:nvSpPr>
        <p:spPr>
          <a:xfrm>
            <a:off x="930275" y="685800"/>
            <a:ext cx="35702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buNone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用        分解求解方程组：</a:t>
            </a:r>
          </a:p>
        </p:txBody>
      </p:sp>
      <p:graphicFrame>
        <p:nvGraphicFramePr>
          <p:cNvPr id="17413" name="对象 5"/>
          <p:cNvGraphicFramePr>
            <a:graphicFrameLocks noChangeAspect="1"/>
          </p:cNvGraphicFramePr>
          <p:nvPr/>
        </p:nvGraphicFramePr>
        <p:xfrm>
          <a:off x="1338250" y="692696"/>
          <a:ext cx="78547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81000" imgH="190500" progId="Equation.DSMT4">
                  <p:embed/>
                </p:oleObj>
              </mc:Choice>
              <mc:Fallback>
                <p:oleObj r:id="rId2" imgW="381000" imgH="190500" progId="Equation.DSMT4">
                  <p:embed/>
                  <p:pic>
                    <p:nvPicPr>
                      <p:cNvPr id="17413" name="对象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38250" y="692696"/>
                        <a:ext cx="785478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对象 6"/>
          <p:cNvGraphicFramePr>
            <a:graphicFrameLocks noChangeAspect="1"/>
          </p:cNvGraphicFramePr>
          <p:nvPr/>
        </p:nvGraphicFramePr>
        <p:xfrm>
          <a:off x="2512683" y="1325884"/>
          <a:ext cx="2173287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0" imgH="711000" progId="Equation.DSMT4">
                  <p:embed/>
                </p:oleObj>
              </mc:Choice>
              <mc:Fallback>
                <p:oleObj name="Equation" r:id="rId4" imgW="1396800" imgH="711000" progId="Equation.DSMT4">
                  <p:embed/>
                  <p:pic>
                    <p:nvPicPr>
                      <p:cNvPr id="17414" name="对象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2683" y="1325884"/>
                        <a:ext cx="2173287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96863" y="712788"/>
            <a:ext cx="65087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4.8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22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243888" y="6169025"/>
            <a:ext cx="257175" cy="225425"/>
          </a:xfr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marL="38100" lvl="0" indent="0" eaLnBrk="1" hangingPunct="1">
              <a:lnSpc>
                <a:spcPts val="1590"/>
              </a:lnSpc>
            </a:pPr>
            <a:fld id="{9A0DB2DC-4C9A-4742-B13C-FB6460FD3503}" type="slidenum">
              <a:rPr lang="zh-CN" altLang="zh-CN" sz="1400" dirty="0">
                <a:solidFill>
                  <a:srgbClr val="000000"/>
                </a:solidFill>
                <a:latin typeface="Garamond" panose="02020404030301010803" pitchFamily="18" charset="0"/>
              </a:rPr>
              <a:t>16</a:t>
            </a:fld>
            <a:endParaRPr lang="zh-CN" altLang="zh-CN" sz="14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文本框 20">
            <a:extLst>
              <a:ext uri="{FF2B5EF4-FFF2-40B4-BE49-F238E27FC236}">
                <a16:creationId xmlns:a16="http://schemas.microsoft.com/office/drawing/2014/main" id="{1DD418DF-B433-48BB-84DB-E6FA938CC116}"/>
              </a:ext>
            </a:extLst>
          </p:cNvPr>
          <p:cNvSpPr txBox="1"/>
          <p:nvPr/>
        </p:nvSpPr>
        <p:spPr>
          <a:xfrm>
            <a:off x="298947" y="2389932"/>
            <a:ext cx="800219" cy="58086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defPPr>
              <a:defRPr lang="en-US"/>
            </a:defPPr>
            <a:lvl1pPr marL="0" marR="0" lvl="0" indent="-720090" defTabSz="914400" eaLnBrk="1" latinLnBrk="0" hangingPunct="1">
              <a:lnSpc>
                <a:spcPct val="150000"/>
              </a:lnSpc>
              <a:buClrTx/>
              <a:buSzTx/>
              <a:buFontTx/>
              <a:buNone/>
              <a:defRPr sz="2400" i="0" u="none" strike="noStrike" kern="0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解：</a:t>
            </a:r>
          </a:p>
        </p:txBody>
      </p:sp>
      <p:graphicFrame>
        <p:nvGraphicFramePr>
          <p:cNvPr id="14" name="对象 1">
            <a:extLst>
              <a:ext uri="{FF2B5EF4-FFF2-40B4-BE49-F238E27FC236}">
                <a16:creationId xmlns:a16="http://schemas.microsoft.com/office/drawing/2014/main" id="{5EB30AEF-2EC2-425E-9BDC-CD387B829A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427495"/>
              </p:ext>
            </p:extLst>
          </p:nvPr>
        </p:nvGraphicFramePr>
        <p:xfrm>
          <a:off x="4345299" y="2429973"/>
          <a:ext cx="3508375" cy="161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54280" imgH="1218960" progId="Equation.DSMT4">
                  <p:embed/>
                </p:oleObj>
              </mc:Choice>
              <mc:Fallback>
                <p:oleObj name="Equation" r:id="rId6" imgW="2654280" imgH="1218960" progId="Equation.DSMT4">
                  <p:embed/>
                  <p:pic>
                    <p:nvPicPr>
                      <p:cNvPr id="18438" name="对象 1">
                        <a:extLst>
                          <a:ext uri="{FF2B5EF4-FFF2-40B4-BE49-F238E27FC236}">
                            <a16:creationId xmlns:a16="http://schemas.microsoft.com/office/drawing/2014/main" id="{8C4A251E-D7E2-43C8-B7F7-CB2CFF08E1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5299" y="2429973"/>
                        <a:ext cx="3508375" cy="161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8">
            <a:extLst>
              <a:ext uri="{FF2B5EF4-FFF2-40B4-BE49-F238E27FC236}">
                <a16:creationId xmlns:a16="http://schemas.microsoft.com/office/drawing/2014/main" id="{82C23C7A-38DC-4F0A-8AC4-2BFF0E1A5D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748856"/>
              </p:ext>
            </p:extLst>
          </p:nvPr>
        </p:nvGraphicFramePr>
        <p:xfrm>
          <a:off x="284163" y="4554538"/>
          <a:ext cx="4233862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40080" imgH="1244520" progId="Equation.DSMT4">
                  <p:embed/>
                </p:oleObj>
              </mc:Choice>
              <mc:Fallback>
                <p:oleObj name="Equation" r:id="rId8" imgW="3340080" imgH="1244520" progId="Equation.DSMT4">
                  <p:embed/>
                  <p:pic>
                    <p:nvPicPr>
                      <p:cNvPr id="18439" name="对象 8">
                        <a:extLst>
                          <a:ext uri="{FF2B5EF4-FFF2-40B4-BE49-F238E27FC236}">
                            <a16:creationId xmlns:a16="http://schemas.microsoft.com/office/drawing/2014/main" id="{E1DA9588-3452-46F3-BB85-F0A77A81E4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3" y="4554538"/>
                        <a:ext cx="4233862" cy="157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0">
            <a:extLst>
              <a:ext uri="{FF2B5EF4-FFF2-40B4-BE49-F238E27FC236}">
                <a16:creationId xmlns:a16="http://schemas.microsoft.com/office/drawing/2014/main" id="{59C2D543-6E5A-43C5-93F3-CA399E2655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182571"/>
              </p:ext>
            </p:extLst>
          </p:nvPr>
        </p:nvGraphicFramePr>
        <p:xfrm>
          <a:off x="4685970" y="4536231"/>
          <a:ext cx="3946627" cy="1578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11480" imgH="1244520" progId="Equation.DSMT4">
                  <p:embed/>
                </p:oleObj>
              </mc:Choice>
              <mc:Fallback>
                <p:oleObj name="Equation" r:id="rId10" imgW="3111480" imgH="1244520" progId="Equation.DSMT4">
                  <p:embed/>
                  <p:pic>
                    <p:nvPicPr>
                      <p:cNvPr id="18440" name="对象 10">
                        <a:extLst>
                          <a:ext uri="{FF2B5EF4-FFF2-40B4-BE49-F238E27FC236}">
                            <a16:creationId xmlns:a16="http://schemas.microsoft.com/office/drawing/2014/main" id="{55EA551A-F02E-45E2-A742-B602A002DB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5970" y="4536231"/>
                        <a:ext cx="3946627" cy="1578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23">
            <a:extLst>
              <a:ext uri="{FF2B5EF4-FFF2-40B4-BE49-F238E27FC236}">
                <a16:creationId xmlns:a16="http://schemas.microsoft.com/office/drawing/2014/main" id="{B199AD67-19AB-4E79-9CA4-22320B1EB6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861641"/>
              </p:ext>
            </p:extLst>
          </p:nvPr>
        </p:nvGraphicFramePr>
        <p:xfrm>
          <a:off x="1420972" y="3014887"/>
          <a:ext cx="26289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71600" imgH="203040" progId="Equation.DSMT4">
                  <p:embed/>
                </p:oleObj>
              </mc:Choice>
              <mc:Fallback>
                <p:oleObj name="Equation" r:id="rId12" imgW="1371600" imgH="203040" progId="Equation.DSMT4">
                  <p:embed/>
                  <p:pic>
                    <p:nvPicPr>
                      <p:cNvPr id="17421" name="对象 2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20972" y="3014887"/>
                        <a:ext cx="2628900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25869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388" y="109538"/>
            <a:ext cx="8785225" cy="368300"/>
          </a:xfrm>
          <a:custGeom>
            <a:avLst/>
            <a:gdLst/>
            <a:ahLst/>
            <a:cxnLst/>
            <a:rect l="l" t="t" r="r" b="b"/>
            <a:pathLst>
              <a:path w="8784590" h="367665">
                <a:moveTo>
                  <a:pt x="8784336" y="0"/>
                </a:moveTo>
                <a:lnTo>
                  <a:pt x="0" y="0"/>
                </a:lnTo>
                <a:lnTo>
                  <a:pt x="0" y="367284"/>
                </a:lnTo>
                <a:lnTo>
                  <a:pt x="8784336" y="367284"/>
                </a:lnTo>
                <a:lnTo>
                  <a:pt x="8784336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825" y="50800"/>
            <a:ext cx="3810000" cy="3810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marR="0" defTabSz="914400" eaLnBrk="1" fontAlgn="auto" hangingPunct="1"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kumimoji="0" lang="zh-CN" altLang="en-US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五</a:t>
            </a:r>
            <a:r>
              <a:rPr kumimoji="0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章 </a:t>
            </a:r>
            <a:r>
              <a:rPr kumimoji="0" lang="zh-CN" altLang="en-US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kumimoji="0" lang="en-US" altLang="zh-CN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kumimoji="0" lang="zh-CN" altLang="en-US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题</a:t>
            </a:r>
            <a:endParaRPr kumimoji="0" kern="0" cap="none" spc="0" normalizeH="0" baseline="0" noProof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508" name="文本框 20"/>
          <p:cNvSpPr txBox="1"/>
          <p:nvPr/>
        </p:nvSpPr>
        <p:spPr>
          <a:xfrm>
            <a:off x="635000" y="674688"/>
            <a:ext cx="14160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buNone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    方程组</a:t>
            </a:r>
          </a:p>
        </p:txBody>
      </p:sp>
      <p:graphicFrame>
        <p:nvGraphicFramePr>
          <p:cNvPr id="21509" name="对象 6"/>
          <p:cNvGraphicFramePr>
            <a:graphicFrameLocks noChangeAspect="1"/>
          </p:cNvGraphicFramePr>
          <p:nvPr/>
        </p:nvGraphicFramePr>
        <p:xfrm>
          <a:off x="2178050" y="495300"/>
          <a:ext cx="15303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01065" imgH="482600" progId="Equation.DSMT4">
                  <p:embed/>
                </p:oleObj>
              </mc:Choice>
              <mc:Fallback>
                <p:oleObj r:id="rId2" imgW="901065" imgH="482600" progId="Equation.DSMT4">
                  <p:embed/>
                  <p:pic>
                    <p:nvPicPr>
                      <p:cNvPr id="21509" name="对象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78050" y="495300"/>
                        <a:ext cx="1530350" cy="819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文本框 8"/>
          <p:cNvSpPr txBox="1"/>
          <p:nvPr/>
        </p:nvSpPr>
        <p:spPr>
          <a:xfrm>
            <a:off x="-20169" y="1503136"/>
            <a:ext cx="8462381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）写出解方程组的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Jacobi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迭代的迭代矩阵，并讨论迭代收敛条件。</a:t>
            </a:r>
          </a:p>
        </p:txBody>
      </p:sp>
      <p:sp>
        <p:nvSpPr>
          <p:cNvPr id="21511" name="文本框 9"/>
          <p:cNvSpPr txBox="1"/>
          <p:nvPr/>
        </p:nvSpPr>
        <p:spPr>
          <a:xfrm>
            <a:off x="-20169" y="2014531"/>
            <a:ext cx="9145711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）写出解方程组的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Cause-Seidel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迭代的迭代矩阵，并讨论迭代收敛条件。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12" name="对象 7"/>
              <p:cNvSpPr txBox="1"/>
              <p:nvPr/>
            </p:nvSpPr>
            <p:spPr>
              <a:xfrm>
                <a:off x="947738" y="2690366"/>
                <a:ext cx="6576590" cy="101600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16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sz="16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6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zh-CN" altLang="en-US" sz="16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zh-CN" alt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zh-CN" altLang="en-US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sz="16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6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zh-CN" altLang="en-US" sz="16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zh-CN" alt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zh-CN" alt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zh-CN" altLang="en-US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=±</m:t>
                      </m:r>
                      <m:f>
                        <m:fPr>
                          <m:ctrlPr>
                            <a:rPr lang="zh-CN" alt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1512" name="对象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38" y="2690366"/>
                <a:ext cx="6576590" cy="1016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13" name="文本框 11"/>
          <p:cNvSpPr txBox="1"/>
          <p:nvPr/>
        </p:nvSpPr>
        <p:spPr>
          <a:xfrm>
            <a:off x="234890" y="2723010"/>
            <a:ext cx="800219" cy="58086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defPPr>
              <a:defRPr lang="en-US"/>
            </a:defPPr>
            <a:lvl1pPr marL="0" marR="0" lvl="0" indent="-720090" defTabSz="914400" eaLnBrk="1" latinLnBrk="0" hangingPunct="1">
              <a:lnSpc>
                <a:spcPct val="150000"/>
              </a:lnSpc>
              <a:buClrTx/>
              <a:buSzTx/>
              <a:buFontTx/>
              <a:buNone/>
              <a:defRPr sz="2400" i="0" u="none" strike="noStrike" kern="0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解：</a:t>
            </a:r>
          </a:p>
        </p:txBody>
      </p:sp>
      <p:sp>
        <p:nvSpPr>
          <p:cNvPr id="21514" name="文本框 12"/>
          <p:cNvSpPr txBox="1"/>
          <p:nvPr/>
        </p:nvSpPr>
        <p:spPr>
          <a:xfrm>
            <a:off x="2178050" y="3706366"/>
            <a:ext cx="3474028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当                 时，迭代收敛，所以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15" name="对象 10"/>
              <p:cNvSpPr txBox="1"/>
              <p:nvPr/>
            </p:nvSpPr>
            <p:spPr>
              <a:xfrm>
                <a:off x="1047676" y="3635729"/>
                <a:ext cx="1344712" cy="505117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1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zh-CN" altLang="en-US" sz="1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zh-CN" alt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sz="1600" dirty="0">
                    <a:solidFill>
                      <a:srgbClr val="0000FF"/>
                    </a:solidFill>
                  </a:rPr>
                  <a:t>，</a:t>
                </a:r>
              </a:p>
            </p:txBody>
          </p:sp>
        </mc:Choice>
        <mc:Fallback xmlns="">
          <p:sp>
            <p:nvSpPr>
              <p:cNvPr id="21515" name="对象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676" y="3635729"/>
                <a:ext cx="1344712" cy="5051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16" name="对象 13"/>
              <p:cNvSpPr txBox="1"/>
              <p:nvPr/>
            </p:nvSpPr>
            <p:spPr>
              <a:xfrm>
                <a:off x="2492326" y="3703606"/>
                <a:ext cx="1071562" cy="39052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zh-CN" alt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)&lt;1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1516" name="对象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326" y="3703606"/>
                <a:ext cx="1071562" cy="390525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517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737902"/>
              </p:ext>
            </p:extLst>
          </p:nvPr>
        </p:nvGraphicFramePr>
        <p:xfrm>
          <a:off x="5664996" y="3675410"/>
          <a:ext cx="851220" cy="446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07960" imgH="266400" progId="Equation.DSMT4">
                  <p:embed/>
                </p:oleObj>
              </mc:Choice>
              <mc:Fallback>
                <p:oleObj name="Equation" r:id="rId8" imgW="507960" imgH="266400" progId="Equation.DSMT4">
                  <p:embed/>
                  <p:pic>
                    <p:nvPicPr>
                      <p:cNvPr id="21517" name="对象 1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64996" y="3675410"/>
                        <a:ext cx="851220" cy="4465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17760"/>
              </p:ext>
            </p:extLst>
          </p:nvPr>
        </p:nvGraphicFramePr>
        <p:xfrm>
          <a:off x="1025170" y="4342944"/>
          <a:ext cx="4842974" cy="9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276360" imgH="660240" progId="Equation.DSMT4">
                  <p:embed/>
                </p:oleObj>
              </mc:Choice>
              <mc:Fallback>
                <p:oleObj name="Equation" r:id="rId10" imgW="3276360" imgH="660240" progId="Equation.DSMT4">
                  <p:embed/>
                  <p:pic>
                    <p:nvPicPr>
                      <p:cNvPr id="21518" name="对象 1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25170" y="4342944"/>
                        <a:ext cx="4842974" cy="9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9" name="文本框 1"/>
          <p:cNvSpPr txBox="1"/>
          <p:nvPr/>
        </p:nvSpPr>
        <p:spPr>
          <a:xfrm>
            <a:off x="296863" y="712788"/>
            <a:ext cx="65087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5.6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20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243888" y="6169025"/>
            <a:ext cx="257175" cy="225425"/>
          </a:xfr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marL="38100" lvl="0" indent="0" eaLnBrk="1" hangingPunct="1">
              <a:lnSpc>
                <a:spcPts val="1590"/>
              </a:lnSpc>
            </a:pPr>
            <a:fld id="{9A0DB2DC-4C9A-4742-B13C-FB6460FD3503}" type="slidenum">
              <a:rPr lang="zh-CN" altLang="zh-CN" sz="1400" dirty="0">
                <a:solidFill>
                  <a:srgbClr val="000000"/>
                </a:solidFill>
                <a:latin typeface="Garamond" panose="02020404030301010803" pitchFamily="18" charset="0"/>
              </a:rPr>
              <a:t>17</a:t>
            </a:fld>
            <a:endParaRPr lang="zh-CN" altLang="zh-CN" sz="14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7" name="文本框 12">
            <a:extLst>
              <a:ext uri="{FF2B5EF4-FFF2-40B4-BE49-F238E27FC236}">
                <a16:creationId xmlns:a16="http://schemas.microsoft.com/office/drawing/2014/main" id="{C94A77C6-C819-4005-AB48-69DCC6428428}"/>
              </a:ext>
            </a:extLst>
          </p:cNvPr>
          <p:cNvSpPr txBox="1"/>
          <p:nvPr/>
        </p:nvSpPr>
        <p:spPr>
          <a:xfrm>
            <a:off x="2392388" y="5521305"/>
            <a:ext cx="3416320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buNone/>
              <a:defRPr b="0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当                时，迭代收敛，所以</a:t>
            </a:r>
          </a:p>
        </p:txBody>
      </p:sp>
      <p:graphicFrame>
        <p:nvGraphicFramePr>
          <p:cNvPr id="19" name="对象 5">
            <a:extLst>
              <a:ext uri="{FF2B5EF4-FFF2-40B4-BE49-F238E27FC236}">
                <a16:creationId xmlns:a16="http://schemas.microsoft.com/office/drawing/2014/main" id="{78365537-2FF1-4DCC-826B-ED73AD5432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013096"/>
              </p:ext>
            </p:extLst>
          </p:nvPr>
        </p:nvGraphicFramePr>
        <p:xfrm>
          <a:off x="1127150" y="5373274"/>
          <a:ext cx="126523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76240" imgH="419040" progId="Equation.DSMT4">
                  <p:embed/>
                </p:oleObj>
              </mc:Choice>
              <mc:Fallback>
                <p:oleObj name="Equation" r:id="rId12" imgW="876240" imgH="419040" progId="Equation.DSMT4">
                  <p:embed/>
                  <p:pic>
                    <p:nvPicPr>
                      <p:cNvPr id="22536" name="对象 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27150" y="5373274"/>
                        <a:ext cx="1265238" cy="604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4">
            <a:extLst>
              <a:ext uri="{FF2B5EF4-FFF2-40B4-BE49-F238E27FC236}">
                <a16:creationId xmlns:a16="http://schemas.microsoft.com/office/drawing/2014/main" id="{C9B5AC1D-2D98-4EC1-86B0-934BE10539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161763"/>
              </p:ext>
            </p:extLst>
          </p:nvPr>
        </p:nvGraphicFramePr>
        <p:xfrm>
          <a:off x="2788635" y="5568020"/>
          <a:ext cx="746552" cy="277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45760" imgH="203040" progId="Equation.DSMT4">
                  <p:embed/>
                </p:oleObj>
              </mc:Choice>
              <mc:Fallback>
                <p:oleObj name="Equation" r:id="rId14" imgW="545760" imgH="203040" progId="Equation.DSMT4">
                  <p:embed/>
                  <p:pic>
                    <p:nvPicPr>
                      <p:cNvPr id="22537" name="对象 1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788635" y="5568020"/>
                        <a:ext cx="746552" cy="27784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15">
            <a:extLst>
              <a:ext uri="{FF2B5EF4-FFF2-40B4-BE49-F238E27FC236}">
                <a16:creationId xmlns:a16="http://schemas.microsoft.com/office/drawing/2014/main" id="{6643A496-9B2A-4250-A29E-FA8ACD7D41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962262"/>
              </p:ext>
            </p:extLst>
          </p:nvPr>
        </p:nvGraphicFramePr>
        <p:xfrm>
          <a:off x="5809680" y="5448347"/>
          <a:ext cx="851220" cy="446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07960" imgH="266400" progId="Equation.DSMT4">
                  <p:embed/>
                </p:oleObj>
              </mc:Choice>
              <mc:Fallback>
                <p:oleObj name="Equation" r:id="rId8" imgW="507960" imgH="266400" progId="Equation.DSMT4">
                  <p:embed/>
                  <p:pic>
                    <p:nvPicPr>
                      <p:cNvPr id="21517" name="对象 1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09680" y="5448347"/>
                        <a:ext cx="851220" cy="4465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/>
      <p:bldP spid="21513" grpId="0"/>
      <p:bldP spid="21514" grpId="0"/>
      <p:bldP spid="21514" grpId="1"/>
      <p:bldP spid="21515" grpId="0"/>
      <p:bldP spid="215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388" y="109538"/>
            <a:ext cx="8785225" cy="368300"/>
          </a:xfrm>
          <a:custGeom>
            <a:avLst/>
            <a:gdLst/>
            <a:ahLst/>
            <a:cxnLst/>
            <a:rect l="l" t="t" r="r" b="b"/>
            <a:pathLst>
              <a:path w="8784590" h="367665">
                <a:moveTo>
                  <a:pt x="8784336" y="0"/>
                </a:moveTo>
                <a:lnTo>
                  <a:pt x="0" y="0"/>
                </a:lnTo>
                <a:lnTo>
                  <a:pt x="0" y="367284"/>
                </a:lnTo>
                <a:lnTo>
                  <a:pt x="8784336" y="367284"/>
                </a:lnTo>
                <a:lnTo>
                  <a:pt x="8784336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825" y="50800"/>
            <a:ext cx="3810000" cy="3810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marR="0" defTabSz="914400" eaLnBrk="1" fontAlgn="auto" hangingPunct="1"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kumimoji="0" lang="zh-CN" altLang="en-US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六</a:t>
            </a:r>
            <a:r>
              <a:rPr kumimoji="0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章 </a:t>
            </a:r>
            <a:r>
              <a:rPr kumimoji="0" lang="zh-CN" altLang="en-US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kumimoji="0" lang="en-US" altLang="zh-CN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kumimoji="0" lang="zh-CN" altLang="en-US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题</a:t>
            </a:r>
            <a:endParaRPr kumimoji="0" kern="0" cap="none" spc="0" normalizeH="0" baseline="0" noProof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556" name="文本框 11"/>
          <p:cNvSpPr txBox="1"/>
          <p:nvPr/>
        </p:nvSpPr>
        <p:spPr>
          <a:xfrm>
            <a:off x="587375" y="703623"/>
            <a:ext cx="4608954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200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     计算下列两种矩形积分公式的余项：</a:t>
            </a:r>
          </a:p>
        </p:txBody>
      </p:sp>
      <p:graphicFrame>
        <p:nvGraphicFramePr>
          <p:cNvPr id="2355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493399"/>
              </p:ext>
            </p:extLst>
          </p:nvPr>
        </p:nvGraphicFramePr>
        <p:xfrm>
          <a:off x="1487708" y="1160089"/>
          <a:ext cx="2808288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63700" imgH="330200" progId="Equation.DSMT4">
                  <p:embed/>
                </p:oleObj>
              </mc:Choice>
              <mc:Fallback>
                <p:oleObj r:id="rId2" imgW="1663700" imgH="330200" progId="Equation.DSMT4">
                  <p:embed/>
                  <p:pic>
                    <p:nvPicPr>
                      <p:cNvPr id="23557" name="对象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87708" y="1160089"/>
                        <a:ext cx="2808288" cy="557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629722"/>
              </p:ext>
            </p:extLst>
          </p:nvPr>
        </p:nvGraphicFramePr>
        <p:xfrm>
          <a:off x="1554956" y="1849858"/>
          <a:ext cx="31575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917065" imgH="393700" progId="Equation.DSMT4">
                  <p:embed/>
                </p:oleObj>
              </mc:Choice>
              <mc:Fallback>
                <p:oleObj r:id="rId4" imgW="1917065" imgH="393700" progId="Equation.DSMT4">
                  <p:embed/>
                  <p:pic>
                    <p:nvPicPr>
                      <p:cNvPr id="23558" name="对象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4956" y="1849858"/>
                        <a:ext cx="3157537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38827"/>
              </p:ext>
            </p:extLst>
          </p:nvPr>
        </p:nvGraphicFramePr>
        <p:xfrm>
          <a:off x="1045087" y="2875329"/>
          <a:ext cx="56134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52680" imgH="330120" progId="Equation.DSMT4">
                  <p:embed/>
                </p:oleObj>
              </mc:Choice>
              <mc:Fallback>
                <p:oleObj name="Equation" r:id="rId6" imgW="3352680" imgH="330120" progId="Equation.DSMT4">
                  <p:embed/>
                  <p:pic>
                    <p:nvPicPr>
                      <p:cNvPr id="23560" name="对象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45087" y="2875329"/>
                        <a:ext cx="5613400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646234"/>
              </p:ext>
            </p:extLst>
          </p:nvPr>
        </p:nvGraphicFramePr>
        <p:xfrm>
          <a:off x="1114993" y="3517104"/>
          <a:ext cx="5635625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55720" imgH="393480" progId="Equation.DSMT4">
                  <p:embed/>
                </p:oleObj>
              </mc:Choice>
              <mc:Fallback>
                <p:oleObj name="Equation" r:id="rId8" imgW="3555720" imgH="393480" progId="Equation.DSMT4">
                  <p:embed/>
                  <p:pic>
                    <p:nvPicPr>
                      <p:cNvPr id="23561" name="对象 1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14993" y="3517104"/>
                        <a:ext cx="5635625" cy="623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275465"/>
              </p:ext>
            </p:extLst>
          </p:nvPr>
        </p:nvGraphicFramePr>
        <p:xfrm>
          <a:off x="1099969" y="4310736"/>
          <a:ext cx="5414962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17640" imgH="215640" progId="Equation.DSMT4">
                  <p:embed/>
                </p:oleObj>
              </mc:Choice>
              <mc:Fallback>
                <p:oleObj name="Equation" r:id="rId10" imgW="2717640" imgH="215640" progId="Equation.DSMT4">
                  <p:embed/>
                  <p:pic>
                    <p:nvPicPr>
                      <p:cNvPr id="23563" name="对象 1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99969" y="4310736"/>
                        <a:ext cx="5414962" cy="376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171883"/>
              </p:ext>
            </p:extLst>
          </p:nvPr>
        </p:nvGraphicFramePr>
        <p:xfrm>
          <a:off x="1114993" y="4819530"/>
          <a:ext cx="7378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483080" imgH="393480" progId="Equation.DSMT4">
                  <p:embed/>
                </p:oleObj>
              </mc:Choice>
              <mc:Fallback>
                <p:oleObj name="Equation" r:id="rId12" imgW="4483080" imgH="393480" progId="Equation.DSMT4">
                  <p:embed/>
                  <p:pic>
                    <p:nvPicPr>
                      <p:cNvPr id="23565" name="对象 2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14993" y="4819530"/>
                        <a:ext cx="737870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7" name="文本框 1"/>
          <p:cNvSpPr txBox="1"/>
          <p:nvPr/>
        </p:nvSpPr>
        <p:spPr>
          <a:xfrm>
            <a:off x="296863" y="712788"/>
            <a:ext cx="65087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8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243888" y="6169025"/>
            <a:ext cx="257175" cy="225425"/>
          </a:xfr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marL="38100" lvl="0" indent="0" eaLnBrk="1" hangingPunct="1">
              <a:lnSpc>
                <a:spcPts val="1590"/>
              </a:lnSpc>
            </a:pPr>
            <a:fld id="{9A0DB2DC-4C9A-4742-B13C-FB6460FD3503}" type="slidenum">
              <a:rPr lang="zh-CN" altLang="zh-CN" sz="1400" dirty="0">
                <a:solidFill>
                  <a:srgbClr val="000000"/>
                </a:solidFill>
                <a:latin typeface="Garamond" panose="02020404030301010803" pitchFamily="18" charset="0"/>
              </a:rPr>
              <a:t>18</a:t>
            </a:fld>
            <a:endParaRPr lang="zh-CN" altLang="zh-CN" sz="14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7" name="文本框 11">
            <a:extLst>
              <a:ext uri="{FF2B5EF4-FFF2-40B4-BE49-F238E27FC236}">
                <a16:creationId xmlns:a16="http://schemas.microsoft.com/office/drawing/2014/main" id="{7840514E-8BBB-4E3B-AAB0-0DF09BF88A6A}"/>
              </a:ext>
            </a:extLst>
          </p:cNvPr>
          <p:cNvSpPr txBox="1"/>
          <p:nvPr/>
        </p:nvSpPr>
        <p:spPr>
          <a:xfrm>
            <a:off x="234890" y="2723010"/>
            <a:ext cx="800219" cy="58086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defPPr>
              <a:defRPr lang="en-US"/>
            </a:defPPr>
            <a:lvl1pPr marL="0" marR="0" lvl="0" indent="-720090" defTabSz="914400" eaLnBrk="1" latinLnBrk="0" hangingPunct="1">
              <a:lnSpc>
                <a:spcPct val="150000"/>
              </a:lnSpc>
              <a:buClrTx/>
              <a:buSzTx/>
              <a:buFontTx/>
              <a:buNone/>
              <a:defRPr sz="2400" i="0" u="none" strike="noStrike" kern="0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解：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388" y="109538"/>
            <a:ext cx="8785225" cy="368300"/>
          </a:xfrm>
          <a:custGeom>
            <a:avLst/>
            <a:gdLst/>
            <a:ahLst/>
            <a:cxnLst/>
            <a:rect l="l" t="t" r="r" b="b"/>
            <a:pathLst>
              <a:path w="8784590" h="367665">
                <a:moveTo>
                  <a:pt x="8784336" y="0"/>
                </a:moveTo>
                <a:lnTo>
                  <a:pt x="0" y="0"/>
                </a:lnTo>
                <a:lnTo>
                  <a:pt x="0" y="367284"/>
                </a:lnTo>
                <a:lnTo>
                  <a:pt x="8784336" y="367284"/>
                </a:lnTo>
                <a:lnTo>
                  <a:pt x="8784336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825" y="50800"/>
            <a:ext cx="3810000" cy="3810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marR="0" defTabSz="914400" eaLnBrk="1" fontAlgn="auto" hangingPunct="1"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kumimoji="0" lang="zh-CN" altLang="en-US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六</a:t>
            </a:r>
            <a:r>
              <a:rPr kumimoji="0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章 </a:t>
            </a:r>
            <a:r>
              <a:rPr kumimoji="0" lang="zh-CN" altLang="en-US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kumimoji="0" lang="en-US" altLang="zh-CN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kumimoji="0" lang="zh-CN" altLang="en-US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题</a:t>
            </a:r>
            <a:endParaRPr kumimoji="0" kern="0" cap="none" spc="0" normalizeH="0" baseline="0" noProof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556" name="文本框 11"/>
          <p:cNvSpPr txBox="1"/>
          <p:nvPr/>
        </p:nvSpPr>
        <p:spPr>
          <a:xfrm>
            <a:off x="587375" y="703623"/>
            <a:ext cx="4608954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200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     计算下列两种矩形积分公式的余项：</a:t>
            </a:r>
          </a:p>
        </p:txBody>
      </p:sp>
      <p:graphicFrame>
        <p:nvGraphicFramePr>
          <p:cNvPr id="23557" name="对象 6"/>
          <p:cNvGraphicFramePr>
            <a:graphicFrameLocks noChangeAspect="1"/>
          </p:cNvGraphicFramePr>
          <p:nvPr/>
        </p:nvGraphicFramePr>
        <p:xfrm>
          <a:off x="1487708" y="1160089"/>
          <a:ext cx="2808288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63700" imgH="330200" progId="Equation.DSMT4">
                  <p:embed/>
                </p:oleObj>
              </mc:Choice>
              <mc:Fallback>
                <p:oleObj r:id="rId2" imgW="1663700" imgH="330200" progId="Equation.DSMT4">
                  <p:embed/>
                  <p:pic>
                    <p:nvPicPr>
                      <p:cNvPr id="23557" name="对象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87708" y="1160089"/>
                        <a:ext cx="2808288" cy="557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对象 7"/>
          <p:cNvGraphicFramePr>
            <a:graphicFrameLocks noChangeAspect="1"/>
          </p:cNvGraphicFramePr>
          <p:nvPr/>
        </p:nvGraphicFramePr>
        <p:xfrm>
          <a:off x="1554956" y="1849858"/>
          <a:ext cx="31575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917065" imgH="393700" progId="Equation.DSMT4">
                  <p:embed/>
                </p:oleObj>
              </mc:Choice>
              <mc:Fallback>
                <p:oleObj r:id="rId4" imgW="1917065" imgH="393700" progId="Equation.DSMT4">
                  <p:embed/>
                  <p:pic>
                    <p:nvPicPr>
                      <p:cNvPr id="23558" name="对象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4956" y="1849858"/>
                        <a:ext cx="3157537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7" name="文本框 1"/>
          <p:cNvSpPr txBox="1"/>
          <p:nvPr/>
        </p:nvSpPr>
        <p:spPr>
          <a:xfrm>
            <a:off x="296863" y="712788"/>
            <a:ext cx="65087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8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243888" y="6169025"/>
            <a:ext cx="257175" cy="225425"/>
          </a:xfr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marL="38100" lvl="0" indent="0" eaLnBrk="1" hangingPunct="1">
              <a:lnSpc>
                <a:spcPts val="1590"/>
              </a:lnSpc>
            </a:pPr>
            <a:fld id="{9A0DB2DC-4C9A-4742-B13C-FB6460FD3503}" type="slidenum">
              <a:rPr lang="zh-CN" altLang="zh-CN" sz="1400" dirty="0">
                <a:solidFill>
                  <a:srgbClr val="000000"/>
                </a:solidFill>
                <a:latin typeface="Garamond" panose="02020404030301010803" pitchFamily="18" charset="0"/>
              </a:rPr>
              <a:t>19</a:t>
            </a:fld>
            <a:endParaRPr lang="zh-CN" altLang="zh-CN" sz="14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7" name="文本框 11">
            <a:extLst>
              <a:ext uri="{FF2B5EF4-FFF2-40B4-BE49-F238E27FC236}">
                <a16:creationId xmlns:a16="http://schemas.microsoft.com/office/drawing/2014/main" id="{7840514E-8BBB-4E3B-AAB0-0DF09BF88A6A}"/>
              </a:ext>
            </a:extLst>
          </p:cNvPr>
          <p:cNvSpPr txBox="1"/>
          <p:nvPr/>
        </p:nvSpPr>
        <p:spPr>
          <a:xfrm>
            <a:off x="234890" y="2723010"/>
            <a:ext cx="800219" cy="58086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defPPr>
              <a:defRPr lang="en-US"/>
            </a:defPPr>
            <a:lvl1pPr marL="0" marR="0" lvl="0" indent="-720090" defTabSz="914400" eaLnBrk="1" latinLnBrk="0" hangingPunct="1">
              <a:lnSpc>
                <a:spcPct val="150000"/>
              </a:lnSpc>
              <a:buClrTx/>
              <a:buSzTx/>
              <a:buFontTx/>
              <a:buNone/>
              <a:defRPr sz="2400" i="0" u="none" strike="noStrike" kern="0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解：</a:t>
            </a:r>
          </a:p>
        </p:txBody>
      </p:sp>
      <p:graphicFrame>
        <p:nvGraphicFramePr>
          <p:cNvPr id="14" name="对象 22">
            <a:extLst>
              <a:ext uri="{FF2B5EF4-FFF2-40B4-BE49-F238E27FC236}">
                <a16:creationId xmlns:a16="http://schemas.microsoft.com/office/drawing/2014/main" id="{5755C8DE-B83A-4C13-AB66-AD92FA8787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956258"/>
              </p:ext>
            </p:extLst>
          </p:nvPr>
        </p:nvGraphicFramePr>
        <p:xfrm>
          <a:off x="1120610" y="2757555"/>
          <a:ext cx="5880430" cy="1643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17840" imgH="1206360" progId="Equation.DSMT4">
                  <p:embed/>
                </p:oleObj>
              </mc:Choice>
              <mc:Fallback>
                <p:oleObj name="Equation" r:id="rId6" imgW="4317840" imgH="1206360" progId="Equation.DSMT4">
                  <p:embed/>
                  <p:pic>
                    <p:nvPicPr>
                      <p:cNvPr id="23566" name="对象 2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20610" y="2757555"/>
                        <a:ext cx="5880430" cy="16431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8">
            <a:extLst>
              <a:ext uri="{FF2B5EF4-FFF2-40B4-BE49-F238E27FC236}">
                <a16:creationId xmlns:a16="http://schemas.microsoft.com/office/drawing/2014/main" id="{E81F960D-6D80-4B25-B883-EE10C0EE4C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746773"/>
              </p:ext>
            </p:extLst>
          </p:nvPr>
        </p:nvGraphicFramePr>
        <p:xfrm>
          <a:off x="1112159" y="4381441"/>
          <a:ext cx="5280446" cy="619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33640" imgH="393480" progId="Equation.DSMT4">
                  <p:embed/>
                </p:oleObj>
              </mc:Choice>
              <mc:Fallback>
                <p:oleObj name="Equation" r:id="rId8" imgW="2933640" imgH="393480" progId="Equation.DSMT4">
                  <p:embed/>
                  <p:pic>
                    <p:nvPicPr>
                      <p:cNvPr id="23563" name="对象 1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12159" y="4381441"/>
                        <a:ext cx="5280446" cy="61954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21">
            <a:extLst>
              <a:ext uri="{FF2B5EF4-FFF2-40B4-BE49-F238E27FC236}">
                <a16:creationId xmlns:a16="http://schemas.microsoft.com/office/drawing/2014/main" id="{EE6977C4-212D-41D1-B9B9-0D7C279BE5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183148"/>
              </p:ext>
            </p:extLst>
          </p:nvPr>
        </p:nvGraphicFramePr>
        <p:xfrm>
          <a:off x="1120610" y="4891896"/>
          <a:ext cx="5280446" cy="1766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606480" imgH="1206360" progId="Equation.DSMT4">
                  <p:embed/>
                </p:oleObj>
              </mc:Choice>
              <mc:Fallback>
                <p:oleObj name="Equation" r:id="rId10" imgW="3606480" imgH="1206360" progId="Equation.DSMT4">
                  <p:embed/>
                  <p:pic>
                    <p:nvPicPr>
                      <p:cNvPr id="23565" name="对象 2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20610" y="4891896"/>
                        <a:ext cx="5280446" cy="17667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33131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5B6A237-F349-4DC0-AA2C-B963C5EE0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95" y="548680"/>
            <a:ext cx="7805209" cy="535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70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388" y="109538"/>
            <a:ext cx="8785225" cy="368300"/>
          </a:xfrm>
          <a:custGeom>
            <a:avLst/>
            <a:gdLst/>
            <a:ahLst/>
            <a:cxnLst/>
            <a:rect l="l" t="t" r="r" b="b"/>
            <a:pathLst>
              <a:path w="8784590" h="367665">
                <a:moveTo>
                  <a:pt x="8784336" y="0"/>
                </a:moveTo>
                <a:lnTo>
                  <a:pt x="0" y="0"/>
                </a:lnTo>
                <a:lnTo>
                  <a:pt x="0" y="367284"/>
                </a:lnTo>
                <a:lnTo>
                  <a:pt x="8784336" y="367284"/>
                </a:lnTo>
                <a:lnTo>
                  <a:pt x="8784336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825" y="50800"/>
            <a:ext cx="3810000" cy="3810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marR="0" defTabSz="914400" eaLnBrk="1" fontAlgn="auto" hangingPunct="1"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kumimoji="0" lang="zh-CN" altLang="en-US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六</a:t>
            </a:r>
            <a:r>
              <a:rPr kumimoji="0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章 </a:t>
            </a:r>
            <a:r>
              <a:rPr kumimoji="0" lang="zh-CN" altLang="en-US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kumimoji="0" lang="en-US" altLang="zh-CN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kumimoji="0" lang="zh-CN" altLang="en-US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题</a:t>
            </a:r>
            <a:endParaRPr kumimoji="0" kern="0" cap="none" spc="0" normalizeH="0" baseline="0" noProof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5604" name="文本框 13"/>
          <p:cNvSpPr txBox="1"/>
          <p:nvPr/>
        </p:nvSpPr>
        <p:spPr>
          <a:xfrm>
            <a:off x="688975" y="692150"/>
            <a:ext cx="5827241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200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    构造积分                             </a:t>
            </a:r>
            <a:r>
              <a:rPr lang="en-US" altLang="zh-CN" dirty="0"/>
              <a:t>   </a:t>
            </a:r>
            <a:r>
              <a:rPr lang="zh-CN" altLang="en-US" dirty="0"/>
              <a:t>的数值积分公式：</a:t>
            </a:r>
          </a:p>
        </p:txBody>
      </p:sp>
      <p:graphicFrame>
        <p:nvGraphicFramePr>
          <p:cNvPr id="25605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601603"/>
              </p:ext>
            </p:extLst>
          </p:nvPr>
        </p:nvGraphicFramePr>
        <p:xfrm>
          <a:off x="2106199" y="617852"/>
          <a:ext cx="1941512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29665" imgH="330200" progId="Equation.DSMT4">
                  <p:embed/>
                </p:oleObj>
              </mc:Choice>
              <mc:Fallback>
                <p:oleObj r:id="rId2" imgW="1129665" imgH="330200" progId="Equation.DSMT4">
                  <p:embed/>
                  <p:pic>
                    <p:nvPicPr>
                      <p:cNvPr id="25605" name="对象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06199" y="617852"/>
                        <a:ext cx="1941512" cy="566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993004"/>
              </p:ext>
            </p:extLst>
          </p:nvPr>
        </p:nvGraphicFramePr>
        <p:xfrm>
          <a:off x="918259" y="5984741"/>
          <a:ext cx="2501613" cy="610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612900" imgH="393700" progId="Equation.DSMT4">
                  <p:embed/>
                </p:oleObj>
              </mc:Choice>
              <mc:Fallback>
                <p:oleObj r:id="rId4" imgW="1612900" imgH="393700" progId="Equation.DSMT4">
                  <p:embed/>
                  <p:pic>
                    <p:nvPicPr>
                      <p:cNvPr id="25606" name="对象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8259" y="5984741"/>
                        <a:ext cx="2501613" cy="61079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文本框 1"/>
          <p:cNvSpPr txBox="1"/>
          <p:nvPr/>
        </p:nvSpPr>
        <p:spPr>
          <a:xfrm>
            <a:off x="296863" y="712788"/>
            <a:ext cx="65087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6.3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8" name="文本框 11"/>
          <p:cNvSpPr txBox="1"/>
          <p:nvPr/>
        </p:nvSpPr>
        <p:spPr>
          <a:xfrm>
            <a:off x="325438" y="1697038"/>
            <a:ext cx="801687" cy="4635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defPPr>
              <a:defRPr lang="en-US"/>
            </a:defPPr>
            <a:lvl1pPr marL="0" marR="0" lvl="0" indent="-720090" defTabSz="914400" eaLnBrk="1" latinLnBrk="0" hangingPunct="1">
              <a:lnSpc>
                <a:spcPct val="150000"/>
              </a:lnSpc>
              <a:buClrTx/>
              <a:buSzTx/>
              <a:buFontTx/>
              <a:buNone/>
              <a:defRPr sz="2400" i="0" u="none" strike="noStrike" kern="0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解：</a:t>
            </a:r>
          </a:p>
        </p:txBody>
      </p:sp>
      <p:pic>
        <p:nvPicPr>
          <p:cNvPr id="25612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1472" y="2967151"/>
            <a:ext cx="5030519" cy="90514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13" name="文本框 11"/>
          <p:cNvSpPr txBox="1"/>
          <p:nvPr/>
        </p:nvSpPr>
        <p:spPr>
          <a:xfrm>
            <a:off x="325557" y="4158580"/>
            <a:ext cx="8001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则，</a:t>
            </a:r>
          </a:p>
        </p:txBody>
      </p:sp>
      <p:pic>
        <p:nvPicPr>
          <p:cNvPr id="25614" name="图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6981" y="2307257"/>
            <a:ext cx="1668835" cy="62852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15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6643" y="3915155"/>
            <a:ext cx="6741701" cy="77777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16" name="图片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8259" y="4666581"/>
            <a:ext cx="7618663" cy="7048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17" name="图片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8259" y="5281003"/>
            <a:ext cx="7789209" cy="74059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18" name="文本框 11"/>
          <p:cNvSpPr txBox="1"/>
          <p:nvPr/>
        </p:nvSpPr>
        <p:spPr>
          <a:xfrm>
            <a:off x="321642" y="6093296"/>
            <a:ext cx="80010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故，</a:t>
            </a:r>
          </a:p>
        </p:txBody>
      </p:sp>
      <p:graphicFrame>
        <p:nvGraphicFramePr>
          <p:cNvPr id="2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868683"/>
              </p:ext>
            </p:extLst>
          </p:nvPr>
        </p:nvGraphicFramePr>
        <p:xfrm>
          <a:off x="1856209" y="1227222"/>
          <a:ext cx="40989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209800" imgH="228600" progId="Equation.DSMT4">
                  <p:embed/>
                </p:oleObj>
              </mc:Choice>
              <mc:Fallback>
                <p:oleObj name="Equation" r:id="rId11" imgW="2209800" imgH="228600" progId="Equation.DSMT4">
                  <p:embed/>
                  <p:pic>
                    <p:nvPicPr>
                      <p:cNvPr id="2" name="对象 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56209" y="1227222"/>
                        <a:ext cx="4098925" cy="423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9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243888" y="6169025"/>
            <a:ext cx="257175" cy="225425"/>
          </a:xfr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marL="38100" lvl="0" indent="0" eaLnBrk="1" hangingPunct="1">
              <a:lnSpc>
                <a:spcPts val="1590"/>
              </a:lnSpc>
            </a:pPr>
            <a:fld id="{9A0DB2DC-4C9A-4742-B13C-FB6460FD3503}" type="slidenum">
              <a:rPr lang="zh-CN" altLang="zh-CN" sz="1400" dirty="0">
                <a:solidFill>
                  <a:srgbClr val="000000"/>
                </a:solidFill>
                <a:latin typeface="Garamond" panose="02020404030301010803" pitchFamily="18" charset="0"/>
              </a:rPr>
              <a:t>20</a:t>
            </a:fld>
            <a:endParaRPr lang="zh-CN" altLang="zh-CN" sz="14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24" name="对象 7">
            <a:extLst>
              <a:ext uri="{FF2B5EF4-FFF2-40B4-BE49-F238E27FC236}">
                <a16:creationId xmlns:a16="http://schemas.microsoft.com/office/drawing/2014/main" id="{B8177570-044E-4CA5-A62E-FD2E87CF8C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629696"/>
              </p:ext>
            </p:extLst>
          </p:nvPr>
        </p:nvGraphicFramePr>
        <p:xfrm>
          <a:off x="1125657" y="1889889"/>
          <a:ext cx="6030912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251160" imgH="228600" progId="Equation.DSMT4">
                  <p:embed/>
                </p:oleObj>
              </mc:Choice>
              <mc:Fallback>
                <p:oleObj name="Equation" r:id="rId13" imgW="3251160" imgH="228600" progId="Equation.DSMT4">
                  <p:embed/>
                  <p:pic>
                    <p:nvPicPr>
                      <p:cNvPr id="2" name="对象 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25657" y="1889889"/>
                        <a:ext cx="6030912" cy="423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8" grpId="0"/>
      <p:bldP spid="25608" grpId="1"/>
      <p:bldP spid="25613" grpId="0"/>
      <p:bldP spid="25613" grpId="1"/>
      <p:bldP spid="25618" grpId="0"/>
      <p:bldP spid="2561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388" y="109538"/>
            <a:ext cx="8785225" cy="368300"/>
          </a:xfrm>
          <a:custGeom>
            <a:avLst/>
            <a:gdLst/>
            <a:ahLst/>
            <a:cxnLst/>
            <a:rect l="l" t="t" r="r" b="b"/>
            <a:pathLst>
              <a:path w="8784590" h="367665">
                <a:moveTo>
                  <a:pt x="8784336" y="0"/>
                </a:moveTo>
                <a:lnTo>
                  <a:pt x="0" y="0"/>
                </a:lnTo>
                <a:lnTo>
                  <a:pt x="0" y="367284"/>
                </a:lnTo>
                <a:lnTo>
                  <a:pt x="8784336" y="367284"/>
                </a:lnTo>
                <a:lnTo>
                  <a:pt x="8784336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825" y="50800"/>
            <a:ext cx="3810000" cy="3810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marR="0" defTabSz="914400" eaLnBrk="1" fontAlgn="auto" hangingPunct="1"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kumimoji="0" lang="zh-CN" altLang="en-US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kumimoji="0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章 </a:t>
            </a:r>
            <a:r>
              <a:rPr kumimoji="0" lang="zh-CN" altLang="en-US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kumimoji="0" lang="en-US" altLang="zh-CN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kumimoji="0" lang="zh-CN" altLang="en-US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题</a:t>
            </a:r>
            <a:endParaRPr kumimoji="0" kern="0" cap="none" spc="0" normalizeH="0" baseline="0" noProof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172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264525" y="6308725"/>
            <a:ext cx="257175" cy="227013"/>
          </a:xfr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marL="38100" lvl="0" indent="0" eaLnBrk="1" hangingPunct="1">
              <a:lnSpc>
                <a:spcPts val="1590"/>
              </a:lnSpc>
            </a:pPr>
            <a:fld id="{9A0DB2DC-4C9A-4742-B13C-FB6460FD3503}" type="slidenum">
              <a:rPr lang="zh-CN" altLang="zh-CN" sz="1400" dirty="0">
                <a:solidFill>
                  <a:srgbClr val="000000"/>
                </a:solidFill>
                <a:latin typeface="Garamond" panose="02020404030301010803" pitchFamily="18" charset="0"/>
              </a:rPr>
              <a:t>3</a:t>
            </a:fld>
            <a:endParaRPr lang="zh-CN" altLang="zh-CN" sz="14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484188" y="2728912"/>
            <a:ext cx="831850" cy="7000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0" marR="0" lvl="0" indent="-72009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证：</a:t>
            </a:r>
          </a:p>
        </p:txBody>
      </p:sp>
      <p:graphicFrame>
        <p:nvGraphicFramePr>
          <p:cNvPr id="8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083556"/>
              </p:ext>
            </p:extLst>
          </p:nvPr>
        </p:nvGraphicFramePr>
        <p:xfrm>
          <a:off x="1316038" y="2732088"/>
          <a:ext cx="566737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00400" imgH="393480" progId="Equation.DSMT4">
                  <p:embed/>
                </p:oleObj>
              </mc:Choice>
              <mc:Fallback>
                <p:oleObj name="Equation" r:id="rId2" imgW="3200400" imgH="393480" progId="Equation.DSMT4">
                  <p:embed/>
                  <p:pic>
                    <p:nvPicPr>
                      <p:cNvPr id="8" name="对象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16038" y="2732088"/>
                        <a:ext cx="5667375" cy="696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5" name="组合 1"/>
          <p:cNvGrpSpPr/>
          <p:nvPr/>
        </p:nvGrpSpPr>
        <p:grpSpPr>
          <a:xfrm>
            <a:off x="282457" y="549275"/>
            <a:ext cx="8382118" cy="2085975"/>
            <a:chOff x="282325" y="549275"/>
            <a:chExt cx="8382250" cy="2085975"/>
          </a:xfrm>
        </p:grpSpPr>
        <p:sp>
          <p:nvSpPr>
            <p:cNvPr id="6" name="Rectangle 4"/>
            <p:cNvSpPr txBox="1">
              <a:spLocks noChangeArrowheads="1"/>
            </p:cNvSpPr>
            <p:nvPr/>
          </p:nvSpPr>
          <p:spPr bwMode="auto">
            <a:xfrm>
              <a:off x="899991" y="549275"/>
              <a:ext cx="7704258" cy="725488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9pPr>
            </a:lstStyle>
            <a:p>
              <a:pPr marL="0" marR="0" lvl="0" indent="-72009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设                  ，且                     ，证明：</a:t>
              </a: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-72009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aphicFrame>
          <p:nvGraphicFramePr>
            <p:cNvPr id="7177" name="对象 8"/>
            <p:cNvGraphicFramePr>
              <a:graphicFrameLocks noChangeAspect="1"/>
            </p:cNvGraphicFramePr>
            <p:nvPr/>
          </p:nvGraphicFramePr>
          <p:xfrm>
            <a:off x="1331913" y="685800"/>
            <a:ext cx="1439862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799465" imgH="254000" progId="Equation.DSMT4">
                    <p:embed/>
                  </p:oleObj>
                </mc:Choice>
                <mc:Fallback>
                  <p:oleObj r:id="rId4" imgW="799465" imgH="254000" progId="Equation.DSMT4">
                    <p:embed/>
                    <p:pic>
                      <p:nvPicPr>
                        <p:cNvPr id="7177" name="对象 8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331913" y="685800"/>
                          <a:ext cx="1439862" cy="457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8" name="对象 9"/>
            <p:cNvGraphicFramePr>
              <a:graphicFrameLocks noChangeAspect="1"/>
            </p:cNvGraphicFramePr>
            <p:nvPr/>
          </p:nvGraphicFramePr>
          <p:xfrm>
            <a:off x="3492500" y="719138"/>
            <a:ext cx="1871663" cy="379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002665" imgH="203200" progId="Equation.DSMT4">
                    <p:embed/>
                  </p:oleObj>
                </mc:Choice>
                <mc:Fallback>
                  <p:oleObj r:id="rId6" imgW="1002665" imgH="203200" progId="Equation.DSMT4">
                    <p:embed/>
                    <p:pic>
                      <p:nvPicPr>
                        <p:cNvPr id="7178" name="对象 9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492500" y="719138"/>
                          <a:ext cx="1871663" cy="3794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9" name="对象 10"/>
            <p:cNvGraphicFramePr>
              <a:graphicFrameLocks noChangeAspect="1"/>
            </p:cNvGraphicFramePr>
            <p:nvPr/>
          </p:nvGraphicFramePr>
          <p:xfrm>
            <a:off x="2484438" y="1182688"/>
            <a:ext cx="3775075" cy="781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905000" imgH="393700" progId="Equation.DSMT4">
                    <p:embed/>
                  </p:oleObj>
                </mc:Choice>
                <mc:Fallback>
                  <p:oleObj r:id="rId8" imgW="1905000" imgH="393700" progId="Equation.DSMT4">
                    <p:embed/>
                    <p:pic>
                      <p:nvPicPr>
                        <p:cNvPr id="7179" name="对象 10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484438" y="1182688"/>
                          <a:ext cx="3775075" cy="7810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tangle 4"/>
            <p:cNvSpPr txBox="1">
              <a:spLocks noChangeArrowheads="1"/>
            </p:cNvSpPr>
            <p:nvPr/>
          </p:nvSpPr>
          <p:spPr bwMode="auto">
            <a:xfrm>
              <a:off x="744413" y="1909763"/>
              <a:ext cx="7920162" cy="725487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9pPr>
            </a:lstStyle>
            <a:p>
              <a:pPr marL="0" marR="0" lvl="0" indent="-72009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其中                      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.</a:t>
              </a:r>
            </a:p>
            <a:p>
              <a:pPr marL="0" marR="0" lvl="0" indent="-72009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aphicFrame>
          <p:nvGraphicFramePr>
            <p:cNvPr id="7181" name="对象 12"/>
            <p:cNvGraphicFramePr>
              <a:graphicFrameLocks noChangeAspect="1"/>
            </p:cNvGraphicFramePr>
            <p:nvPr/>
          </p:nvGraphicFramePr>
          <p:xfrm>
            <a:off x="1543844" y="2060848"/>
            <a:ext cx="1881188" cy="501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091565" imgH="292100" progId="Equation.DSMT4">
                    <p:embed/>
                  </p:oleObj>
                </mc:Choice>
                <mc:Fallback>
                  <p:oleObj r:id="rId10" imgW="1091565" imgH="292100" progId="Equation.DSMT4">
                    <p:embed/>
                    <p:pic>
                      <p:nvPicPr>
                        <p:cNvPr id="7181" name="对象 12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543844" y="2060848"/>
                          <a:ext cx="1881188" cy="5016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2" name="文本框 1"/>
            <p:cNvSpPr txBox="1"/>
            <p:nvPr/>
          </p:nvSpPr>
          <p:spPr>
            <a:xfrm>
              <a:off x="282325" y="707782"/>
              <a:ext cx="575808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1.4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7" name="对象 6">
            <a:extLst>
              <a:ext uri="{FF2B5EF4-FFF2-40B4-BE49-F238E27FC236}">
                <a16:creationId xmlns:a16="http://schemas.microsoft.com/office/drawing/2014/main" id="{223323D9-2DAF-40D0-9FD5-823C9C4518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978293"/>
              </p:ext>
            </p:extLst>
          </p:nvPr>
        </p:nvGraphicFramePr>
        <p:xfrm>
          <a:off x="1377950" y="3584758"/>
          <a:ext cx="31940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803240" imgH="609480" progId="Equation.DSMT4">
                  <p:embed/>
                </p:oleObj>
              </mc:Choice>
              <mc:Fallback>
                <p:oleObj name="Equation" r:id="rId12" imgW="1803240" imgH="609480" progId="Equation.DSMT4">
                  <p:embed/>
                  <p:pic>
                    <p:nvPicPr>
                      <p:cNvPr id="8" name="对象 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77950" y="3584758"/>
                        <a:ext cx="319405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6">
            <a:extLst>
              <a:ext uri="{FF2B5EF4-FFF2-40B4-BE49-F238E27FC236}">
                <a16:creationId xmlns:a16="http://schemas.microsoft.com/office/drawing/2014/main" id="{45F6169A-92D0-43B7-A849-15ACC4F165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646143"/>
              </p:ext>
            </p:extLst>
          </p:nvPr>
        </p:nvGraphicFramePr>
        <p:xfrm>
          <a:off x="1381193" y="4664258"/>
          <a:ext cx="5981700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77880" imgH="736560" progId="Equation.DSMT4">
                  <p:embed/>
                </p:oleObj>
              </mc:Choice>
              <mc:Fallback>
                <p:oleObj name="Equation" r:id="rId14" imgW="3377880" imgH="736560" progId="Equation.DSMT4">
                  <p:embed/>
                  <p:pic>
                    <p:nvPicPr>
                      <p:cNvPr id="8" name="对象 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381193" y="4664258"/>
                        <a:ext cx="5981700" cy="1303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6">
            <a:extLst>
              <a:ext uri="{FF2B5EF4-FFF2-40B4-BE49-F238E27FC236}">
                <a16:creationId xmlns:a16="http://schemas.microsoft.com/office/drawing/2014/main" id="{8FA81A4C-7C08-4CDD-9258-10A117C750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414630"/>
              </p:ext>
            </p:extLst>
          </p:nvPr>
        </p:nvGraphicFramePr>
        <p:xfrm>
          <a:off x="1167674" y="5967596"/>
          <a:ext cx="6408738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619440" imgH="431640" progId="Equation.DSMT4">
                  <p:embed/>
                </p:oleObj>
              </mc:Choice>
              <mc:Fallback>
                <p:oleObj name="Equation" r:id="rId16" imgW="3619440" imgH="431640" progId="Equation.DSMT4">
                  <p:embed/>
                  <p:pic>
                    <p:nvPicPr>
                      <p:cNvPr id="8" name="对象 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167674" y="5967596"/>
                        <a:ext cx="6408738" cy="763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EBDDFF62-2779-49BC-B4FE-E72667D4EAEF}"/>
              </a:ext>
            </a:extLst>
          </p:cNvPr>
          <p:cNvSpPr/>
          <p:nvPr/>
        </p:nvSpPr>
        <p:spPr>
          <a:xfrm>
            <a:off x="179388" y="109538"/>
            <a:ext cx="8785225" cy="368300"/>
          </a:xfrm>
          <a:custGeom>
            <a:avLst/>
            <a:gdLst/>
            <a:ahLst/>
            <a:cxnLst/>
            <a:rect l="l" t="t" r="r" b="b"/>
            <a:pathLst>
              <a:path w="8784590" h="367665">
                <a:moveTo>
                  <a:pt x="8784336" y="0"/>
                </a:moveTo>
                <a:lnTo>
                  <a:pt x="0" y="0"/>
                </a:lnTo>
                <a:lnTo>
                  <a:pt x="0" y="367284"/>
                </a:lnTo>
                <a:lnTo>
                  <a:pt x="8784336" y="367284"/>
                </a:lnTo>
                <a:lnTo>
                  <a:pt x="8784336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sz="1800" kern="0">
              <a:solidFill>
                <a:sysClr val="windowText" lastClr="000000"/>
              </a:solidFill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D48AC61-54FC-4FB4-A2AB-F9E382150669}"/>
              </a:ext>
            </a:extLst>
          </p:cNvPr>
          <p:cNvSpPr txBox="1"/>
          <p:nvPr/>
        </p:nvSpPr>
        <p:spPr>
          <a:xfrm>
            <a:off x="250825" y="50800"/>
            <a:ext cx="3810000" cy="3810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kumimoji="0" b="1" kern="0" spc="-25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第</a:t>
            </a:r>
            <a:r>
              <a:rPr kumimoji="0" lang="zh-CN" altLang="en-US" b="1" kern="0" spc="-25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一</a:t>
            </a:r>
            <a:r>
              <a:rPr kumimoji="0" b="1" kern="0" spc="-25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章 </a:t>
            </a:r>
            <a:r>
              <a:rPr kumimoji="0" lang="zh-CN" altLang="en-US" b="1" kern="0" spc="-25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第</a:t>
            </a:r>
            <a:r>
              <a:rPr kumimoji="0" lang="en-US" altLang="zh-CN" b="1" kern="0" spc="-25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9</a:t>
            </a:r>
            <a:r>
              <a:rPr kumimoji="0" lang="zh-CN" altLang="en-US" b="1" kern="0" spc="-25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题</a:t>
            </a:r>
            <a:endParaRPr kumimoji="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8196" name="object 5">
            <a:extLst>
              <a:ext uri="{FF2B5EF4-FFF2-40B4-BE49-F238E27FC236}">
                <a16:creationId xmlns:a16="http://schemas.microsoft.com/office/drawing/2014/main" id="{E3B5DA4F-7376-4FE1-99E6-3F6E267A9A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243888" y="6237288"/>
            <a:ext cx="257175" cy="225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0359163-3C01-4E33-9C0D-7983E65AA143}" type="slidenum">
              <a:rPr kumimoji="0" lang="zh-CN" altLang="zh-CN" sz="140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/>
              <a:t>4</a:t>
            </a:fld>
            <a:endParaRPr kumimoji="0" lang="zh-CN" altLang="zh-CN" sz="14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60A0637-4E13-4F1A-A845-47DB6DDE3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3" y="2258219"/>
            <a:ext cx="831850" cy="7000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defPPr>
              <a:defRPr lang="en-US"/>
            </a:defPPr>
            <a:lvl1pPr marL="0" marR="0" lvl="0" indent="-720090" defTabSz="914400" eaLnBrk="1" latinLnBrk="0" hangingPunct="1">
              <a:lnSpc>
                <a:spcPct val="150000"/>
              </a:lnSpc>
              <a:buClrTx/>
              <a:buSzTx/>
              <a:buFontTx/>
              <a:buNone/>
              <a:defRPr sz="2400" i="0" u="none" strike="noStrike" kern="0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解：</a:t>
            </a:r>
          </a:p>
        </p:txBody>
      </p:sp>
      <p:graphicFrame>
        <p:nvGraphicFramePr>
          <p:cNvPr id="8" name="对象 6">
            <a:extLst>
              <a:ext uri="{FF2B5EF4-FFF2-40B4-BE49-F238E27FC236}">
                <a16:creationId xmlns:a16="http://schemas.microsoft.com/office/drawing/2014/main" id="{055E73B2-0463-41F3-9A26-912AA0401D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789243"/>
              </p:ext>
            </p:extLst>
          </p:nvPr>
        </p:nvGraphicFramePr>
        <p:xfrm>
          <a:off x="1984376" y="2389982"/>
          <a:ext cx="3595687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1840" imgH="393480" progId="Equation.DSMT4">
                  <p:embed/>
                </p:oleObj>
              </mc:Choice>
              <mc:Fallback>
                <p:oleObj name="Equation" r:id="rId2" imgW="2031840" imgH="393480" progId="Equation.DSMT4">
                  <p:embed/>
                  <p:pic>
                    <p:nvPicPr>
                      <p:cNvPr id="8" name="对象 6">
                        <a:extLst>
                          <a:ext uri="{FF2B5EF4-FFF2-40B4-BE49-F238E27FC236}">
                            <a16:creationId xmlns:a16="http://schemas.microsoft.com/office/drawing/2014/main" id="{055E73B2-0463-41F3-9A26-912AA0401D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6" y="2389982"/>
                        <a:ext cx="3595687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对象 8">
            <a:extLst>
              <a:ext uri="{FF2B5EF4-FFF2-40B4-BE49-F238E27FC236}">
                <a16:creationId xmlns:a16="http://schemas.microsoft.com/office/drawing/2014/main" id="{1B9C2376-422D-4552-9BD7-C51E20CC82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683231"/>
              </p:ext>
            </p:extLst>
          </p:nvPr>
        </p:nvGraphicFramePr>
        <p:xfrm>
          <a:off x="973138" y="688975"/>
          <a:ext cx="40306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19300" imgH="228600" progId="Equation.DSMT4">
                  <p:embed/>
                </p:oleObj>
              </mc:Choice>
              <mc:Fallback>
                <p:oleObj name="Equation" r:id="rId4" imgW="2019300" imgH="228600" progId="Equation.DSMT4">
                  <p:embed/>
                  <p:pic>
                    <p:nvPicPr>
                      <p:cNvPr id="8199" name="对象 8">
                        <a:extLst>
                          <a:ext uri="{FF2B5EF4-FFF2-40B4-BE49-F238E27FC236}">
                            <a16:creationId xmlns:a16="http://schemas.microsoft.com/office/drawing/2014/main" id="{1B9C2376-422D-4552-9BD7-C51E20CC82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688975"/>
                        <a:ext cx="40306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对象 9">
            <a:extLst>
              <a:ext uri="{FF2B5EF4-FFF2-40B4-BE49-F238E27FC236}">
                <a16:creationId xmlns:a16="http://schemas.microsoft.com/office/drawing/2014/main" id="{ABCC8D9A-43F3-4447-A3A0-7E9B4A46F9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4163" y="1270000"/>
          <a:ext cx="32607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76400" imgH="279400" progId="Equation.DSMT4">
                  <p:embed/>
                </p:oleObj>
              </mc:Choice>
              <mc:Fallback>
                <p:oleObj name="Equation" r:id="rId6" imgW="1676400" imgH="279400" progId="Equation.DSMT4">
                  <p:embed/>
                  <p:pic>
                    <p:nvPicPr>
                      <p:cNvPr id="8200" name="对象 9">
                        <a:extLst>
                          <a:ext uri="{FF2B5EF4-FFF2-40B4-BE49-F238E27FC236}">
                            <a16:creationId xmlns:a16="http://schemas.microsoft.com/office/drawing/2014/main" id="{ABCC8D9A-43F3-4447-A3A0-7E9B4A46F9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1270000"/>
                        <a:ext cx="32607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文本框 1">
            <a:extLst>
              <a:ext uri="{FF2B5EF4-FFF2-40B4-BE49-F238E27FC236}">
                <a16:creationId xmlns:a16="http://schemas.microsoft.com/office/drawing/2014/main" id="{CB5443F1-8E13-4BBC-818A-DBDB5F706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1312863"/>
            <a:ext cx="1416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计算差商</a:t>
            </a:r>
          </a:p>
        </p:txBody>
      </p:sp>
      <p:sp>
        <p:nvSpPr>
          <p:cNvPr id="8202" name="文本框 14">
            <a:extLst>
              <a:ext uri="{FF2B5EF4-FFF2-40B4-BE49-F238E27FC236}">
                <a16:creationId xmlns:a16="http://schemas.microsoft.com/office/drawing/2014/main" id="{05D4AF20-7C72-4687-B3A1-25508CA48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4888" y="1301750"/>
            <a:ext cx="29899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                     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203" name="对象 15">
            <a:extLst>
              <a:ext uri="{FF2B5EF4-FFF2-40B4-BE49-F238E27FC236}">
                <a16:creationId xmlns:a16="http://schemas.microsoft.com/office/drawing/2014/main" id="{7C84CF2F-AF2F-4689-BC43-AF6CC02FAB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485454"/>
              </p:ext>
            </p:extLst>
          </p:nvPr>
        </p:nvGraphicFramePr>
        <p:xfrm>
          <a:off x="5663530" y="1312863"/>
          <a:ext cx="18335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15920" imgH="279360" progId="Equation.DSMT4">
                  <p:embed/>
                </p:oleObj>
              </mc:Choice>
              <mc:Fallback>
                <p:oleObj name="Equation" r:id="rId8" imgW="1015920" imgH="279360" progId="Equation.DSMT4">
                  <p:embed/>
                  <p:pic>
                    <p:nvPicPr>
                      <p:cNvPr id="8203" name="对象 15">
                        <a:extLst>
                          <a:ext uri="{FF2B5EF4-FFF2-40B4-BE49-F238E27FC236}">
                            <a16:creationId xmlns:a16="http://schemas.microsoft.com/office/drawing/2014/main" id="{7C84CF2F-AF2F-4689-BC43-AF6CC02FAB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3530" y="1312863"/>
                        <a:ext cx="18335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6">
            <a:extLst>
              <a:ext uri="{FF2B5EF4-FFF2-40B4-BE49-F238E27FC236}">
                <a16:creationId xmlns:a16="http://schemas.microsoft.com/office/drawing/2014/main" id="{19151345-8A70-4577-B2CE-3F22821CB6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091011"/>
              </p:ext>
            </p:extLst>
          </p:nvPr>
        </p:nvGraphicFramePr>
        <p:xfrm>
          <a:off x="1893887" y="3429000"/>
          <a:ext cx="377666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33360" imgH="444240" progId="Equation.DSMT4">
                  <p:embed/>
                </p:oleObj>
              </mc:Choice>
              <mc:Fallback>
                <p:oleObj name="Equation" r:id="rId10" imgW="2133360" imgH="444240" progId="Equation.DSMT4">
                  <p:embed/>
                  <p:pic>
                    <p:nvPicPr>
                      <p:cNvPr id="8" name="对象 6">
                        <a:extLst>
                          <a:ext uri="{FF2B5EF4-FFF2-40B4-BE49-F238E27FC236}">
                            <a16:creationId xmlns:a16="http://schemas.microsoft.com/office/drawing/2014/main" id="{055E73B2-0463-41F3-9A26-912AA0401D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7" y="3429000"/>
                        <a:ext cx="3776663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6">
            <a:extLst>
              <a:ext uri="{FF2B5EF4-FFF2-40B4-BE49-F238E27FC236}">
                <a16:creationId xmlns:a16="http://schemas.microsoft.com/office/drawing/2014/main" id="{ADFDF873-622F-4BFF-9DD7-222C9EE723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113300"/>
              </p:ext>
            </p:extLst>
          </p:nvPr>
        </p:nvGraphicFramePr>
        <p:xfrm>
          <a:off x="1984376" y="4700588"/>
          <a:ext cx="33274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879560" imgH="444240" progId="Equation.DSMT4">
                  <p:embed/>
                </p:oleObj>
              </mc:Choice>
              <mc:Fallback>
                <p:oleObj name="Equation" r:id="rId12" imgW="1879560" imgH="444240" progId="Equation.DSMT4">
                  <p:embed/>
                  <p:pic>
                    <p:nvPicPr>
                      <p:cNvPr id="8" name="对象 6">
                        <a:extLst>
                          <a:ext uri="{FF2B5EF4-FFF2-40B4-BE49-F238E27FC236}">
                            <a16:creationId xmlns:a16="http://schemas.microsoft.com/office/drawing/2014/main" id="{055E73B2-0463-41F3-9A26-912AA0401D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6" y="4700588"/>
                        <a:ext cx="33274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">
            <a:extLst>
              <a:ext uri="{FF2B5EF4-FFF2-40B4-BE49-F238E27FC236}">
                <a16:creationId xmlns:a16="http://schemas.microsoft.com/office/drawing/2014/main" id="{833708CB-42CB-481E-A6BB-9303303AFBA2}"/>
              </a:ext>
            </a:extLst>
          </p:cNvPr>
          <p:cNvSpPr txBox="1"/>
          <p:nvPr/>
        </p:nvSpPr>
        <p:spPr>
          <a:xfrm>
            <a:off x="288281" y="787340"/>
            <a:ext cx="575799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1.9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388" y="109538"/>
            <a:ext cx="8785225" cy="368300"/>
          </a:xfrm>
          <a:custGeom>
            <a:avLst/>
            <a:gdLst/>
            <a:ahLst/>
            <a:cxnLst/>
            <a:rect l="l" t="t" r="r" b="b"/>
            <a:pathLst>
              <a:path w="8784590" h="367665">
                <a:moveTo>
                  <a:pt x="8784336" y="0"/>
                </a:moveTo>
                <a:lnTo>
                  <a:pt x="0" y="0"/>
                </a:lnTo>
                <a:lnTo>
                  <a:pt x="0" y="367284"/>
                </a:lnTo>
                <a:lnTo>
                  <a:pt x="8784336" y="367284"/>
                </a:lnTo>
                <a:lnTo>
                  <a:pt x="8784336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825" y="50800"/>
            <a:ext cx="3810000" cy="3810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marR="0" defTabSz="914400" eaLnBrk="1" fontAlgn="auto" hangingPunct="1"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kumimoji="0" lang="zh-CN" altLang="en-US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kumimoji="0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章 </a:t>
            </a:r>
            <a:r>
              <a:rPr kumimoji="0" lang="zh-CN" altLang="en-US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kumimoji="0" lang="en-US" altLang="zh-CN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16</a:t>
            </a:r>
            <a:r>
              <a:rPr kumimoji="0" lang="zh-CN" altLang="en-US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题</a:t>
            </a:r>
            <a:endParaRPr kumimoji="0" kern="0" cap="none" spc="0" normalizeH="0" baseline="0" noProof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220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172450" y="6308725"/>
            <a:ext cx="257175" cy="227013"/>
          </a:xfr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marL="38100" lvl="0" indent="0" eaLnBrk="1" hangingPunct="1">
              <a:lnSpc>
                <a:spcPts val="1590"/>
              </a:lnSpc>
            </a:pPr>
            <a:fld id="{9A0DB2DC-4C9A-4742-B13C-FB6460FD3503}" type="slidenum">
              <a:rPr lang="zh-CN" altLang="zh-CN" sz="1400" dirty="0">
                <a:solidFill>
                  <a:srgbClr val="000000"/>
                </a:solidFill>
                <a:latin typeface="Garamond" panose="02020404030301010803" pitchFamily="18" charset="0"/>
              </a:rPr>
              <a:t>5</a:t>
            </a:fld>
            <a:endParaRPr lang="zh-CN" altLang="zh-CN" sz="14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8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712217"/>
              </p:ext>
            </p:extLst>
          </p:nvPr>
        </p:nvGraphicFramePr>
        <p:xfrm>
          <a:off x="1285080" y="3035547"/>
          <a:ext cx="35734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19240" imgH="228600" progId="Equation.DSMT4">
                  <p:embed/>
                </p:oleObj>
              </mc:Choice>
              <mc:Fallback>
                <p:oleObj name="Equation" r:id="rId2" imgW="2019240" imgH="228600" progId="Equation.DSMT4">
                  <p:embed/>
                  <p:pic>
                    <p:nvPicPr>
                      <p:cNvPr id="8" name="对象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85080" y="3035547"/>
                        <a:ext cx="3573463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358681"/>
              </p:ext>
            </p:extLst>
          </p:nvPr>
        </p:nvGraphicFramePr>
        <p:xfrm>
          <a:off x="4565848" y="811213"/>
          <a:ext cx="24955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282700" imgH="203200" progId="Equation.DSMT4">
                  <p:embed/>
                </p:oleObj>
              </mc:Choice>
              <mc:Fallback>
                <p:oleObj r:id="rId4" imgW="1282700" imgH="203200" progId="Equation.DSMT4">
                  <p:embed/>
                  <p:pic>
                    <p:nvPicPr>
                      <p:cNvPr id="9223" name="对象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65848" y="811213"/>
                        <a:ext cx="249555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647057"/>
              </p:ext>
            </p:extLst>
          </p:nvPr>
        </p:nvGraphicFramePr>
        <p:xfrm>
          <a:off x="3071812" y="1330326"/>
          <a:ext cx="64928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17500" imgH="203200" progId="Equation.DSMT4">
                  <p:embed/>
                </p:oleObj>
              </mc:Choice>
              <mc:Fallback>
                <p:oleObj r:id="rId6" imgW="317500" imgH="203200" progId="Equation.DSMT4">
                  <p:embed/>
                  <p:pic>
                    <p:nvPicPr>
                      <p:cNvPr id="9225" name="对象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71812" y="1330326"/>
                        <a:ext cx="649288" cy="414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544358"/>
              </p:ext>
            </p:extLst>
          </p:nvPr>
        </p:nvGraphicFramePr>
        <p:xfrm>
          <a:off x="1659632" y="2050777"/>
          <a:ext cx="5634038" cy="701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4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584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6" marR="91426" marT="45761" marB="4576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9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6" marR="91426" marT="45761" marB="4576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32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538574"/>
              </p:ext>
            </p:extLst>
          </p:nvPr>
        </p:nvGraphicFramePr>
        <p:xfrm>
          <a:off x="2065139" y="2083073"/>
          <a:ext cx="220662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27000" imgH="139700" progId="Equation.DSMT4">
                  <p:embed/>
                </p:oleObj>
              </mc:Choice>
              <mc:Fallback>
                <p:oleObj r:id="rId8" imgW="127000" imgH="139700" progId="Equation.DSMT4">
                  <p:embed/>
                  <p:pic>
                    <p:nvPicPr>
                      <p:cNvPr id="9232" name="对象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65139" y="2083073"/>
                        <a:ext cx="220662" cy="242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917640"/>
              </p:ext>
            </p:extLst>
          </p:nvPr>
        </p:nvGraphicFramePr>
        <p:xfrm>
          <a:off x="1946076" y="2391048"/>
          <a:ext cx="458788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42900" imgH="203200" progId="Equation.DSMT4">
                  <p:embed/>
                </p:oleObj>
              </mc:Choice>
              <mc:Fallback>
                <p:oleObj r:id="rId10" imgW="342900" imgH="203200" progId="Equation.DSMT4">
                  <p:embed/>
                  <p:pic>
                    <p:nvPicPr>
                      <p:cNvPr id="9233" name="对象 1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46076" y="2391048"/>
                        <a:ext cx="458788" cy="273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4" name="文本框 17"/>
          <p:cNvSpPr txBox="1"/>
          <p:nvPr/>
        </p:nvSpPr>
        <p:spPr>
          <a:xfrm>
            <a:off x="3945532" y="1703908"/>
            <a:ext cx="749300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600" dirty="0">
                <a:latin typeface="Times New Roman" panose="02020603050405020304" pitchFamily="18" charset="0"/>
              </a:rPr>
              <a:t>1.15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235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755223"/>
              </p:ext>
            </p:extLst>
          </p:nvPr>
        </p:nvGraphicFramePr>
        <p:xfrm>
          <a:off x="2873176" y="2087836"/>
          <a:ext cx="515938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393065" imgH="177800" progId="Equation.DSMT4">
                  <p:embed/>
                </p:oleObj>
              </mc:Choice>
              <mc:Fallback>
                <p:oleObj r:id="rId12" imgW="393065" imgH="177800" progId="Equation.DSMT4">
                  <p:embed/>
                  <p:pic>
                    <p:nvPicPr>
                      <p:cNvPr id="9235" name="对象 1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73176" y="2087836"/>
                        <a:ext cx="515938" cy="233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479179"/>
              </p:ext>
            </p:extLst>
          </p:nvPr>
        </p:nvGraphicFramePr>
        <p:xfrm>
          <a:off x="4038401" y="2083073"/>
          <a:ext cx="517525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393065" imgH="177800" progId="Equation.DSMT4">
                  <p:embed/>
                </p:oleObj>
              </mc:Choice>
              <mc:Fallback>
                <p:oleObj r:id="rId14" imgW="393065" imgH="177800" progId="Equation.DSMT4">
                  <p:embed/>
                  <p:pic>
                    <p:nvPicPr>
                      <p:cNvPr id="9236" name="对象 1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038401" y="2083073"/>
                        <a:ext cx="517525" cy="233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7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91252"/>
              </p:ext>
            </p:extLst>
          </p:nvPr>
        </p:nvGraphicFramePr>
        <p:xfrm>
          <a:off x="5178226" y="2083073"/>
          <a:ext cx="384175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292100" imgH="177800" progId="Equation.DSMT4">
                  <p:embed/>
                </p:oleObj>
              </mc:Choice>
              <mc:Fallback>
                <p:oleObj r:id="rId16" imgW="292100" imgH="177800" progId="Equation.DSMT4">
                  <p:embed/>
                  <p:pic>
                    <p:nvPicPr>
                      <p:cNvPr id="9237" name="对象 2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178226" y="2083073"/>
                        <a:ext cx="384175" cy="233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8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937136"/>
              </p:ext>
            </p:extLst>
          </p:nvPr>
        </p:nvGraphicFramePr>
        <p:xfrm>
          <a:off x="6245026" y="2081486"/>
          <a:ext cx="415925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316865" imgH="177800" progId="Equation.DSMT4">
                  <p:embed/>
                </p:oleObj>
              </mc:Choice>
              <mc:Fallback>
                <p:oleObj r:id="rId18" imgW="316865" imgH="177800" progId="Equation.DSMT4">
                  <p:embed/>
                  <p:pic>
                    <p:nvPicPr>
                      <p:cNvPr id="9238" name="对象 2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245026" y="2081486"/>
                        <a:ext cx="415925" cy="233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9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34406"/>
              </p:ext>
            </p:extLst>
          </p:nvPr>
        </p:nvGraphicFramePr>
        <p:xfrm>
          <a:off x="2873176" y="2429148"/>
          <a:ext cx="512763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393065" imgH="177800" progId="Equation.DSMT4">
                  <p:embed/>
                </p:oleObj>
              </mc:Choice>
              <mc:Fallback>
                <p:oleObj r:id="rId20" imgW="393065" imgH="177800" progId="Equation.DSMT4">
                  <p:embed/>
                  <p:pic>
                    <p:nvPicPr>
                      <p:cNvPr id="9239" name="对象 2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873176" y="2429148"/>
                        <a:ext cx="512763" cy="231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0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698876"/>
              </p:ext>
            </p:extLst>
          </p:nvPr>
        </p:nvGraphicFramePr>
        <p:xfrm>
          <a:off x="4119364" y="2427561"/>
          <a:ext cx="401637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304165" imgH="177800" progId="Equation.DSMT4">
                  <p:embed/>
                </p:oleObj>
              </mc:Choice>
              <mc:Fallback>
                <p:oleObj r:id="rId22" imgW="304165" imgH="177800" progId="Equation.DSMT4">
                  <p:embed/>
                  <p:pic>
                    <p:nvPicPr>
                      <p:cNvPr id="9240" name="对象 23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119364" y="2427561"/>
                        <a:ext cx="401637" cy="233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1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158964"/>
              </p:ext>
            </p:extLst>
          </p:nvPr>
        </p:nvGraphicFramePr>
        <p:xfrm>
          <a:off x="5171876" y="2429148"/>
          <a:ext cx="396875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304165" imgH="177800" progId="Equation.DSMT4">
                  <p:embed/>
                </p:oleObj>
              </mc:Choice>
              <mc:Fallback>
                <p:oleObj r:id="rId24" imgW="304165" imgH="177800" progId="Equation.DSMT4">
                  <p:embed/>
                  <p:pic>
                    <p:nvPicPr>
                      <p:cNvPr id="9241" name="对象 24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171876" y="2429148"/>
                        <a:ext cx="396875" cy="231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2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365962"/>
              </p:ext>
            </p:extLst>
          </p:nvPr>
        </p:nvGraphicFramePr>
        <p:xfrm>
          <a:off x="6232326" y="2452961"/>
          <a:ext cx="428625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368300" imgH="177800" progId="Equation.DSMT4">
                  <p:embed/>
                </p:oleObj>
              </mc:Choice>
              <mc:Fallback>
                <p:oleObj r:id="rId26" imgW="368300" imgH="177800" progId="Equation.DSMT4">
                  <p:embed/>
                  <p:pic>
                    <p:nvPicPr>
                      <p:cNvPr id="9242" name="对象 25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232326" y="2452961"/>
                        <a:ext cx="428625" cy="207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3" name="文本框 27"/>
          <p:cNvSpPr txBox="1"/>
          <p:nvPr/>
        </p:nvSpPr>
        <p:spPr>
          <a:xfrm>
            <a:off x="1148862" y="3663954"/>
            <a:ext cx="1832553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由表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1.15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可知，</a:t>
            </a:r>
          </a:p>
        </p:txBody>
      </p:sp>
      <p:graphicFrame>
        <p:nvGraphicFramePr>
          <p:cNvPr id="924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037969"/>
              </p:ext>
            </p:extLst>
          </p:nvPr>
        </p:nvGraphicFramePr>
        <p:xfrm>
          <a:off x="1230113" y="4231235"/>
          <a:ext cx="56165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781000" imgH="228600" progId="Equation.DSMT4">
                  <p:embed/>
                </p:oleObj>
              </mc:Choice>
              <mc:Fallback>
                <p:oleObj name="Equation" r:id="rId28" imgW="2781000" imgH="228600" progId="Equation.DSMT4">
                  <p:embed/>
                  <p:pic>
                    <p:nvPicPr>
                      <p:cNvPr id="9244" name="对象 28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230113" y="4231235"/>
                        <a:ext cx="5616575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5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921966"/>
              </p:ext>
            </p:extLst>
          </p:nvPr>
        </p:nvGraphicFramePr>
        <p:xfrm>
          <a:off x="1884363" y="4919663"/>
          <a:ext cx="1978025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104840" imgH="863280" progId="Equation.DSMT4">
                  <p:embed/>
                </p:oleObj>
              </mc:Choice>
              <mc:Fallback>
                <p:oleObj name="Equation" r:id="rId30" imgW="1104840" imgH="863280" progId="Equation.DSMT4">
                  <p:embed/>
                  <p:pic>
                    <p:nvPicPr>
                      <p:cNvPr id="9245" name="对象 29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884363" y="4919663"/>
                        <a:ext cx="1978025" cy="154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6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038439"/>
              </p:ext>
            </p:extLst>
          </p:nvPr>
        </p:nvGraphicFramePr>
        <p:xfrm>
          <a:off x="4217788" y="4944268"/>
          <a:ext cx="1908175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066680" imgH="863280" progId="Equation.DSMT4">
                  <p:embed/>
                </p:oleObj>
              </mc:Choice>
              <mc:Fallback>
                <p:oleObj name="Equation" r:id="rId32" imgW="1066680" imgH="863280" progId="Equation.DSMT4">
                  <p:embed/>
                  <p:pic>
                    <p:nvPicPr>
                      <p:cNvPr id="9246" name="对象 30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4217788" y="4944268"/>
                        <a:ext cx="1908175" cy="1544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1">
            <a:extLst>
              <a:ext uri="{FF2B5EF4-FFF2-40B4-BE49-F238E27FC236}">
                <a16:creationId xmlns:a16="http://schemas.microsoft.com/office/drawing/2014/main" id="{F8F88B14-3637-4D57-9A15-859CB429A09E}"/>
              </a:ext>
            </a:extLst>
          </p:cNvPr>
          <p:cNvSpPr txBox="1"/>
          <p:nvPr/>
        </p:nvSpPr>
        <p:spPr>
          <a:xfrm>
            <a:off x="282457" y="799140"/>
            <a:ext cx="734496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1.16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00B3F956-FF67-4891-B79B-950BBEB2C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953" y="612772"/>
            <a:ext cx="7704137" cy="12099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0" marR="0" lvl="0" indent="-72009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试求满足表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1.15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中数据和                            的三次样条函数 ，并计算        的值。</a:t>
            </a:r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22FCF14F-0877-41CD-92AB-4C8350F31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2865438"/>
            <a:ext cx="831850" cy="7000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defPPr>
              <a:defRPr lang="en-US"/>
            </a:defPPr>
            <a:lvl1pPr marL="0" marR="0" lvl="0" indent="-720090" defTabSz="914400" eaLnBrk="1" latinLnBrk="0" hangingPunct="1">
              <a:lnSpc>
                <a:spcPct val="150000"/>
              </a:lnSpc>
              <a:buClrTx/>
              <a:buSzTx/>
              <a:buFontTx/>
              <a:buNone/>
              <a:defRPr sz="2400" i="0" u="none" strike="noStrike" kern="0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解：</a:t>
            </a:r>
          </a:p>
        </p:txBody>
      </p:sp>
      <p:sp>
        <p:nvSpPr>
          <p:cNvPr id="30" name="文本框 27">
            <a:extLst>
              <a:ext uri="{FF2B5EF4-FFF2-40B4-BE49-F238E27FC236}">
                <a16:creationId xmlns:a16="http://schemas.microsoft.com/office/drawing/2014/main" id="{EF0A40CF-7633-4E3B-9E3E-D57DB1AE4A27}"/>
              </a:ext>
            </a:extLst>
          </p:cNvPr>
          <p:cNvSpPr txBox="1"/>
          <p:nvPr/>
        </p:nvSpPr>
        <p:spPr>
          <a:xfrm>
            <a:off x="1230113" y="5394083"/>
            <a:ext cx="799117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则：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/>
      <p:bldP spid="9243" grpId="1"/>
      <p:bldP spid="29" grpId="0"/>
      <p:bldP spid="29" grpId="1"/>
      <p:bldP spid="29" grpId="2"/>
      <p:bldP spid="30" grpId="0"/>
      <p:bldP spid="3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388" y="109538"/>
            <a:ext cx="8785225" cy="368300"/>
          </a:xfrm>
          <a:custGeom>
            <a:avLst/>
            <a:gdLst/>
            <a:ahLst/>
            <a:cxnLst/>
            <a:rect l="l" t="t" r="r" b="b"/>
            <a:pathLst>
              <a:path w="8784590" h="367665">
                <a:moveTo>
                  <a:pt x="8784336" y="0"/>
                </a:moveTo>
                <a:lnTo>
                  <a:pt x="0" y="0"/>
                </a:lnTo>
                <a:lnTo>
                  <a:pt x="0" y="367284"/>
                </a:lnTo>
                <a:lnTo>
                  <a:pt x="8784336" y="367284"/>
                </a:lnTo>
                <a:lnTo>
                  <a:pt x="8784336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825" y="50800"/>
            <a:ext cx="3810000" cy="3810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marR="0" defTabSz="914400" eaLnBrk="1" fontAlgn="auto" hangingPunct="1"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kumimoji="0" lang="zh-CN" altLang="en-US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kumimoji="0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章 </a:t>
            </a:r>
            <a:r>
              <a:rPr kumimoji="0" lang="zh-CN" altLang="en-US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kumimoji="0" lang="en-US" altLang="zh-CN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16</a:t>
            </a:r>
            <a:r>
              <a:rPr kumimoji="0" lang="zh-CN" altLang="en-US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题</a:t>
            </a:r>
            <a:endParaRPr kumimoji="0" kern="0" cap="none" spc="0" normalizeH="0" baseline="0" noProof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220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172450" y="6308725"/>
            <a:ext cx="257175" cy="227013"/>
          </a:xfr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marL="38100" lvl="0" indent="0" eaLnBrk="1" hangingPunct="1">
              <a:lnSpc>
                <a:spcPts val="1590"/>
              </a:lnSpc>
            </a:pPr>
            <a:fld id="{9A0DB2DC-4C9A-4742-B13C-FB6460FD3503}" type="slidenum">
              <a:rPr lang="zh-CN" altLang="zh-CN" sz="1400" dirty="0">
                <a:solidFill>
                  <a:srgbClr val="000000"/>
                </a:solidFill>
                <a:latin typeface="Garamond" panose="02020404030301010803" pitchFamily="18" charset="0"/>
              </a:rPr>
              <a:t>6</a:t>
            </a:fld>
            <a:endParaRPr lang="zh-CN" altLang="zh-CN" sz="14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9223" name="对象 9"/>
          <p:cNvGraphicFramePr>
            <a:graphicFrameLocks noChangeAspect="1"/>
          </p:cNvGraphicFramePr>
          <p:nvPr/>
        </p:nvGraphicFramePr>
        <p:xfrm>
          <a:off x="4565848" y="811213"/>
          <a:ext cx="24955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82700" imgH="203200" progId="Equation.DSMT4">
                  <p:embed/>
                </p:oleObj>
              </mc:Choice>
              <mc:Fallback>
                <p:oleObj r:id="rId2" imgW="1282700" imgH="203200" progId="Equation.DSMT4">
                  <p:embed/>
                  <p:pic>
                    <p:nvPicPr>
                      <p:cNvPr id="9223" name="对象 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65848" y="811213"/>
                        <a:ext cx="249555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对象 5"/>
          <p:cNvGraphicFramePr>
            <a:graphicFrameLocks noChangeAspect="1"/>
          </p:cNvGraphicFramePr>
          <p:nvPr/>
        </p:nvGraphicFramePr>
        <p:xfrm>
          <a:off x="3071812" y="1330326"/>
          <a:ext cx="64928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17500" imgH="203200" progId="Equation.DSMT4">
                  <p:embed/>
                </p:oleObj>
              </mc:Choice>
              <mc:Fallback>
                <p:oleObj r:id="rId4" imgW="317500" imgH="203200" progId="Equation.DSMT4">
                  <p:embed/>
                  <p:pic>
                    <p:nvPicPr>
                      <p:cNvPr id="9225" name="对象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71812" y="1330326"/>
                        <a:ext cx="649288" cy="414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表格 12"/>
          <p:cNvGraphicFramePr>
            <a:graphicFrameLocks noGrp="1"/>
          </p:cNvGraphicFramePr>
          <p:nvPr/>
        </p:nvGraphicFramePr>
        <p:xfrm>
          <a:off x="1659632" y="2050777"/>
          <a:ext cx="5634038" cy="701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4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584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6" marR="91426" marT="45761" marB="4576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9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6" marR="91426" marT="45761" marB="4576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32" name="对象 12"/>
          <p:cNvGraphicFramePr>
            <a:graphicFrameLocks noChangeAspect="1"/>
          </p:cNvGraphicFramePr>
          <p:nvPr/>
        </p:nvGraphicFramePr>
        <p:xfrm>
          <a:off x="2065139" y="2083073"/>
          <a:ext cx="220662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27000" imgH="139700" progId="Equation.DSMT4">
                  <p:embed/>
                </p:oleObj>
              </mc:Choice>
              <mc:Fallback>
                <p:oleObj r:id="rId6" imgW="127000" imgH="139700" progId="Equation.DSMT4">
                  <p:embed/>
                  <p:pic>
                    <p:nvPicPr>
                      <p:cNvPr id="9232" name="对象 1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65139" y="2083073"/>
                        <a:ext cx="220662" cy="242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对象 16"/>
          <p:cNvGraphicFramePr>
            <a:graphicFrameLocks noChangeAspect="1"/>
          </p:cNvGraphicFramePr>
          <p:nvPr/>
        </p:nvGraphicFramePr>
        <p:xfrm>
          <a:off x="1946076" y="2391048"/>
          <a:ext cx="458788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42900" imgH="203200" progId="Equation.DSMT4">
                  <p:embed/>
                </p:oleObj>
              </mc:Choice>
              <mc:Fallback>
                <p:oleObj r:id="rId8" imgW="342900" imgH="203200" progId="Equation.DSMT4">
                  <p:embed/>
                  <p:pic>
                    <p:nvPicPr>
                      <p:cNvPr id="9233" name="对象 1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46076" y="2391048"/>
                        <a:ext cx="458788" cy="273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4" name="文本框 17"/>
          <p:cNvSpPr txBox="1"/>
          <p:nvPr/>
        </p:nvSpPr>
        <p:spPr>
          <a:xfrm>
            <a:off x="3945532" y="1703908"/>
            <a:ext cx="749300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600" dirty="0">
                <a:latin typeface="Times New Roman" panose="02020603050405020304" pitchFamily="18" charset="0"/>
              </a:rPr>
              <a:t>1.15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235" name="对象 18"/>
          <p:cNvGraphicFramePr>
            <a:graphicFrameLocks noChangeAspect="1"/>
          </p:cNvGraphicFramePr>
          <p:nvPr/>
        </p:nvGraphicFramePr>
        <p:xfrm>
          <a:off x="2873176" y="2087836"/>
          <a:ext cx="515938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93065" imgH="177800" progId="Equation.DSMT4">
                  <p:embed/>
                </p:oleObj>
              </mc:Choice>
              <mc:Fallback>
                <p:oleObj r:id="rId10" imgW="393065" imgH="177800" progId="Equation.DSMT4">
                  <p:embed/>
                  <p:pic>
                    <p:nvPicPr>
                      <p:cNvPr id="9235" name="对象 1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73176" y="2087836"/>
                        <a:ext cx="515938" cy="233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" name="对象 19"/>
          <p:cNvGraphicFramePr>
            <a:graphicFrameLocks noChangeAspect="1"/>
          </p:cNvGraphicFramePr>
          <p:nvPr/>
        </p:nvGraphicFramePr>
        <p:xfrm>
          <a:off x="4038401" y="2083073"/>
          <a:ext cx="517525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393065" imgH="177800" progId="Equation.DSMT4">
                  <p:embed/>
                </p:oleObj>
              </mc:Choice>
              <mc:Fallback>
                <p:oleObj r:id="rId12" imgW="393065" imgH="177800" progId="Equation.DSMT4">
                  <p:embed/>
                  <p:pic>
                    <p:nvPicPr>
                      <p:cNvPr id="9236" name="对象 1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38401" y="2083073"/>
                        <a:ext cx="517525" cy="233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7" name="对象 20"/>
          <p:cNvGraphicFramePr>
            <a:graphicFrameLocks noChangeAspect="1"/>
          </p:cNvGraphicFramePr>
          <p:nvPr/>
        </p:nvGraphicFramePr>
        <p:xfrm>
          <a:off x="5178226" y="2083073"/>
          <a:ext cx="384175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292100" imgH="177800" progId="Equation.DSMT4">
                  <p:embed/>
                </p:oleObj>
              </mc:Choice>
              <mc:Fallback>
                <p:oleObj r:id="rId14" imgW="292100" imgH="177800" progId="Equation.DSMT4">
                  <p:embed/>
                  <p:pic>
                    <p:nvPicPr>
                      <p:cNvPr id="9237" name="对象 2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178226" y="2083073"/>
                        <a:ext cx="384175" cy="233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8" name="对象 21"/>
          <p:cNvGraphicFramePr>
            <a:graphicFrameLocks noChangeAspect="1"/>
          </p:cNvGraphicFramePr>
          <p:nvPr/>
        </p:nvGraphicFramePr>
        <p:xfrm>
          <a:off x="6245026" y="2081486"/>
          <a:ext cx="415925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316865" imgH="177800" progId="Equation.DSMT4">
                  <p:embed/>
                </p:oleObj>
              </mc:Choice>
              <mc:Fallback>
                <p:oleObj r:id="rId16" imgW="316865" imgH="177800" progId="Equation.DSMT4">
                  <p:embed/>
                  <p:pic>
                    <p:nvPicPr>
                      <p:cNvPr id="9238" name="对象 2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245026" y="2081486"/>
                        <a:ext cx="415925" cy="233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9" name="对象 22"/>
          <p:cNvGraphicFramePr>
            <a:graphicFrameLocks noChangeAspect="1"/>
          </p:cNvGraphicFramePr>
          <p:nvPr/>
        </p:nvGraphicFramePr>
        <p:xfrm>
          <a:off x="2873176" y="2429148"/>
          <a:ext cx="512763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393065" imgH="177800" progId="Equation.DSMT4">
                  <p:embed/>
                </p:oleObj>
              </mc:Choice>
              <mc:Fallback>
                <p:oleObj r:id="rId18" imgW="393065" imgH="177800" progId="Equation.DSMT4">
                  <p:embed/>
                  <p:pic>
                    <p:nvPicPr>
                      <p:cNvPr id="9239" name="对象 2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873176" y="2429148"/>
                        <a:ext cx="512763" cy="231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0" name="对象 23"/>
          <p:cNvGraphicFramePr>
            <a:graphicFrameLocks noChangeAspect="1"/>
          </p:cNvGraphicFramePr>
          <p:nvPr/>
        </p:nvGraphicFramePr>
        <p:xfrm>
          <a:off x="4119364" y="2427561"/>
          <a:ext cx="401637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304165" imgH="177800" progId="Equation.DSMT4">
                  <p:embed/>
                </p:oleObj>
              </mc:Choice>
              <mc:Fallback>
                <p:oleObj r:id="rId20" imgW="304165" imgH="177800" progId="Equation.DSMT4">
                  <p:embed/>
                  <p:pic>
                    <p:nvPicPr>
                      <p:cNvPr id="9240" name="对象 2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119364" y="2427561"/>
                        <a:ext cx="401637" cy="233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1" name="对象 24"/>
          <p:cNvGraphicFramePr>
            <a:graphicFrameLocks noChangeAspect="1"/>
          </p:cNvGraphicFramePr>
          <p:nvPr/>
        </p:nvGraphicFramePr>
        <p:xfrm>
          <a:off x="5171876" y="2429148"/>
          <a:ext cx="396875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304165" imgH="177800" progId="Equation.DSMT4">
                  <p:embed/>
                </p:oleObj>
              </mc:Choice>
              <mc:Fallback>
                <p:oleObj r:id="rId22" imgW="304165" imgH="177800" progId="Equation.DSMT4">
                  <p:embed/>
                  <p:pic>
                    <p:nvPicPr>
                      <p:cNvPr id="9241" name="对象 2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171876" y="2429148"/>
                        <a:ext cx="396875" cy="231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2" name="对象 25"/>
          <p:cNvGraphicFramePr>
            <a:graphicFrameLocks noChangeAspect="1"/>
          </p:cNvGraphicFramePr>
          <p:nvPr/>
        </p:nvGraphicFramePr>
        <p:xfrm>
          <a:off x="6232326" y="2452961"/>
          <a:ext cx="428625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368300" imgH="177800" progId="Equation.DSMT4">
                  <p:embed/>
                </p:oleObj>
              </mc:Choice>
              <mc:Fallback>
                <p:oleObj r:id="rId24" imgW="368300" imgH="177800" progId="Equation.DSMT4">
                  <p:embed/>
                  <p:pic>
                    <p:nvPicPr>
                      <p:cNvPr id="9242" name="对象 25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232326" y="2452961"/>
                        <a:ext cx="428625" cy="207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4">
            <a:extLst>
              <a:ext uri="{FF2B5EF4-FFF2-40B4-BE49-F238E27FC236}">
                <a16:creationId xmlns:a16="http://schemas.microsoft.com/office/drawing/2014/main" id="{00B3F956-FF67-4891-B79B-950BBEB2C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953" y="612773"/>
            <a:ext cx="7704137" cy="90964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0" marR="0" lvl="0" indent="-72009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试求满足表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1.15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中数据和                            的三次样条函数 ，并计算        的值。</a:t>
            </a:r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22FCF14F-0877-41CD-92AB-4C8350F31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2865438"/>
            <a:ext cx="831850" cy="7000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defPPr>
              <a:defRPr lang="en-US"/>
            </a:defPPr>
            <a:lvl1pPr marL="0" marR="0" lvl="0" indent="-720090" defTabSz="914400" eaLnBrk="1" latinLnBrk="0" hangingPunct="1">
              <a:lnSpc>
                <a:spcPct val="150000"/>
              </a:lnSpc>
              <a:buClrTx/>
              <a:buSzTx/>
              <a:buFontTx/>
              <a:buNone/>
              <a:defRPr sz="2400" i="0" u="none" strike="noStrike" kern="0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解：</a:t>
            </a:r>
          </a:p>
        </p:txBody>
      </p:sp>
      <p:sp>
        <p:nvSpPr>
          <p:cNvPr id="31" name="文本框 1">
            <a:extLst>
              <a:ext uri="{FF2B5EF4-FFF2-40B4-BE49-F238E27FC236}">
                <a16:creationId xmlns:a16="http://schemas.microsoft.com/office/drawing/2014/main" id="{8FF732A5-F175-4477-9783-078D24099CCF}"/>
              </a:ext>
            </a:extLst>
          </p:cNvPr>
          <p:cNvSpPr txBox="1"/>
          <p:nvPr/>
        </p:nvSpPr>
        <p:spPr>
          <a:xfrm>
            <a:off x="282457" y="799140"/>
            <a:ext cx="734496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1.16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2" name="对象 32">
            <a:extLst>
              <a:ext uri="{FF2B5EF4-FFF2-40B4-BE49-F238E27FC236}">
                <a16:creationId xmlns:a16="http://schemas.microsoft.com/office/drawing/2014/main" id="{1AA3C548-A55A-424C-94BB-7E7A52AE58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547726"/>
              </p:ext>
            </p:extLst>
          </p:nvPr>
        </p:nvGraphicFramePr>
        <p:xfrm>
          <a:off x="1415057" y="3004782"/>
          <a:ext cx="1458119" cy="350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952200" imgH="228600" progId="Equation.DSMT4">
                  <p:embed/>
                </p:oleObj>
              </mc:Choice>
              <mc:Fallback>
                <p:oleObj name="Equation" r:id="rId26" imgW="952200" imgH="228600" progId="Equation.DSMT4">
                  <p:embed/>
                  <p:pic>
                    <p:nvPicPr>
                      <p:cNvPr id="10246" name="对象 32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415057" y="3004782"/>
                        <a:ext cx="1458119" cy="35050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8">
            <a:extLst>
              <a:ext uri="{FF2B5EF4-FFF2-40B4-BE49-F238E27FC236}">
                <a16:creationId xmlns:a16="http://schemas.microsoft.com/office/drawing/2014/main" id="{F8AE9DF9-3B82-4433-B174-D27FB931ED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349863"/>
              </p:ext>
            </p:extLst>
          </p:nvPr>
        </p:nvGraphicFramePr>
        <p:xfrm>
          <a:off x="1346200" y="3355291"/>
          <a:ext cx="3150791" cy="767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981080" imgH="482400" progId="Equation.DSMT4">
                  <p:embed/>
                </p:oleObj>
              </mc:Choice>
              <mc:Fallback>
                <p:oleObj name="Equation" r:id="rId28" imgW="1981080" imgH="482400" progId="Equation.DSMT4">
                  <p:embed/>
                  <p:pic>
                    <p:nvPicPr>
                      <p:cNvPr id="10247" name="对象 8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346200" y="3355291"/>
                        <a:ext cx="3150791" cy="76727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13">
            <a:extLst>
              <a:ext uri="{FF2B5EF4-FFF2-40B4-BE49-F238E27FC236}">
                <a16:creationId xmlns:a16="http://schemas.microsoft.com/office/drawing/2014/main" id="{F40C30CE-CF18-4C97-A002-6DE75187FD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543559"/>
              </p:ext>
            </p:extLst>
          </p:nvPr>
        </p:nvGraphicFramePr>
        <p:xfrm>
          <a:off x="905072" y="4144764"/>
          <a:ext cx="6266657" cy="675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4000320" imgH="431640" progId="Equation.DSMT4">
                  <p:embed/>
                </p:oleObj>
              </mc:Choice>
              <mc:Fallback>
                <p:oleObj name="Equation" r:id="rId30" imgW="4000320" imgH="431640" progId="Equation.DSMT4">
                  <p:embed/>
                  <p:pic>
                    <p:nvPicPr>
                      <p:cNvPr id="10248" name="对象 13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905072" y="4144764"/>
                        <a:ext cx="6266657" cy="67558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14">
            <a:extLst>
              <a:ext uri="{FF2B5EF4-FFF2-40B4-BE49-F238E27FC236}">
                <a16:creationId xmlns:a16="http://schemas.microsoft.com/office/drawing/2014/main" id="{821F5895-52C9-47F6-BA4F-5972BE0C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977386"/>
              </p:ext>
            </p:extLst>
          </p:nvPr>
        </p:nvGraphicFramePr>
        <p:xfrm>
          <a:off x="1319794" y="4797031"/>
          <a:ext cx="5251475" cy="647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3504960" imgH="431640" progId="Equation.DSMT4">
                  <p:embed/>
                </p:oleObj>
              </mc:Choice>
              <mc:Fallback>
                <p:oleObj name="Equation" r:id="rId32" imgW="3504960" imgH="431640" progId="Equation.DSMT4">
                  <p:embed/>
                  <p:pic>
                    <p:nvPicPr>
                      <p:cNvPr id="10249" name="对象 14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319794" y="4797031"/>
                        <a:ext cx="5251475" cy="64773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15">
            <a:extLst>
              <a:ext uri="{FF2B5EF4-FFF2-40B4-BE49-F238E27FC236}">
                <a16:creationId xmlns:a16="http://schemas.microsoft.com/office/drawing/2014/main" id="{836A21AC-4ABB-4405-81B3-B1B25289F6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01921"/>
              </p:ext>
            </p:extLst>
          </p:nvPr>
        </p:nvGraphicFramePr>
        <p:xfrm>
          <a:off x="905072" y="5418638"/>
          <a:ext cx="2581387" cy="1289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676160" imgH="838080" progId="Equation.DSMT4">
                  <p:embed/>
                </p:oleObj>
              </mc:Choice>
              <mc:Fallback>
                <p:oleObj name="Equation" r:id="rId34" imgW="1676160" imgH="838080" progId="Equation.DSMT4">
                  <p:embed/>
                  <p:pic>
                    <p:nvPicPr>
                      <p:cNvPr id="10251" name="对象 15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905072" y="5418638"/>
                        <a:ext cx="2581387" cy="128986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5">
            <a:extLst>
              <a:ext uri="{FF2B5EF4-FFF2-40B4-BE49-F238E27FC236}">
                <a16:creationId xmlns:a16="http://schemas.microsoft.com/office/drawing/2014/main" id="{3B5D6283-3874-4324-97D6-6434598C35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081277"/>
              </p:ext>
            </p:extLst>
          </p:nvPr>
        </p:nvGraphicFramePr>
        <p:xfrm>
          <a:off x="3451225" y="5751513"/>
          <a:ext cx="3630613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2450880" imgH="393480" progId="Equation.DSMT4">
                  <p:embed/>
                </p:oleObj>
              </mc:Choice>
              <mc:Fallback>
                <p:oleObj name="Equation" r:id="rId36" imgW="2450880" imgH="393480" progId="Equation.DSMT4">
                  <p:embed/>
                  <p:pic>
                    <p:nvPicPr>
                      <p:cNvPr id="10253" name="对象 35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3451225" y="5751513"/>
                        <a:ext cx="3630613" cy="582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95F0553F-E84E-462B-A7AF-072BA6AD20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121766"/>
              </p:ext>
            </p:extLst>
          </p:nvPr>
        </p:nvGraphicFramePr>
        <p:xfrm>
          <a:off x="7119045" y="5876458"/>
          <a:ext cx="1773435" cy="333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1218960" imgH="228600" progId="Equation.DSMT4">
                  <p:embed/>
                </p:oleObj>
              </mc:Choice>
              <mc:Fallback>
                <p:oleObj name="Equation" r:id="rId38" imgW="1218960" imgH="228600" progId="Equation.DSMT4">
                  <p:embed/>
                  <p:pic>
                    <p:nvPicPr>
                      <p:cNvPr id="10255" name="对象 37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7119045" y="5876458"/>
                        <a:ext cx="1773435" cy="33319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89183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388" y="109538"/>
            <a:ext cx="8785225" cy="368300"/>
          </a:xfrm>
          <a:custGeom>
            <a:avLst/>
            <a:gdLst/>
            <a:ahLst/>
            <a:cxnLst/>
            <a:rect l="l" t="t" r="r" b="b"/>
            <a:pathLst>
              <a:path w="8784590" h="367665">
                <a:moveTo>
                  <a:pt x="8784336" y="0"/>
                </a:moveTo>
                <a:lnTo>
                  <a:pt x="0" y="0"/>
                </a:lnTo>
                <a:lnTo>
                  <a:pt x="0" y="367284"/>
                </a:lnTo>
                <a:lnTo>
                  <a:pt x="8784336" y="367284"/>
                </a:lnTo>
                <a:lnTo>
                  <a:pt x="8784336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825" y="50800"/>
            <a:ext cx="3810000" cy="3810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marR="0" defTabSz="914400" eaLnBrk="1" fontAlgn="auto" hangingPunct="1"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kumimoji="0" lang="zh-CN" altLang="en-US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kumimoji="0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章 </a:t>
            </a:r>
            <a:r>
              <a:rPr kumimoji="0" lang="zh-CN" altLang="en-US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kumimoji="0" lang="en-US" altLang="zh-CN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16</a:t>
            </a:r>
            <a:r>
              <a:rPr kumimoji="0" lang="zh-CN" altLang="en-US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题</a:t>
            </a:r>
            <a:endParaRPr kumimoji="0" kern="0" cap="none" spc="0" normalizeH="0" baseline="0" noProof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220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172450" y="6308725"/>
            <a:ext cx="257175" cy="227013"/>
          </a:xfr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marL="38100" lvl="0" indent="0" eaLnBrk="1" hangingPunct="1">
              <a:lnSpc>
                <a:spcPts val="1590"/>
              </a:lnSpc>
            </a:pPr>
            <a:fld id="{9A0DB2DC-4C9A-4742-B13C-FB6460FD3503}" type="slidenum">
              <a:rPr lang="zh-CN" altLang="zh-CN" sz="1400" dirty="0">
                <a:solidFill>
                  <a:srgbClr val="000000"/>
                </a:solidFill>
                <a:latin typeface="Garamond" panose="02020404030301010803" pitchFamily="18" charset="0"/>
              </a:rPr>
              <a:t>7</a:t>
            </a:fld>
            <a:endParaRPr lang="zh-CN" altLang="zh-CN" sz="14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9223" name="对象 9"/>
          <p:cNvGraphicFramePr>
            <a:graphicFrameLocks noChangeAspect="1"/>
          </p:cNvGraphicFramePr>
          <p:nvPr/>
        </p:nvGraphicFramePr>
        <p:xfrm>
          <a:off x="4565848" y="811213"/>
          <a:ext cx="24955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82700" imgH="203200" progId="Equation.DSMT4">
                  <p:embed/>
                </p:oleObj>
              </mc:Choice>
              <mc:Fallback>
                <p:oleObj r:id="rId2" imgW="1282700" imgH="203200" progId="Equation.DSMT4">
                  <p:embed/>
                  <p:pic>
                    <p:nvPicPr>
                      <p:cNvPr id="9223" name="对象 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65848" y="811213"/>
                        <a:ext cx="249555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对象 5"/>
          <p:cNvGraphicFramePr>
            <a:graphicFrameLocks noChangeAspect="1"/>
          </p:cNvGraphicFramePr>
          <p:nvPr/>
        </p:nvGraphicFramePr>
        <p:xfrm>
          <a:off x="3071812" y="1330326"/>
          <a:ext cx="64928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17500" imgH="203200" progId="Equation.DSMT4">
                  <p:embed/>
                </p:oleObj>
              </mc:Choice>
              <mc:Fallback>
                <p:oleObj r:id="rId4" imgW="317500" imgH="203200" progId="Equation.DSMT4">
                  <p:embed/>
                  <p:pic>
                    <p:nvPicPr>
                      <p:cNvPr id="9225" name="对象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71812" y="1330326"/>
                        <a:ext cx="649288" cy="414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表格 12"/>
          <p:cNvGraphicFramePr>
            <a:graphicFrameLocks noGrp="1"/>
          </p:cNvGraphicFramePr>
          <p:nvPr/>
        </p:nvGraphicFramePr>
        <p:xfrm>
          <a:off x="1659632" y="2050777"/>
          <a:ext cx="5634038" cy="701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4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584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6" marR="91426" marT="45761" marB="4576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9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6" marR="91426" marT="45761" marB="4576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32" name="对象 12"/>
          <p:cNvGraphicFramePr>
            <a:graphicFrameLocks noChangeAspect="1"/>
          </p:cNvGraphicFramePr>
          <p:nvPr/>
        </p:nvGraphicFramePr>
        <p:xfrm>
          <a:off x="2065139" y="2083073"/>
          <a:ext cx="220662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27000" imgH="139700" progId="Equation.DSMT4">
                  <p:embed/>
                </p:oleObj>
              </mc:Choice>
              <mc:Fallback>
                <p:oleObj r:id="rId6" imgW="127000" imgH="139700" progId="Equation.DSMT4">
                  <p:embed/>
                  <p:pic>
                    <p:nvPicPr>
                      <p:cNvPr id="9232" name="对象 1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65139" y="2083073"/>
                        <a:ext cx="220662" cy="242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对象 16"/>
          <p:cNvGraphicFramePr>
            <a:graphicFrameLocks noChangeAspect="1"/>
          </p:cNvGraphicFramePr>
          <p:nvPr/>
        </p:nvGraphicFramePr>
        <p:xfrm>
          <a:off x="1946076" y="2391048"/>
          <a:ext cx="458788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42900" imgH="203200" progId="Equation.DSMT4">
                  <p:embed/>
                </p:oleObj>
              </mc:Choice>
              <mc:Fallback>
                <p:oleObj r:id="rId8" imgW="342900" imgH="203200" progId="Equation.DSMT4">
                  <p:embed/>
                  <p:pic>
                    <p:nvPicPr>
                      <p:cNvPr id="9233" name="对象 1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46076" y="2391048"/>
                        <a:ext cx="458788" cy="273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4" name="文本框 17"/>
          <p:cNvSpPr txBox="1"/>
          <p:nvPr/>
        </p:nvSpPr>
        <p:spPr>
          <a:xfrm>
            <a:off x="3945532" y="1703908"/>
            <a:ext cx="749300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600" dirty="0">
                <a:latin typeface="Times New Roman" panose="02020603050405020304" pitchFamily="18" charset="0"/>
              </a:rPr>
              <a:t>1.15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235" name="对象 18"/>
          <p:cNvGraphicFramePr>
            <a:graphicFrameLocks noChangeAspect="1"/>
          </p:cNvGraphicFramePr>
          <p:nvPr/>
        </p:nvGraphicFramePr>
        <p:xfrm>
          <a:off x="2873176" y="2087836"/>
          <a:ext cx="515938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93065" imgH="177800" progId="Equation.DSMT4">
                  <p:embed/>
                </p:oleObj>
              </mc:Choice>
              <mc:Fallback>
                <p:oleObj r:id="rId10" imgW="393065" imgH="177800" progId="Equation.DSMT4">
                  <p:embed/>
                  <p:pic>
                    <p:nvPicPr>
                      <p:cNvPr id="9235" name="对象 1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73176" y="2087836"/>
                        <a:ext cx="515938" cy="233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" name="对象 19"/>
          <p:cNvGraphicFramePr>
            <a:graphicFrameLocks noChangeAspect="1"/>
          </p:cNvGraphicFramePr>
          <p:nvPr/>
        </p:nvGraphicFramePr>
        <p:xfrm>
          <a:off x="4038401" y="2083073"/>
          <a:ext cx="517525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393065" imgH="177800" progId="Equation.DSMT4">
                  <p:embed/>
                </p:oleObj>
              </mc:Choice>
              <mc:Fallback>
                <p:oleObj r:id="rId12" imgW="393065" imgH="177800" progId="Equation.DSMT4">
                  <p:embed/>
                  <p:pic>
                    <p:nvPicPr>
                      <p:cNvPr id="9236" name="对象 1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38401" y="2083073"/>
                        <a:ext cx="517525" cy="233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7" name="对象 20"/>
          <p:cNvGraphicFramePr>
            <a:graphicFrameLocks noChangeAspect="1"/>
          </p:cNvGraphicFramePr>
          <p:nvPr/>
        </p:nvGraphicFramePr>
        <p:xfrm>
          <a:off x="5178226" y="2083073"/>
          <a:ext cx="384175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292100" imgH="177800" progId="Equation.DSMT4">
                  <p:embed/>
                </p:oleObj>
              </mc:Choice>
              <mc:Fallback>
                <p:oleObj r:id="rId14" imgW="292100" imgH="177800" progId="Equation.DSMT4">
                  <p:embed/>
                  <p:pic>
                    <p:nvPicPr>
                      <p:cNvPr id="9237" name="对象 2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178226" y="2083073"/>
                        <a:ext cx="384175" cy="233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8" name="对象 21"/>
          <p:cNvGraphicFramePr>
            <a:graphicFrameLocks noChangeAspect="1"/>
          </p:cNvGraphicFramePr>
          <p:nvPr/>
        </p:nvGraphicFramePr>
        <p:xfrm>
          <a:off x="6245026" y="2081486"/>
          <a:ext cx="415925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316865" imgH="177800" progId="Equation.DSMT4">
                  <p:embed/>
                </p:oleObj>
              </mc:Choice>
              <mc:Fallback>
                <p:oleObj r:id="rId16" imgW="316865" imgH="177800" progId="Equation.DSMT4">
                  <p:embed/>
                  <p:pic>
                    <p:nvPicPr>
                      <p:cNvPr id="9238" name="对象 2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245026" y="2081486"/>
                        <a:ext cx="415925" cy="233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9" name="对象 22"/>
          <p:cNvGraphicFramePr>
            <a:graphicFrameLocks noChangeAspect="1"/>
          </p:cNvGraphicFramePr>
          <p:nvPr/>
        </p:nvGraphicFramePr>
        <p:xfrm>
          <a:off x="2873176" y="2429148"/>
          <a:ext cx="512763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393065" imgH="177800" progId="Equation.DSMT4">
                  <p:embed/>
                </p:oleObj>
              </mc:Choice>
              <mc:Fallback>
                <p:oleObj r:id="rId18" imgW="393065" imgH="177800" progId="Equation.DSMT4">
                  <p:embed/>
                  <p:pic>
                    <p:nvPicPr>
                      <p:cNvPr id="9239" name="对象 2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873176" y="2429148"/>
                        <a:ext cx="512763" cy="231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0" name="对象 23"/>
          <p:cNvGraphicFramePr>
            <a:graphicFrameLocks noChangeAspect="1"/>
          </p:cNvGraphicFramePr>
          <p:nvPr/>
        </p:nvGraphicFramePr>
        <p:xfrm>
          <a:off x="4119364" y="2427561"/>
          <a:ext cx="401637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304165" imgH="177800" progId="Equation.DSMT4">
                  <p:embed/>
                </p:oleObj>
              </mc:Choice>
              <mc:Fallback>
                <p:oleObj r:id="rId20" imgW="304165" imgH="177800" progId="Equation.DSMT4">
                  <p:embed/>
                  <p:pic>
                    <p:nvPicPr>
                      <p:cNvPr id="9240" name="对象 2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119364" y="2427561"/>
                        <a:ext cx="401637" cy="233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1" name="对象 24"/>
          <p:cNvGraphicFramePr>
            <a:graphicFrameLocks noChangeAspect="1"/>
          </p:cNvGraphicFramePr>
          <p:nvPr/>
        </p:nvGraphicFramePr>
        <p:xfrm>
          <a:off x="5171876" y="2429148"/>
          <a:ext cx="396875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304165" imgH="177800" progId="Equation.DSMT4">
                  <p:embed/>
                </p:oleObj>
              </mc:Choice>
              <mc:Fallback>
                <p:oleObj r:id="rId22" imgW="304165" imgH="177800" progId="Equation.DSMT4">
                  <p:embed/>
                  <p:pic>
                    <p:nvPicPr>
                      <p:cNvPr id="9241" name="对象 2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171876" y="2429148"/>
                        <a:ext cx="396875" cy="231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2" name="对象 25"/>
          <p:cNvGraphicFramePr>
            <a:graphicFrameLocks noChangeAspect="1"/>
          </p:cNvGraphicFramePr>
          <p:nvPr/>
        </p:nvGraphicFramePr>
        <p:xfrm>
          <a:off x="6232326" y="2452961"/>
          <a:ext cx="428625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368300" imgH="177800" progId="Equation.DSMT4">
                  <p:embed/>
                </p:oleObj>
              </mc:Choice>
              <mc:Fallback>
                <p:oleObj r:id="rId24" imgW="368300" imgH="177800" progId="Equation.DSMT4">
                  <p:embed/>
                  <p:pic>
                    <p:nvPicPr>
                      <p:cNvPr id="9242" name="对象 25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232326" y="2452961"/>
                        <a:ext cx="428625" cy="207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4">
            <a:extLst>
              <a:ext uri="{FF2B5EF4-FFF2-40B4-BE49-F238E27FC236}">
                <a16:creationId xmlns:a16="http://schemas.microsoft.com/office/drawing/2014/main" id="{00B3F956-FF67-4891-B79B-950BBEB2C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953" y="612773"/>
            <a:ext cx="7704137" cy="90964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0" marR="0" lvl="0" indent="-72009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试求满足表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1.15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中数据和                            的三次样条函数 ，并计算        的值。</a:t>
            </a:r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22FCF14F-0877-41CD-92AB-4C8350F31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2865438"/>
            <a:ext cx="831850" cy="7000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defPPr>
              <a:defRPr lang="en-US"/>
            </a:defPPr>
            <a:lvl1pPr marL="0" marR="0" lvl="0" indent="-720090" defTabSz="914400" eaLnBrk="1" latinLnBrk="0" hangingPunct="1">
              <a:lnSpc>
                <a:spcPct val="150000"/>
              </a:lnSpc>
              <a:buClrTx/>
              <a:buSzTx/>
              <a:buFontTx/>
              <a:buNone/>
              <a:defRPr sz="2400" i="0" u="none" strike="noStrike" kern="0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解：</a:t>
            </a:r>
          </a:p>
        </p:txBody>
      </p:sp>
      <p:sp>
        <p:nvSpPr>
          <p:cNvPr id="31" name="文本框 1">
            <a:extLst>
              <a:ext uri="{FF2B5EF4-FFF2-40B4-BE49-F238E27FC236}">
                <a16:creationId xmlns:a16="http://schemas.microsoft.com/office/drawing/2014/main" id="{8FF732A5-F175-4477-9783-078D24099CCF}"/>
              </a:ext>
            </a:extLst>
          </p:cNvPr>
          <p:cNvSpPr txBox="1"/>
          <p:nvPr/>
        </p:nvSpPr>
        <p:spPr>
          <a:xfrm>
            <a:off x="282457" y="799140"/>
            <a:ext cx="734496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1.16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0" name="对象 1">
            <a:extLst>
              <a:ext uri="{FF2B5EF4-FFF2-40B4-BE49-F238E27FC236}">
                <a16:creationId xmlns:a16="http://schemas.microsoft.com/office/drawing/2014/main" id="{C9AAC45D-CD53-48B6-9F59-C817FE7922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65087"/>
              </p:ext>
            </p:extLst>
          </p:nvPr>
        </p:nvGraphicFramePr>
        <p:xfrm>
          <a:off x="1184275" y="2890838"/>
          <a:ext cx="63373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063680" imgH="863280" progId="Equation.DSMT4">
                  <p:embed/>
                </p:oleObj>
              </mc:Choice>
              <mc:Fallback>
                <p:oleObj name="Equation" r:id="rId26" imgW="4063680" imgH="863280" progId="Equation.DSMT4">
                  <p:embed/>
                  <p:pic>
                    <p:nvPicPr>
                      <p:cNvPr id="11269" name="对象 1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184275" y="2890838"/>
                        <a:ext cx="6337300" cy="134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7">
            <a:extLst>
              <a:ext uri="{FF2B5EF4-FFF2-40B4-BE49-F238E27FC236}">
                <a16:creationId xmlns:a16="http://schemas.microsoft.com/office/drawing/2014/main" id="{9FAAA49F-76B1-455A-AAF1-F6D123351E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292627"/>
              </p:ext>
            </p:extLst>
          </p:nvPr>
        </p:nvGraphicFramePr>
        <p:xfrm>
          <a:off x="1414909" y="4216315"/>
          <a:ext cx="4197474" cy="1876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781000" imgH="1244520" progId="Equation.DSMT4">
                  <p:embed/>
                </p:oleObj>
              </mc:Choice>
              <mc:Fallback>
                <p:oleObj name="Equation" r:id="rId28" imgW="2781000" imgH="1244520" progId="Equation.DSMT4">
                  <p:embed/>
                  <p:pic>
                    <p:nvPicPr>
                      <p:cNvPr id="11273" name="对象 7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414909" y="4216315"/>
                        <a:ext cx="4197474" cy="187698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12">
            <a:extLst>
              <a:ext uri="{FF2B5EF4-FFF2-40B4-BE49-F238E27FC236}">
                <a16:creationId xmlns:a16="http://schemas.microsoft.com/office/drawing/2014/main" id="{152BCE5E-B19D-4854-8B3F-E3987226CE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488137"/>
              </p:ext>
            </p:extLst>
          </p:nvPr>
        </p:nvGraphicFramePr>
        <p:xfrm>
          <a:off x="1546918" y="6051227"/>
          <a:ext cx="3165277" cy="617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019240" imgH="393480" progId="Equation.DSMT4">
                  <p:embed/>
                </p:oleObj>
              </mc:Choice>
              <mc:Fallback>
                <p:oleObj name="Equation" r:id="rId30" imgW="2019240" imgH="393480" progId="Equation.DSMT4">
                  <p:embed/>
                  <p:pic>
                    <p:nvPicPr>
                      <p:cNvPr id="11277" name="对象 12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546918" y="6051227"/>
                        <a:ext cx="3165277" cy="61782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77874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388" y="109538"/>
            <a:ext cx="8785225" cy="368300"/>
          </a:xfrm>
          <a:custGeom>
            <a:avLst/>
            <a:gdLst/>
            <a:ahLst/>
            <a:cxnLst/>
            <a:rect l="l" t="t" r="r" b="b"/>
            <a:pathLst>
              <a:path w="8784590" h="367665">
                <a:moveTo>
                  <a:pt x="8784336" y="0"/>
                </a:moveTo>
                <a:lnTo>
                  <a:pt x="0" y="0"/>
                </a:lnTo>
                <a:lnTo>
                  <a:pt x="0" y="367284"/>
                </a:lnTo>
                <a:lnTo>
                  <a:pt x="8784336" y="367284"/>
                </a:lnTo>
                <a:lnTo>
                  <a:pt x="8784336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825" y="50800"/>
            <a:ext cx="3810000" cy="3810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marR="0" defTabSz="914400" eaLnBrk="1" fontAlgn="auto" hangingPunct="1"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kumimoji="0" lang="zh-CN" altLang="en-US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</a:t>
            </a:r>
            <a:r>
              <a:rPr kumimoji="0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章 </a:t>
            </a:r>
            <a:r>
              <a:rPr kumimoji="0" lang="zh-CN" altLang="en-US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kumimoji="0" lang="en-US" altLang="zh-CN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kumimoji="0" lang="zh-CN" altLang="en-US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题</a:t>
            </a:r>
            <a:endParaRPr kumimoji="0" kern="0" cap="none" spc="0" normalizeH="0" baseline="0" noProof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292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243888" y="6169025"/>
            <a:ext cx="257175" cy="225425"/>
          </a:xfr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marL="38100" lvl="0" indent="0" eaLnBrk="1" hangingPunct="1">
              <a:lnSpc>
                <a:spcPts val="1590"/>
              </a:lnSpc>
            </a:pPr>
            <a:fld id="{9A0DB2DC-4C9A-4742-B13C-FB6460FD3503}" type="slidenum">
              <a:rPr lang="zh-CN" altLang="zh-CN" sz="1400" dirty="0">
                <a:solidFill>
                  <a:srgbClr val="000000"/>
                </a:solidFill>
                <a:latin typeface="Garamond" panose="02020404030301010803" pitchFamily="18" charset="0"/>
              </a:rPr>
              <a:t>8</a:t>
            </a:fld>
            <a:endParaRPr lang="zh-CN" altLang="zh-CN" sz="14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2293" name="文本框 18"/>
          <p:cNvSpPr txBox="1"/>
          <p:nvPr/>
        </p:nvSpPr>
        <p:spPr>
          <a:xfrm>
            <a:off x="1055172" y="645990"/>
            <a:ext cx="510909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用最小二乘法求解下列矛盾方程组：</a:t>
            </a:r>
          </a:p>
        </p:txBody>
      </p:sp>
      <p:graphicFrame>
        <p:nvGraphicFramePr>
          <p:cNvPr id="12294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25661"/>
              </p:ext>
            </p:extLst>
          </p:nvPr>
        </p:nvGraphicFramePr>
        <p:xfrm>
          <a:off x="1356519" y="1437481"/>
          <a:ext cx="17526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89965" imgH="711200" progId="Equation.DSMT4">
                  <p:embed/>
                </p:oleObj>
              </mc:Choice>
              <mc:Fallback>
                <p:oleObj r:id="rId2" imgW="989965" imgH="711200" progId="Equation.DSMT4">
                  <p:embed/>
                  <p:pic>
                    <p:nvPicPr>
                      <p:cNvPr id="12294" name="对象 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56519" y="1437481"/>
                        <a:ext cx="1752600" cy="1257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636558"/>
              </p:ext>
            </p:extLst>
          </p:nvPr>
        </p:nvGraphicFramePr>
        <p:xfrm>
          <a:off x="4149725" y="1260475"/>
          <a:ext cx="2068513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80465" imgH="939165" progId="Equation.DSMT4">
                  <p:embed/>
                </p:oleObj>
              </mc:Choice>
              <mc:Fallback>
                <p:oleObj r:id="rId4" imgW="1180465" imgH="939165" progId="Equation.DSMT4">
                  <p:embed/>
                  <p:pic>
                    <p:nvPicPr>
                      <p:cNvPr id="12295" name="对象 1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49725" y="1260475"/>
                        <a:ext cx="2068513" cy="1646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842372"/>
              </p:ext>
            </p:extLst>
          </p:nvPr>
        </p:nvGraphicFramePr>
        <p:xfrm>
          <a:off x="274489" y="4402985"/>
          <a:ext cx="2078658" cy="365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31560" imgH="215640" progId="Equation.DSMT4">
                  <p:embed/>
                </p:oleObj>
              </mc:Choice>
              <mc:Fallback>
                <p:oleObj name="Equation" r:id="rId6" imgW="1231560" imgH="215640" progId="Equation.DSMT4">
                  <p:embed/>
                  <p:pic>
                    <p:nvPicPr>
                      <p:cNvPr id="12296" name="对象 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4489" y="4402985"/>
                        <a:ext cx="2078658" cy="36501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文本框 19"/>
          <p:cNvSpPr txBox="1"/>
          <p:nvPr/>
        </p:nvSpPr>
        <p:spPr>
          <a:xfrm>
            <a:off x="282456" y="2967831"/>
            <a:ext cx="1625248" cy="58105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defPPr>
              <a:defRPr lang="en-US"/>
            </a:defPPr>
            <a:lvl1pPr marL="0" marR="0" lvl="0" indent="-720090" defTabSz="914400" eaLnBrk="1" latinLnBrk="0" hangingPunct="1">
              <a:lnSpc>
                <a:spcPct val="150000"/>
              </a:lnSpc>
              <a:buClrTx/>
              <a:buSzTx/>
              <a:buFontTx/>
              <a:buNone/>
              <a:defRPr sz="2400" i="0" u="none" strike="noStrike" kern="0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解：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1229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316418"/>
              </p:ext>
            </p:extLst>
          </p:nvPr>
        </p:nvGraphicFramePr>
        <p:xfrm>
          <a:off x="2335388" y="3951288"/>
          <a:ext cx="6575136" cy="1203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86200" imgH="711000" progId="Equation.DSMT4">
                  <p:embed/>
                </p:oleObj>
              </mc:Choice>
              <mc:Fallback>
                <p:oleObj name="Equation" r:id="rId8" imgW="3886200" imgH="711000" progId="Equation.DSMT4">
                  <p:embed/>
                  <p:pic>
                    <p:nvPicPr>
                      <p:cNvPr id="12298" name="对象 1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35388" y="3951288"/>
                        <a:ext cx="6575136" cy="12031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466133"/>
              </p:ext>
            </p:extLst>
          </p:nvPr>
        </p:nvGraphicFramePr>
        <p:xfrm>
          <a:off x="1303339" y="5135563"/>
          <a:ext cx="3724336" cy="1389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50880" imgH="914400" progId="Equation.DSMT4">
                  <p:embed/>
                </p:oleObj>
              </mc:Choice>
              <mc:Fallback>
                <p:oleObj name="Equation" r:id="rId10" imgW="2450880" imgH="914400" progId="Equation.DSMT4">
                  <p:embed/>
                  <p:pic>
                    <p:nvPicPr>
                      <p:cNvPr id="12300" name="对象 2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03339" y="5135563"/>
                        <a:ext cx="3724336" cy="138969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文本框 1"/>
          <p:cNvSpPr txBox="1"/>
          <p:nvPr/>
        </p:nvSpPr>
        <p:spPr>
          <a:xfrm>
            <a:off x="296863" y="712788"/>
            <a:ext cx="839787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2.10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对象 16">
            <a:extLst>
              <a:ext uri="{FF2B5EF4-FFF2-40B4-BE49-F238E27FC236}">
                <a16:creationId xmlns:a16="http://schemas.microsoft.com/office/drawing/2014/main" id="{63EACBBA-B592-4A6B-927A-B978FB9144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009932"/>
              </p:ext>
            </p:extLst>
          </p:nvPr>
        </p:nvGraphicFramePr>
        <p:xfrm>
          <a:off x="1637506" y="2769843"/>
          <a:ext cx="3390168" cy="1203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06280" imgH="711000" progId="Equation.DSMT4">
                  <p:embed/>
                </p:oleObj>
              </mc:Choice>
              <mc:Fallback>
                <p:oleObj name="Equation" r:id="rId12" imgW="2006280" imgH="711000" progId="Equation.DSMT4">
                  <p:embed/>
                  <p:pic>
                    <p:nvPicPr>
                      <p:cNvPr id="12296" name="对象 1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37506" y="2769843"/>
                        <a:ext cx="3390168" cy="12031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7" grpId="0"/>
      <p:bldP spid="1229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388" y="109538"/>
            <a:ext cx="8785225" cy="368300"/>
          </a:xfrm>
          <a:custGeom>
            <a:avLst/>
            <a:gdLst/>
            <a:ahLst/>
            <a:cxnLst/>
            <a:rect l="l" t="t" r="r" b="b"/>
            <a:pathLst>
              <a:path w="8784590" h="367665">
                <a:moveTo>
                  <a:pt x="8784336" y="0"/>
                </a:moveTo>
                <a:lnTo>
                  <a:pt x="0" y="0"/>
                </a:lnTo>
                <a:lnTo>
                  <a:pt x="0" y="367284"/>
                </a:lnTo>
                <a:lnTo>
                  <a:pt x="8784336" y="367284"/>
                </a:lnTo>
                <a:lnTo>
                  <a:pt x="8784336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825" y="50800"/>
            <a:ext cx="3810000" cy="3810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marR="0" defTabSz="914400" eaLnBrk="1" fontAlgn="auto" hangingPunct="1"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kumimoji="0" lang="zh-CN" altLang="en-US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</a:t>
            </a:r>
            <a:r>
              <a:rPr kumimoji="0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章 </a:t>
            </a:r>
            <a:r>
              <a:rPr kumimoji="0" lang="zh-CN" altLang="en-US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kumimoji="0" lang="en-US" altLang="zh-CN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kumimoji="0" lang="zh-CN" altLang="en-US" b="1" kern="0" cap="none" spc="-25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题</a:t>
            </a:r>
            <a:endParaRPr kumimoji="0" kern="0" cap="none" spc="0" normalizeH="0" baseline="0" noProof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292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243888" y="6169025"/>
            <a:ext cx="257175" cy="225425"/>
          </a:xfr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marL="38100" lvl="0" indent="0" eaLnBrk="1" hangingPunct="1">
              <a:lnSpc>
                <a:spcPts val="1590"/>
              </a:lnSpc>
            </a:pPr>
            <a:fld id="{9A0DB2DC-4C9A-4742-B13C-FB6460FD3503}" type="slidenum">
              <a:rPr lang="zh-CN" altLang="zh-CN" sz="1400" dirty="0">
                <a:solidFill>
                  <a:srgbClr val="000000"/>
                </a:solidFill>
                <a:latin typeface="Garamond" panose="02020404030301010803" pitchFamily="18" charset="0"/>
              </a:rPr>
              <a:t>9</a:t>
            </a:fld>
            <a:endParaRPr lang="zh-CN" altLang="zh-CN" sz="14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12294" name="对象 8"/>
          <p:cNvGraphicFramePr>
            <a:graphicFrameLocks noChangeAspect="1"/>
          </p:cNvGraphicFramePr>
          <p:nvPr/>
        </p:nvGraphicFramePr>
        <p:xfrm>
          <a:off x="1356519" y="1437481"/>
          <a:ext cx="17526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89965" imgH="711200" progId="Equation.DSMT4">
                  <p:embed/>
                </p:oleObj>
              </mc:Choice>
              <mc:Fallback>
                <p:oleObj r:id="rId2" imgW="989965" imgH="711200" progId="Equation.DSMT4">
                  <p:embed/>
                  <p:pic>
                    <p:nvPicPr>
                      <p:cNvPr id="12294" name="对象 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56519" y="1437481"/>
                        <a:ext cx="1752600" cy="1257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对象 13"/>
          <p:cNvGraphicFramePr>
            <a:graphicFrameLocks noChangeAspect="1"/>
          </p:cNvGraphicFramePr>
          <p:nvPr/>
        </p:nvGraphicFramePr>
        <p:xfrm>
          <a:off x="4149725" y="1260475"/>
          <a:ext cx="2068513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80465" imgH="939165" progId="Equation.DSMT4">
                  <p:embed/>
                </p:oleObj>
              </mc:Choice>
              <mc:Fallback>
                <p:oleObj r:id="rId4" imgW="1180465" imgH="939165" progId="Equation.DSMT4">
                  <p:embed/>
                  <p:pic>
                    <p:nvPicPr>
                      <p:cNvPr id="12295" name="对象 1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49725" y="1260475"/>
                        <a:ext cx="2068513" cy="1646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901926"/>
              </p:ext>
            </p:extLst>
          </p:nvPr>
        </p:nvGraphicFramePr>
        <p:xfrm>
          <a:off x="250825" y="4102365"/>
          <a:ext cx="2078658" cy="365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31560" imgH="215640" progId="Equation.DSMT4">
                  <p:embed/>
                </p:oleObj>
              </mc:Choice>
              <mc:Fallback>
                <p:oleObj name="Equation" r:id="rId6" imgW="1231560" imgH="215640" progId="Equation.DSMT4">
                  <p:embed/>
                  <p:pic>
                    <p:nvPicPr>
                      <p:cNvPr id="12296" name="对象 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0825" y="4102365"/>
                        <a:ext cx="2078658" cy="36501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文本框 19"/>
          <p:cNvSpPr txBox="1"/>
          <p:nvPr/>
        </p:nvSpPr>
        <p:spPr>
          <a:xfrm>
            <a:off x="282456" y="2967831"/>
            <a:ext cx="1625248" cy="58105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defPPr>
              <a:defRPr lang="en-US"/>
            </a:defPPr>
            <a:lvl1pPr marL="0" marR="0" lvl="0" indent="-720090" defTabSz="914400" eaLnBrk="1" latinLnBrk="0" hangingPunct="1">
              <a:lnSpc>
                <a:spcPct val="150000"/>
              </a:lnSpc>
              <a:buClrTx/>
              <a:buSzTx/>
              <a:buFontTx/>
              <a:buNone/>
              <a:defRPr sz="2400" i="0" u="none" strike="noStrike" kern="0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解：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1229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202376"/>
              </p:ext>
            </p:extLst>
          </p:nvPr>
        </p:nvGraphicFramePr>
        <p:xfrm>
          <a:off x="1054100" y="4311300"/>
          <a:ext cx="7144668" cy="1331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902120" imgH="914400" progId="Equation.DSMT4">
                  <p:embed/>
                </p:oleObj>
              </mc:Choice>
              <mc:Fallback>
                <p:oleObj name="Equation" r:id="rId8" imgW="4902120" imgH="914400" progId="Equation.DSMT4">
                  <p:embed/>
                  <p:pic>
                    <p:nvPicPr>
                      <p:cNvPr id="12298" name="对象 1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54100" y="4311300"/>
                        <a:ext cx="7144668" cy="133159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文本框 1"/>
          <p:cNvSpPr txBox="1"/>
          <p:nvPr/>
        </p:nvSpPr>
        <p:spPr>
          <a:xfrm>
            <a:off x="296863" y="712788"/>
            <a:ext cx="839787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2.10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对象 16">
            <a:extLst>
              <a:ext uri="{FF2B5EF4-FFF2-40B4-BE49-F238E27FC236}">
                <a16:creationId xmlns:a16="http://schemas.microsoft.com/office/drawing/2014/main" id="{63EACBBA-B592-4A6B-927A-B978FB9144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993852"/>
              </p:ext>
            </p:extLst>
          </p:nvPr>
        </p:nvGraphicFramePr>
        <p:xfrm>
          <a:off x="1900805" y="2862495"/>
          <a:ext cx="3105596" cy="1190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87520" imgH="914400" progId="Equation.DSMT4">
                  <p:embed/>
                </p:oleObj>
              </mc:Choice>
              <mc:Fallback>
                <p:oleObj name="Equation" r:id="rId10" imgW="2387520" imgH="914400" progId="Equation.DSMT4">
                  <p:embed/>
                  <p:pic>
                    <p:nvPicPr>
                      <p:cNvPr id="16" name="对象 16">
                        <a:extLst>
                          <a:ext uri="{FF2B5EF4-FFF2-40B4-BE49-F238E27FC236}">
                            <a16:creationId xmlns:a16="http://schemas.microsoft.com/office/drawing/2014/main" id="{63EACBBA-B592-4A6B-927A-B978FB9144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00805" y="2862495"/>
                        <a:ext cx="3105596" cy="119041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7">
            <a:extLst>
              <a:ext uri="{FF2B5EF4-FFF2-40B4-BE49-F238E27FC236}">
                <a16:creationId xmlns:a16="http://schemas.microsoft.com/office/drawing/2014/main" id="{80FAC79A-9126-4C17-8CA9-2F45F415B0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025677"/>
              </p:ext>
            </p:extLst>
          </p:nvPr>
        </p:nvGraphicFramePr>
        <p:xfrm>
          <a:off x="1021556" y="5547378"/>
          <a:ext cx="4455691" cy="1192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416040" imgH="914400" progId="Equation.DSMT4">
                  <p:embed/>
                </p:oleObj>
              </mc:Choice>
              <mc:Fallback>
                <p:oleObj name="Equation" r:id="rId12" imgW="3416040" imgH="914400" progId="Equation.DSMT4">
                  <p:embed/>
                  <p:pic>
                    <p:nvPicPr>
                      <p:cNvPr id="13321" name="对象 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21556" y="5547378"/>
                        <a:ext cx="4455691" cy="119279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8">
            <a:extLst>
              <a:ext uri="{FF2B5EF4-FFF2-40B4-BE49-F238E27FC236}">
                <a16:creationId xmlns:a16="http://schemas.microsoft.com/office/drawing/2014/main" id="{3D9A902B-11A6-49E7-B058-8A448B605B67}"/>
              </a:ext>
            </a:extLst>
          </p:cNvPr>
          <p:cNvSpPr txBox="1"/>
          <p:nvPr/>
        </p:nvSpPr>
        <p:spPr>
          <a:xfrm>
            <a:off x="1055172" y="645990"/>
            <a:ext cx="510909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用最小二乘法求解下列矛盾方程组：</a:t>
            </a:r>
          </a:p>
        </p:txBody>
      </p:sp>
    </p:spTree>
    <p:extLst>
      <p:ext uri="{BB962C8B-B14F-4D97-AF65-F5344CB8AC3E}">
        <p14:creationId xmlns:p14="http://schemas.microsoft.com/office/powerpoint/2010/main" val="27729906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7" grpId="0"/>
      <p:bldP spid="12297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templet1">
  <a:themeElements>
    <a:clrScheme name="templet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et1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18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18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templet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et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et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et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et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et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et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物理与天文学院学科建设工作汇报">
  <a:themeElements>
    <a:clrScheme name="Default Design 1">
      <a:dk1>
        <a:srgbClr val="000066"/>
      </a:dk1>
      <a:lt1>
        <a:srgbClr val="FFFFFF"/>
      </a:lt1>
      <a:dk2>
        <a:srgbClr val="003399"/>
      </a:dk2>
      <a:lt2>
        <a:srgbClr val="DDDDDD"/>
      </a:lt2>
      <a:accent1>
        <a:srgbClr val="1D6AB7"/>
      </a:accent1>
      <a:accent2>
        <a:srgbClr val="20A286"/>
      </a:accent2>
      <a:accent3>
        <a:srgbClr val="FFFFFF"/>
      </a:accent3>
      <a:accent4>
        <a:srgbClr val="000056"/>
      </a:accent4>
      <a:accent5>
        <a:srgbClr val="ABB9D8"/>
      </a:accent5>
      <a:accent6>
        <a:srgbClr val="1C9279"/>
      </a:accent6>
      <a:hlink>
        <a:srgbClr val="9999FF"/>
      </a:hlink>
      <a:folHlink>
        <a:srgbClr val="93B5CF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66"/>
        </a:dk1>
        <a:lt1>
          <a:srgbClr val="FFFFFF"/>
        </a:lt1>
        <a:dk2>
          <a:srgbClr val="003399"/>
        </a:dk2>
        <a:lt2>
          <a:srgbClr val="DDDDDD"/>
        </a:lt2>
        <a:accent1>
          <a:srgbClr val="1D6AB7"/>
        </a:accent1>
        <a:accent2>
          <a:srgbClr val="20A286"/>
        </a:accent2>
        <a:accent3>
          <a:srgbClr val="FFFFFF"/>
        </a:accent3>
        <a:accent4>
          <a:srgbClr val="000056"/>
        </a:accent4>
        <a:accent5>
          <a:srgbClr val="ABB9D8"/>
        </a:accent5>
        <a:accent6>
          <a:srgbClr val="1C9279"/>
        </a:accent6>
        <a:hlink>
          <a:srgbClr val="9999FF"/>
        </a:hlink>
        <a:folHlink>
          <a:srgbClr val="93B5C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747DD0"/>
        </a:dk1>
        <a:lt1>
          <a:srgbClr val="FFFFFF"/>
        </a:lt1>
        <a:dk2>
          <a:srgbClr val="000000"/>
        </a:dk2>
        <a:lt2>
          <a:srgbClr val="B2B2B2"/>
        </a:lt2>
        <a:accent1>
          <a:srgbClr val="2A359C"/>
        </a:accent1>
        <a:accent2>
          <a:srgbClr val="D3746D"/>
        </a:accent2>
        <a:accent3>
          <a:srgbClr val="FFFFFF"/>
        </a:accent3>
        <a:accent4>
          <a:srgbClr val="626AB1"/>
        </a:accent4>
        <a:accent5>
          <a:srgbClr val="ACAECB"/>
        </a:accent5>
        <a:accent6>
          <a:srgbClr val="BF6862"/>
        </a:accent6>
        <a:hlink>
          <a:srgbClr val="459EA7"/>
        </a:hlink>
        <a:folHlink>
          <a:srgbClr val="5B9E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245478"/>
        </a:dk1>
        <a:lt1>
          <a:srgbClr val="FFFFFF"/>
        </a:lt1>
        <a:dk2>
          <a:srgbClr val="003366"/>
        </a:dk2>
        <a:lt2>
          <a:srgbClr val="DDDDDD"/>
        </a:lt2>
        <a:accent1>
          <a:srgbClr val="258B99"/>
        </a:accent1>
        <a:accent2>
          <a:srgbClr val="FF9900"/>
        </a:accent2>
        <a:accent3>
          <a:srgbClr val="FFFFFF"/>
        </a:accent3>
        <a:accent4>
          <a:srgbClr val="1D4665"/>
        </a:accent4>
        <a:accent5>
          <a:srgbClr val="ACC4CA"/>
        </a:accent5>
        <a:accent6>
          <a:srgbClr val="E78A00"/>
        </a:accent6>
        <a:hlink>
          <a:srgbClr val="B1B448"/>
        </a:hlink>
        <a:folHlink>
          <a:srgbClr val="608DA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templet1</Template>
  <TotalTime>6130</TotalTime>
  <Words>640</Words>
  <Application>Microsoft Office PowerPoint</Application>
  <PresentationFormat>全屏显示(4:3)</PresentationFormat>
  <Paragraphs>135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7" baseType="lpstr">
      <vt:lpstr>Arial Unicode MS</vt:lpstr>
      <vt:lpstr>Source Han Serif SC</vt:lpstr>
      <vt:lpstr>黑体</vt:lpstr>
      <vt:lpstr>思源宋体 CN</vt:lpstr>
      <vt:lpstr>微软雅黑</vt:lpstr>
      <vt:lpstr>Arial</vt:lpstr>
      <vt:lpstr>Calibri</vt:lpstr>
      <vt:lpstr>Cambria Math</vt:lpstr>
      <vt:lpstr>Garamond</vt:lpstr>
      <vt:lpstr>Georgia</vt:lpstr>
      <vt:lpstr>Times New Roman</vt:lpstr>
      <vt:lpstr>Verdana</vt:lpstr>
      <vt:lpstr>Wingdings</vt:lpstr>
      <vt:lpstr>templet1</vt:lpstr>
      <vt:lpstr>1_物理与天文学院学科建设工作汇报</vt:lpstr>
      <vt:lpstr>Equation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defeng gu</cp:lastModifiedBy>
  <cp:revision>440</cp:revision>
  <cp:lastPrinted>2021-07-13T01:10:28Z</cp:lastPrinted>
  <dcterms:created xsi:type="dcterms:W3CDTF">1601-01-01T00:00:00Z</dcterms:created>
  <dcterms:modified xsi:type="dcterms:W3CDTF">2024-12-20T06:55:31Z</dcterms:modified>
</cp:coreProperties>
</file>