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B539"/>
    <a:srgbClr val="56B5BF"/>
    <a:srgbClr val="DB3568"/>
    <a:srgbClr val="1C63EE"/>
    <a:srgbClr val="FFF7E5"/>
    <a:srgbClr val="FFE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85"/>
    <p:restoredTop sz="75859"/>
  </p:normalViewPr>
  <p:slideViewPr>
    <p:cSldViewPr snapToGrid="0">
      <p:cViewPr varScale="1">
        <p:scale>
          <a:sx n="197" d="100"/>
          <a:sy n="197" d="100"/>
        </p:scale>
        <p:origin x="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D5274-FDBB-0B42-A201-62EA1BBD9EC3}" type="datetimeFigureOut">
              <a:rPr lang="ca-ES" smtClean="0"/>
              <a:t>15/6/24</a:t>
            </a:fld>
            <a:endParaRPr lang="ca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A041C-4740-D045-806D-16D36F3BD40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1855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31A44-7D3A-A7F4-2578-8988AB90F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7E31CC-5E0B-DDC3-E924-2BD139467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23E423-E1F9-3A64-3E39-F9D5654B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4855-DF0E-3E40-93C3-56F110831ED8}" type="datetimeFigureOut">
              <a:rPr lang="es-ES" smtClean="0"/>
              <a:t>15/6/24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FC7B97-533D-505A-AFD1-65A60D8A1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0D2EEA-B9DD-9C26-A52B-C997FC0E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5E08D-DABD-844C-A55B-3BB8EE1BAF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788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17BF5-8626-399C-41F7-133372AA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174299-00C6-6B1E-46BA-552BA7494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3BF7A6-0CA7-5C9C-F466-9CFC9D39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4855-DF0E-3E40-93C3-56F110831ED8}" type="datetimeFigureOut">
              <a:rPr lang="es-ES" smtClean="0"/>
              <a:t>15/6/24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1EFA7B-A30C-349F-7BAE-EF54DE66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047F0A-D26A-22EF-309C-B117E78E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5E08D-DABD-844C-A55B-3BB8EE1BAF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356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F8DED94-0214-1DA3-28D7-0BE9160692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FFACCF-A474-46FE-0C35-7A783F00E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ACC4DF-5648-34A4-D0B0-D3DCD296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4855-DF0E-3E40-93C3-56F110831ED8}" type="datetimeFigureOut">
              <a:rPr lang="es-ES" smtClean="0"/>
              <a:t>15/6/24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6F3AFE-E4EC-8B27-011A-216463777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A7529F-0C5A-4403-489A-F16211BC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5E08D-DABD-844C-A55B-3BB8EE1BAF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06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D0F809-37D7-D06C-EBFE-F86992D4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014303-0099-00EA-9C27-CAE2E39DE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3F5F06-67F6-D98B-8883-CF06D5FF1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4855-DF0E-3E40-93C3-56F110831ED8}" type="datetimeFigureOut">
              <a:rPr lang="es-ES" smtClean="0"/>
              <a:t>15/6/24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D470FB-0EF1-9288-6910-3B533936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CF13FF-9802-B084-4F86-AEA97E87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5E08D-DABD-844C-A55B-3BB8EE1BAF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2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832B9-D26C-3E40-D7A9-A79390D1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77D7C3-B3BB-3B14-92F8-D7E322043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5A1CE2-D0C7-9366-66C2-9025E2E2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4855-DF0E-3E40-93C3-56F110831ED8}" type="datetimeFigureOut">
              <a:rPr lang="es-ES" smtClean="0"/>
              <a:t>15/6/24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F6AE6C-30E5-AC68-2BCD-A2087F20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F15844-558A-F0DB-2EA1-6BBCEC96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5E08D-DABD-844C-A55B-3BB8EE1BAF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758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02504-35E3-DE94-3165-EDBC7637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7C6B18-A555-B9A6-07C8-6030A1FE5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325CFA-B3C6-F490-1FE6-D4A8A7BF2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E1C9A9-B573-ED79-C873-0D154FD8C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4855-DF0E-3E40-93C3-56F110831ED8}" type="datetimeFigureOut">
              <a:rPr lang="es-ES" smtClean="0"/>
              <a:t>15/6/24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34B6C4-0BC6-9F59-B46E-99E4E2CF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69FC2F-4F0B-A7BB-EBF1-551D36B4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5E08D-DABD-844C-A55B-3BB8EE1BAF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379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1A473-32B1-A89D-7252-372DFBE33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7EAE02-7216-A46B-69C7-89C3DC6B0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CED59F-279C-681A-7844-4C1894C5B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3A070C5-0CE5-3DD1-1AE3-B1B61AB52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499D019-BFF1-CE18-DA38-2E5BD76D5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986D6C2-8C52-E00A-E2AD-2E22A7BAB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4855-DF0E-3E40-93C3-56F110831ED8}" type="datetimeFigureOut">
              <a:rPr lang="es-ES" smtClean="0"/>
              <a:t>15/6/24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B9E83F-604F-814E-D850-66ACC1280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DA0564-077A-2EA4-1C9D-4E35F740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5E08D-DABD-844C-A55B-3BB8EE1BAF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517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B7B1C-42E5-1554-E5AE-33F7C1E70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05D8724-082F-3F91-477A-90F2DBB96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4855-DF0E-3E40-93C3-56F110831ED8}" type="datetimeFigureOut">
              <a:rPr lang="es-ES" smtClean="0"/>
              <a:t>15/6/24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F0EFD72-56C4-7623-D62D-FF5B92C3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40CC6F-4995-86B4-EE95-0BDC6C86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5E08D-DABD-844C-A55B-3BB8EE1BAF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934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8C16AD4-E026-4CAA-688B-E77B43CA5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4855-DF0E-3E40-93C3-56F110831ED8}" type="datetimeFigureOut">
              <a:rPr lang="es-ES" smtClean="0"/>
              <a:t>15/6/24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5D4B0D5-0A3A-A0FC-8D24-3B58EC7E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54F0B9-65B6-FA1F-6F69-8FC7DFEC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5E08D-DABD-844C-A55B-3BB8EE1BAF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240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E16B2-29D3-44C8-1706-FECA030EA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440198-1A8A-9E4B-8174-E26984010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21DA41-2036-B197-F14F-82D8091AC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1263D4-287A-E711-F0C0-ABE85F58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4855-DF0E-3E40-93C3-56F110831ED8}" type="datetimeFigureOut">
              <a:rPr lang="es-ES" smtClean="0"/>
              <a:t>15/6/24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3E6462-F347-1E60-00CA-FBB10CB94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834183-92E6-138C-8998-03A4CE33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5E08D-DABD-844C-A55B-3BB8EE1BAF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598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E0C52-FC54-659D-84BE-23CD23DB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6BB11F7-5DCB-ABC2-3AC6-99FE3337D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0AADC2-226B-4608-DC4B-29182BF07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0B5710-6A30-1BB0-1467-01E30BD6D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24855-DF0E-3E40-93C3-56F110831ED8}" type="datetimeFigureOut">
              <a:rPr lang="es-ES" smtClean="0"/>
              <a:t>15/6/24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AA523E-7F82-F935-19BD-38DC07873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11F906-CBED-D224-A43C-A9A368A8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5E08D-DABD-844C-A55B-3BB8EE1BAF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601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18F327-9E3F-052D-82BD-7827203DE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B31393-5F14-D3C6-718C-B282AD67B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C17EAE-11EE-2362-EEDB-14B30DCD9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624855-DF0E-3E40-93C3-56F110831ED8}" type="datetimeFigureOut">
              <a:rPr lang="es-ES" smtClean="0"/>
              <a:t>15/6/24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FEFF13-684F-9B1B-F30A-89A8FDC52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467C8E-B667-1BE4-47DC-8BF5B8F84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A5E08D-DABD-844C-A55B-3BB8EE1BAF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341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5ED"/>
            </a:gs>
            <a:gs pos="100000">
              <a:srgbClr val="FFF7E5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a libre 14">
            <a:extLst>
              <a:ext uri="{FF2B5EF4-FFF2-40B4-BE49-F238E27FC236}">
                <a16:creationId xmlns:a16="http://schemas.microsoft.com/office/drawing/2014/main" id="{77409728-1CEB-CFCC-379C-46C151E66DEC}"/>
              </a:ext>
            </a:extLst>
          </p:cNvPr>
          <p:cNvSpPr/>
          <p:nvPr/>
        </p:nvSpPr>
        <p:spPr>
          <a:xfrm>
            <a:off x="3717902" y="3976329"/>
            <a:ext cx="4963096" cy="2453685"/>
          </a:xfrm>
          <a:custGeom>
            <a:avLst/>
            <a:gdLst>
              <a:gd name="connsiteX0" fmla="*/ 3385960 w 4963096"/>
              <a:gd name="connsiteY0" fmla="*/ 1982767 h 2453685"/>
              <a:gd name="connsiteX1" fmla="*/ 3385960 w 4963096"/>
              <a:gd name="connsiteY1" fmla="*/ 1803077 h 2453685"/>
              <a:gd name="connsiteX2" fmla="*/ 3414863 w 4963096"/>
              <a:gd name="connsiteY2" fmla="*/ 1789492 h 2453685"/>
              <a:gd name="connsiteX3" fmla="*/ 3414863 w 4963096"/>
              <a:gd name="connsiteY3" fmla="*/ 1815567 h 2453685"/>
              <a:gd name="connsiteX4" fmla="*/ 3385960 w 4963096"/>
              <a:gd name="connsiteY4" fmla="*/ 1982767 h 2453685"/>
              <a:gd name="connsiteX5" fmla="*/ 3385960 w 4963096"/>
              <a:gd name="connsiteY5" fmla="*/ 1794154 h 2453685"/>
              <a:gd name="connsiteX6" fmla="*/ 3414863 w 4963096"/>
              <a:gd name="connsiteY6" fmla="*/ 1780613 h 2453685"/>
              <a:gd name="connsiteX7" fmla="*/ 3414863 w 4963096"/>
              <a:gd name="connsiteY7" fmla="*/ 1644117 h 2453685"/>
              <a:gd name="connsiteX8" fmla="*/ 3385960 w 4963096"/>
              <a:gd name="connsiteY8" fmla="*/ 1793981 h 2453685"/>
              <a:gd name="connsiteX9" fmla="*/ 3385960 w 4963096"/>
              <a:gd name="connsiteY9" fmla="*/ 1794154 h 2453685"/>
              <a:gd name="connsiteX10" fmla="*/ 2748134 w 4963096"/>
              <a:gd name="connsiteY10" fmla="*/ 1841120 h 2453685"/>
              <a:gd name="connsiteX11" fmla="*/ 2748134 w 4963096"/>
              <a:gd name="connsiteY11" fmla="*/ 1984740 h 2453685"/>
              <a:gd name="connsiteX12" fmla="*/ 2777038 w 4963096"/>
              <a:gd name="connsiteY12" fmla="*/ 1980381 h 2453685"/>
              <a:gd name="connsiteX13" fmla="*/ 2777038 w 4963096"/>
              <a:gd name="connsiteY13" fmla="*/ 1916676 h 2453685"/>
              <a:gd name="connsiteX14" fmla="*/ 2748134 w 4963096"/>
              <a:gd name="connsiteY14" fmla="*/ 1841120 h 2453685"/>
              <a:gd name="connsiteX15" fmla="*/ 4963096 w 4963096"/>
              <a:gd name="connsiteY15" fmla="*/ 2415067 h 2453685"/>
              <a:gd name="connsiteX16" fmla="*/ 4924478 w 4963096"/>
              <a:gd name="connsiteY16" fmla="*/ 2453685 h 2453685"/>
              <a:gd name="connsiteX17" fmla="*/ 38629 w 4963096"/>
              <a:gd name="connsiteY17" fmla="*/ 2453685 h 2453685"/>
              <a:gd name="connsiteX18" fmla="*/ 0 w 4963096"/>
              <a:gd name="connsiteY18" fmla="*/ 2415067 h 2453685"/>
              <a:gd name="connsiteX19" fmla="*/ 38629 w 4963096"/>
              <a:gd name="connsiteY19" fmla="*/ 2376438 h 2453685"/>
              <a:gd name="connsiteX20" fmla="*/ 608532 w 4963096"/>
              <a:gd name="connsiteY20" fmla="*/ 2376438 h 2453685"/>
              <a:gd name="connsiteX21" fmla="*/ 670947 w 4963096"/>
              <a:gd name="connsiteY21" fmla="*/ 2376438 h 2453685"/>
              <a:gd name="connsiteX22" fmla="*/ 708774 w 4963096"/>
              <a:gd name="connsiteY22" fmla="*/ 2376438 h 2453685"/>
              <a:gd name="connsiteX23" fmla="*/ 736680 w 4963096"/>
              <a:gd name="connsiteY23" fmla="*/ 2376438 h 2453685"/>
              <a:gd name="connsiteX24" fmla="*/ 771384 w 4963096"/>
              <a:gd name="connsiteY24" fmla="*/ 2376438 h 2453685"/>
              <a:gd name="connsiteX25" fmla="*/ 783625 w 4963096"/>
              <a:gd name="connsiteY25" fmla="*/ 2376438 h 2453685"/>
              <a:gd name="connsiteX26" fmla="*/ 817808 w 4963096"/>
              <a:gd name="connsiteY26" fmla="*/ 2376438 h 2453685"/>
              <a:gd name="connsiteX27" fmla="*/ 895684 w 4963096"/>
              <a:gd name="connsiteY27" fmla="*/ 2376438 h 2453685"/>
              <a:gd name="connsiteX28" fmla="*/ 928740 w 4963096"/>
              <a:gd name="connsiteY28" fmla="*/ 2376438 h 2453685"/>
              <a:gd name="connsiteX29" fmla="*/ 992771 w 4963096"/>
              <a:gd name="connsiteY29" fmla="*/ 2376438 h 2453685"/>
              <a:gd name="connsiteX30" fmla="*/ 1027020 w 4963096"/>
              <a:gd name="connsiteY30" fmla="*/ 2376438 h 2453685"/>
              <a:gd name="connsiteX31" fmla="*/ 1077650 w 4963096"/>
              <a:gd name="connsiteY31" fmla="*/ 2376438 h 2453685"/>
              <a:gd name="connsiteX32" fmla="*/ 1113851 w 4963096"/>
              <a:gd name="connsiteY32" fmla="*/ 2376438 h 2453685"/>
              <a:gd name="connsiteX33" fmla="*/ 1170119 w 4963096"/>
              <a:gd name="connsiteY33" fmla="*/ 2376438 h 2453685"/>
              <a:gd name="connsiteX34" fmla="*/ 1205712 w 4963096"/>
              <a:gd name="connsiteY34" fmla="*/ 2376438 h 2453685"/>
              <a:gd name="connsiteX35" fmla="*/ 1258077 w 4963096"/>
              <a:gd name="connsiteY35" fmla="*/ 2376438 h 2453685"/>
              <a:gd name="connsiteX36" fmla="*/ 1258077 w 4963096"/>
              <a:gd name="connsiteY36" fmla="*/ 2235410 h 2453685"/>
              <a:gd name="connsiteX37" fmla="*/ 1258077 w 4963096"/>
              <a:gd name="connsiteY37" fmla="*/ 2141933 h 2453685"/>
              <a:gd name="connsiteX38" fmla="*/ 1258077 w 4963096"/>
              <a:gd name="connsiteY38" fmla="*/ 2059222 h 2453685"/>
              <a:gd name="connsiteX39" fmla="*/ 1258077 w 4963096"/>
              <a:gd name="connsiteY39" fmla="*/ 1980718 h 2453685"/>
              <a:gd name="connsiteX40" fmla="*/ 1258077 w 4963096"/>
              <a:gd name="connsiteY40" fmla="*/ 1885484 h 2453685"/>
              <a:gd name="connsiteX41" fmla="*/ 1258077 w 4963096"/>
              <a:gd name="connsiteY41" fmla="*/ 1824153 h 2453685"/>
              <a:gd name="connsiteX42" fmla="*/ 1258077 w 4963096"/>
              <a:gd name="connsiteY42" fmla="*/ 1731132 h 2453685"/>
              <a:gd name="connsiteX43" fmla="*/ 1258077 w 4963096"/>
              <a:gd name="connsiteY43" fmla="*/ 1707248 h 2453685"/>
              <a:gd name="connsiteX44" fmla="*/ 1258077 w 4963096"/>
              <a:gd name="connsiteY44" fmla="*/ 1697783 h 2453685"/>
              <a:gd name="connsiteX45" fmla="*/ 1258077 w 4963096"/>
              <a:gd name="connsiteY45" fmla="*/ 805156 h 2453685"/>
              <a:gd name="connsiteX46" fmla="*/ 1258077 w 4963096"/>
              <a:gd name="connsiteY46" fmla="*/ 790552 h 2453685"/>
              <a:gd name="connsiteX47" fmla="*/ 1258077 w 4963096"/>
              <a:gd name="connsiteY47" fmla="*/ 654045 h 2453685"/>
              <a:gd name="connsiteX48" fmla="*/ 1260126 w 4963096"/>
              <a:gd name="connsiteY48" fmla="*/ 627570 h 2453685"/>
              <a:gd name="connsiteX49" fmla="*/ 1125809 w 4963096"/>
              <a:gd name="connsiteY49" fmla="*/ 627570 h 2453685"/>
              <a:gd name="connsiteX50" fmla="*/ 1113536 w 4963096"/>
              <a:gd name="connsiteY50" fmla="*/ 627570 h 2453685"/>
              <a:gd name="connsiteX51" fmla="*/ 1025556 w 4963096"/>
              <a:gd name="connsiteY51" fmla="*/ 627570 h 2453685"/>
              <a:gd name="connsiteX52" fmla="*/ 1025556 w 4963096"/>
              <a:gd name="connsiteY52" fmla="*/ 575898 h 2453685"/>
              <a:gd name="connsiteX53" fmla="*/ 1572626 w 4963096"/>
              <a:gd name="connsiteY53" fmla="*/ 575898 h 2453685"/>
              <a:gd name="connsiteX54" fmla="*/ 1780895 w 4963096"/>
              <a:gd name="connsiteY54" fmla="*/ 575898 h 2453685"/>
              <a:gd name="connsiteX55" fmla="*/ 2144503 w 4963096"/>
              <a:gd name="connsiteY55" fmla="*/ 575898 h 2453685"/>
              <a:gd name="connsiteX56" fmla="*/ 2146302 w 4963096"/>
              <a:gd name="connsiteY56" fmla="*/ 568136 h 2453685"/>
              <a:gd name="connsiteX57" fmla="*/ 2188802 w 4963096"/>
              <a:gd name="connsiteY57" fmla="*/ 568244 h 2453685"/>
              <a:gd name="connsiteX58" fmla="*/ 2401862 w 4963096"/>
              <a:gd name="connsiteY58" fmla="*/ 543373 h 2453685"/>
              <a:gd name="connsiteX59" fmla="*/ 2449695 w 4963096"/>
              <a:gd name="connsiteY59" fmla="*/ 543373 h 2453685"/>
              <a:gd name="connsiteX60" fmla="*/ 2495577 w 4963096"/>
              <a:gd name="connsiteY60" fmla="*/ 556090 h 2453685"/>
              <a:gd name="connsiteX61" fmla="*/ 2490980 w 4963096"/>
              <a:gd name="connsiteY61" fmla="*/ 575898 h 2453685"/>
              <a:gd name="connsiteX62" fmla="*/ 2495577 w 4963096"/>
              <a:gd name="connsiteY62" fmla="*/ 556090 h 2453685"/>
              <a:gd name="connsiteX63" fmla="*/ 2574646 w 4963096"/>
              <a:gd name="connsiteY63" fmla="*/ 549510 h 2453685"/>
              <a:gd name="connsiteX64" fmla="*/ 2598757 w 4963096"/>
              <a:gd name="connsiteY64" fmla="*/ 558465 h 2453685"/>
              <a:gd name="connsiteX65" fmla="*/ 2663320 w 4963096"/>
              <a:gd name="connsiteY65" fmla="*/ 588529 h 2453685"/>
              <a:gd name="connsiteX66" fmla="*/ 2667027 w 4963096"/>
              <a:gd name="connsiteY66" fmla="*/ 583021 h 2453685"/>
              <a:gd name="connsiteX67" fmla="*/ 2639002 w 4963096"/>
              <a:gd name="connsiteY67" fmla="*/ 553760 h 2453685"/>
              <a:gd name="connsiteX68" fmla="*/ 2735688 w 4963096"/>
              <a:gd name="connsiteY68" fmla="*/ 584279 h 2453685"/>
              <a:gd name="connsiteX69" fmla="*/ 2745066 w 4963096"/>
              <a:gd name="connsiteY69" fmla="*/ 572255 h 2453685"/>
              <a:gd name="connsiteX70" fmla="*/ 2728098 w 4963096"/>
              <a:gd name="connsiteY70" fmla="*/ 554800 h 2453685"/>
              <a:gd name="connsiteX71" fmla="*/ 2686033 w 4963096"/>
              <a:gd name="connsiteY71" fmla="*/ 524758 h 2453685"/>
              <a:gd name="connsiteX72" fmla="*/ 2516534 w 4963096"/>
              <a:gd name="connsiteY72" fmla="*/ 465758 h 2453685"/>
              <a:gd name="connsiteX73" fmla="*/ 2579513 w 4963096"/>
              <a:gd name="connsiteY73" fmla="*/ 194272 h 2453685"/>
              <a:gd name="connsiteX74" fmla="*/ 2598324 w 4963096"/>
              <a:gd name="connsiteY74" fmla="*/ 113176 h 2453685"/>
              <a:gd name="connsiteX75" fmla="*/ 2704041 w 4963096"/>
              <a:gd name="connsiteY75" fmla="*/ 113176 h 2453685"/>
              <a:gd name="connsiteX76" fmla="*/ 2904340 w 4963096"/>
              <a:gd name="connsiteY76" fmla="*/ 113176 h 2453685"/>
              <a:gd name="connsiteX77" fmla="*/ 3287409 w 4963096"/>
              <a:gd name="connsiteY77" fmla="*/ 113176 h 2453685"/>
              <a:gd name="connsiteX78" fmla="*/ 3307878 w 4963096"/>
              <a:gd name="connsiteY78" fmla="*/ 113176 h 2453685"/>
              <a:gd name="connsiteX79" fmla="*/ 3200535 w 4963096"/>
              <a:gd name="connsiteY79" fmla="*/ 575888 h 2453685"/>
              <a:gd name="connsiteX80" fmla="*/ 3632813 w 4963096"/>
              <a:gd name="connsiteY80" fmla="*/ 575888 h 2453685"/>
              <a:gd name="connsiteX81" fmla="*/ 3632813 w 4963096"/>
              <a:gd name="connsiteY81" fmla="*/ 627559 h 2453685"/>
              <a:gd name="connsiteX82" fmla="*/ 3412803 w 4963096"/>
              <a:gd name="connsiteY82" fmla="*/ 627559 h 2453685"/>
              <a:gd name="connsiteX83" fmla="*/ 3414853 w 4963096"/>
              <a:gd name="connsiteY83" fmla="*/ 654034 h 2453685"/>
              <a:gd name="connsiteX84" fmla="*/ 3414853 w 4963096"/>
              <a:gd name="connsiteY84" fmla="*/ 1642154 h 2453685"/>
              <a:gd name="connsiteX85" fmla="*/ 3408380 w 4963096"/>
              <a:gd name="connsiteY85" fmla="*/ 1641991 h 2453685"/>
              <a:gd name="connsiteX86" fmla="*/ 3385949 w 4963096"/>
              <a:gd name="connsiteY86" fmla="*/ 1642707 h 2453685"/>
              <a:gd name="connsiteX87" fmla="*/ 3385949 w 4963096"/>
              <a:gd name="connsiteY87" fmla="*/ 972920 h 2453685"/>
              <a:gd name="connsiteX88" fmla="*/ 3391077 w 4963096"/>
              <a:gd name="connsiteY88" fmla="*/ 969006 h 2453685"/>
              <a:gd name="connsiteX89" fmla="*/ 3391933 w 4963096"/>
              <a:gd name="connsiteY89" fmla="*/ 961981 h 2453685"/>
              <a:gd name="connsiteX90" fmla="*/ 3385938 w 4963096"/>
              <a:gd name="connsiteY90" fmla="*/ 960593 h 2453685"/>
              <a:gd name="connsiteX91" fmla="*/ 3385938 w 4963096"/>
              <a:gd name="connsiteY91" fmla="*/ 654034 h 2453685"/>
              <a:gd name="connsiteX92" fmla="*/ 3387987 w 4963096"/>
              <a:gd name="connsiteY92" fmla="*/ 627559 h 2453685"/>
              <a:gd name="connsiteX93" fmla="*/ 2774967 w 4963096"/>
              <a:gd name="connsiteY93" fmla="*/ 627559 h 2453685"/>
              <a:gd name="connsiteX94" fmla="*/ 2777016 w 4963096"/>
              <a:gd name="connsiteY94" fmla="*/ 654034 h 2453685"/>
              <a:gd name="connsiteX95" fmla="*/ 2777016 w 4963096"/>
              <a:gd name="connsiteY95" fmla="*/ 1253058 h 2453685"/>
              <a:gd name="connsiteX96" fmla="*/ 2757447 w 4963096"/>
              <a:gd name="connsiteY96" fmla="*/ 1257665 h 2453685"/>
              <a:gd name="connsiteX97" fmla="*/ 2753641 w 4963096"/>
              <a:gd name="connsiteY97" fmla="*/ 1263639 h 2453685"/>
              <a:gd name="connsiteX98" fmla="*/ 2758531 w 4963096"/>
              <a:gd name="connsiteY98" fmla="*/ 1267564 h 2453685"/>
              <a:gd name="connsiteX99" fmla="*/ 2759615 w 4963096"/>
              <a:gd name="connsiteY99" fmla="*/ 1267445 h 2453685"/>
              <a:gd name="connsiteX100" fmla="*/ 2777016 w 4963096"/>
              <a:gd name="connsiteY100" fmla="*/ 1263347 h 2453685"/>
              <a:gd name="connsiteX101" fmla="*/ 2777016 w 4963096"/>
              <a:gd name="connsiteY101" fmla="*/ 1335541 h 2453685"/>
              <a:gd name="connsiteX102" fmla="*/ 2748112 w 4963096"/>
              <a:gd name="connsiteY102" fmla="*/ 1302084 h 2453685"/>
              <a:gd name="connsiteX103" fmla="*/ 2748112 w 4963096"/>
              <a:gd name="connsiteY103" fmla="*/ 654034 h 2453685"/>
              <a:gd name="connsiteX104" fmla="*/ 2750161 w 4963096"/>
              <a:gd name="connsiteY104" fmla="*/ 627559 h 2453685"/>
              <a:gd name="connsiteX105" fmla="*/ 2215071 w 4963096"/>
              <a:gd name="connsiteY105" fmla="*/ 627559 h 2453685"/>
              <a:gd name="connsiteX106" fmla="*/ 1922747 w 4963096"/>
              <a:gd name="connsiteY106" fmla="*/ 627559 h 2453685"/>
              <a:gd name="connsiteX107" fmla="*/ 1924796 w 4963096"/>
              <a:gd name="connsiteY107" fmla="*/ 654034 h 2453685"/>
              <a:gd name="connsiteX108" fmla="*/ 1924796 w 4963096"/>
              <a:gd name="connsiteY108" fmla="*/ 920240 h 2453685"/>
              <a:gd name="connsiteX109" fmla="*/ 1924796 w 4963096"/>
              <a:gd name="connsiteY109" fmla="*/ 1201614 h 2453685"/>
              <a:gd name="connsiteX110" fmla="*/ 2217304 w 4963096"/>
              <a:gd name="connsiteY110" fmla="*/ 1253676 h 2453685"/>
              <a:gd name="connsiteX111" fmla="*/ 2211764 w 4963096"/>
              <a:gd name="connsiteY111" fmla="*/ 1253676 h 2453685"/>
              <a:gd name="connsiteX112" fmla="*/ 2037127 w 4963096"/>
              <a:gd name="connsiteY112" fmla="*/ 1253676 h 2453685"/>
              <a:gd name="connsiteX113" fmla="*/ 2021276 w 4963096"/>
              <a:gd name="connsiteY113" fmla="*/ 1253676 h 2453685"/>
              <a:gd name="connsiteX114" fmla="*/ 2021276 w 4963096"/>
              <a:gd name="connsiteY114" fmla="*/ 1255996 h 2453685"/>
              <a:gd name="connsiteX115" fmla="*/ 2021276 w 4963096"/>
              <a:gd name="connsiteY115" fmla="*/ 1975134 h 2453685"/>
              <a:gd name="connsiteX116" fmla="*/ 2021276 w 4963096"/>
              <a:gd name="connsiteY116" fmla="*/ 1982420 h 2453685"/>
              <a:gd name="connsiteX117" fmla="*/ 2021276 w 4963096"/>
              <a:gd name="connsiteY117" fmla="*/ 2261354 h 2453685"/>
              <a:gd name="connsiteX118" fmla="*/ 2113832 w 4963096"/>
              <a:gd name="connsiteY118" fmla="*/ 2261354 h 2453685"/>
              <a:gd name="connsiteX119" fmla="*/ 2102242 w 4963096"/>
              <a:gd name="connsiteY119" fmla="*/ 2295115 h 2453685"/>
              <a:gd name="connsiteX120" fmla="*/ 2113495 w 4963096"/>
              <a:gd name="connsiteY120" fmla="*/ 2314804 h 2453685"/>
              <a:gd name="connsiteX121" fmla="*/ 2414373 w 4963096"/>
              <a:gd name="connsiteY121" fmla="*/ 2366616 h 2453685"/>
              <a:gd name="connsiteX122" fmla="*/ 2414915 w 4963096"/>
              <a:gd name="connsiteY122" fmla="*/ 2376438 h 2453685"/>
              <a:gd name="connsiteX123" fmla="*/ 2471422 w 4963096"/>
              <a:gd name="connsiteY123" fmla="*/ 2376438 h 2453685"/>
              <a:gd name="connsiteX124" fmla="*/ 2545688 w 4963096"/>
              <a:gd name="connsiteY124" fmla="*/ 2389231 h 2453685"/>
              <a:gd name="connsiteX125" fmla="*/ 2556399 w 4963096"/>
              <a:gd name="connsiteY125" fmla="*/ 2376438 h 2453685"/>
              <a:gd name="connsiteX126" fmla="*/ 2748123 w 4963096"/>
              <a:gd name="connsiteY126" fmla="*/ 2376438 h 2453685"/>
              <a:gd name="connsiteX127" fmla="*/ 2748123 w 4963096"/>
              <a:gd name="connsiteY127" fmla="*/ 1991863 h 2453685"/>
              <a:gd name="connsiteX128" fmla="*/ 2777027 w 4963096"/>
              <a:gd name="connsiteY128" fmla="*/ 1987461 h 2453685"/>
              <a:gd name="connsiteX129" fmla="*/ 2777027 w 4963096"/>
              <a:gd name="connsiteY129" fmla="*/ 2376438 h 2453685"/>
              <a:gd name="connsiteX130" fmla="*/ 3036110 w 4963096"/>
              <a:gd name="connsiteY130" fmla="*/ 2376438 h 2453685"/>
              <a:gd name="connsiteX131" fmla="*/ 3098526 w 4963096"/>
              <a:gd name="connsiteY131" fmla="*/ 2376438 h 2453685"/>
              <a:gd name="connsiteX132" fmla="*/ 3136363 w 4963096"/>
              <a:gd name="connsiteY132" fmla="*/ 2376438 h 2453685"/>
              <a:gd name="connsiteX133" fmla="*/ 3164269 w 4963096"/>
              <a:gd name="connsiteY133" fmla="*/ 2376438 h 2453685"/>
              <a:gd name="connsiteX134" fmla="*/ 3198973 w 4963096"/>
              <a:gd name="connsiteY134" fmla="*/ 2376438 h 2453685"/>
              <a:gd name="connsiteX135" fmla="*/ 3211214 w 4963096"/>
              <a:gd name="connsiteY135" fmla="*/ 2376438 h 2453685"/>
              <a:gd name="connsiteX136" fmla="*/ 3225514 w 4963096"/>
              <a:gd name="connsiteY136" fmla="*/ 2376438 h 2453685"/>
              <a:gd name="connsiteX137" fmla="*/ 3360200 w 4963096"/>
              <a:gd name="connsiteY137" fmla="*/ 2381274 h 2453685"/>
              <a:gd name="connsiteX138" fmla="*/ 3368461 w 4963096"/>
              <a:gd name="connsiteY138" fmla="*/ 2376438 h 2453685"/>
              <a:gd name="connsiteX139" fmla="*/ 3420360 w 4963096"/>
              <a:gd name="connsiteY139" fmla="*/ 2376438 h 2453685"/>
              <a:gd name="connsiteX140" fmla="*/ 3454609 w 4963096"/>
              <a:gd name="connsiteY140" fmla="*/ 2376438 h 2453685"/>
              <a:gd name="connsiteX141" fmla="*/ 3505239 w 4963096"/>
              <a:gd name="connsiteY141" fmla="*/ 2376438 h 2453685"/>
              <a:gd name="connsiteX142" fmla="*/ 3541440 w 4963096"/>
              <a:gd name="connsiteY142" fmla="*/ 2376438 h 2453685"/>
              <a:gd name="connsiteX143" fmla="*/ 3597708 w 4963096"/>
              <a:gd name="connsiteY143" fmla="*/ 2376438 h 2453685"/>
              <a:gd name="connsiteX144" fmla="*/ 3633301 w 4963096"/>
              <a:gd name="connsiteY144" fmla="*/ 2376438 h 2453685"/>
              <a:gd name="connsiteX145" fmla="*/ 3731570 w 4963096"/>
              <a:gd name="connsiteY145" fmla="*/ 2376438 h 2453685"/>
              <a:gd name="connsiteX146" fmla="*/ 4924478 w 4963096"/>
              <a:gd name="connsiteY146" fmla="*/ 2376438 h 2453685"/>
              <a:gd name="connsiteX147" fmla="*/ 4963096 w 4963096"/>
              <a:gd name="connsiteY147" fmla="*/ 2415067 h 2453685"/>
              <a:gd name="connsiteX148" fmla="*/ 1949309 w 4963096"/>
              <a:gd name="connsiteY148" fmla="*/ 1253687 h 2453685"/>
              <a:gd name="connsiteX149" fmla="*/ 1924829 w 4963096"/>
              <a:gd name="connsiteY149" fmla="*/ 1253687 h 2453685"/>
              <a:gd name="connsiteX150" fmla="*/ 1924829 w 4963096"/>
              <a:gd name="connsiteY150" fmla="*/ 1956627 h 2453685"/>
              <a:gd name="connsiteX151" fmla="*/ 1924829 w 4963096"/>
              <a:gd name="connsiteY151" fmla="*/ 1963913 h 2453685"/>
              <a:gd name="connsiteX152" fmla="*/ 1924829 w 4963096"/>
              <a:gd name="connsiteY152" fmla="*/ 2261365 h 2453685"/>
              <a:gd name="connsiteX153" fmla="*/ 1949309 w 4963096"/>
              <a:gd name="connsiteY153" fmla="*/ 2261365 h 2453685"/>
              <a:gd name="connsiteX154" fmla="*/ 1949309 w 4963096"/>
              <a:gd name="connsiteY154" fmla="*/ 1969106 h 2453685"/>
              <a:gd name="connsiteX155" fmla="*/ 1949309 w 4963096"/>
              <a:gd name="connsiteY155" fmla="*/ 1961549 h 2453685"/>
              <a:gd name="connsiteX156" fmla="*/ 1949309 w 4963096"/>
              <a:gd name="connsiteY156" fmla="*/ 1253687 h 2453685"/>
              <a:gd name="connsiteX157" fmla="*/ 1287003 w 4963096"/>
              <a:gd name="connsiteY157" fmla="*/ 2376449 h 2453685"/>
              <a:gd name="connsiteX158" fmla="*/ 1303992 w 4963096"/>
              <a:gd name="connsiteY158" fmla="*/ 2376449 h 2453685"/>
              <a:gd name="connsiteX159" fmla="*/ 1555681 w 4963096"/>
              <a:gd name="connsiteY159" fmla="*/ 2376449 h 2453685"/>
              <a:gd name="connsiteX160" fmla="*/ 1673259 w 4963096"/>
              <a:gd name="connsiteY160" fmla="*/ 2261365 h 2453685"/>
              <a:gd name="connsiteX161" fmla="*/ 1895914 w 4963096"/>
              <a:gd name="connsiteY161" fmla="*/ 2261365 h 2453685"/>
              <a:gd name="connsiteX162" fmla="*/ 1895914 w 4963096"/>
              <a:gd name="connsiteY162" fmla="*/ 1957571 h 2453685"/>
              <a:gd name="connsiteX163" fmla="*/ 1895914 w 4963096"/>
              <a:gd name="connsiteY163" fmla="*/ 1949895 h 2453685"/>
              <a:gd name="connsiteX164" fmla="*/ 1895914 w 4963096"/>
              <a:gd name="connsiteY164" fmla="*/ 1253687 h 2453685"/>
              <a:gd name="connsiteX165" fmla="*/ 1599286 w 4963096"/>
              <a:gd name="connsiteY165" fmla="*/ 1253687 h 2453685"/>
              <a:gd name="connsiteX166" fmla="*/ 1486099 w 4963096"/>
              <a:gd name="connsiteY166" fmla="*/ 1140500 h 2453685"/>
              <a:gd name="connsiteX167" fmla="*/ 1599286 w 4963096"/>
              <a:gd name="connsiteY167" fmla="*/ 1027313 h 2453685"/>
              <a:gd name="connsiteX168" fmla="*/ 1656606 w 4963096"/>
              <a:gd name="connsiteY168" fmla="*/ 1027313 h 2453685"/>
              <a:gd name="connsiteX169" fmla="*/ 1884617 w 4963096"/>
              <a:gd name="connsiteY169" fmla="*/ 1194393 h 2453685"/>
              <a:gd name="connsiteX170" fmla="*/ 1895903 w 4963096"/>
              <a:gd name="connsiteY170" fmla="*/ 1196421 h 2453685"/>
              <a:gd name="connsiteX171" fmla="*/ 1895903 w 4963096"/>
              <a:gd name="connsiteY171" fmla="*/ 920370 h 2453685"/>
              <a:gd name="connsiteX172" fmla="*/ 1895903 w 4963096"/>
              <a:gd name="connsiteY172" fmla="*/ 654034 h 2453685"/>
              <a:gd name="connsiteX173" fmla="*/ 1897952 w 4963096"/>
              <a:gd name="connsiteY173" fmla="*/ 627559 h 2453685"/>
              <a:gd name="connsiteX174" fmla="*/ 1780884 w 4963096"/>
              <a:gd name="connsiteY174" fmla="*/ 627559 h 2453685"/>
              <a:gd name="connsiteX175" fmla="*/ 1569591 w 4963096"/>
              <a:gd name="connsiteY175" fmla="*/ 627559 h 2453685"/>
              <a:gd name="connsiteX176" fmla="*/ 1284921 w 4963096"/>
              <a:gd name="connsiteY176" fmla="*/ 627559 h 2453685"/>
              <a:gd name="connsiteX177" fmla="*/ 1286970 w 4963096"/>
              <a:gd name="connsiteY177" fmla="*/ 654034 h 2453685"/>
              <a:gd name="connsiteX178" fmla="*/ 1286970 w 4963096"/>
              <a:gd name="connsiteY178" fmla="*/ 1714045 h 2453685"/>
              <a:gd name="connsiteX179" fmla="*/ 1286970 w 4963096"/>
              <a:gd name="connsiteY179" fmla="*/ 1723738 h 2453685"/>
              <a:gd name="connsiteX180" fmla="*/ 1286970 w 4963096"/>
              <a:gd name="connsiteY180" fmla="*/ 1752175 h 2453685"/>
              <a:gd name="connsiteX181" fmla="*/ 1286970 w 4963096"/>
              <a:gd name="connsiteY181" fmla="*/ 1777935 h 2453685"/>
              <a:gd name="connsiteX182" fmla="*/ 1286970 w 4963096"/>
              <a:gd name="connsiteY182" fmla="*/ 1841175 h 2453685"/>
              <a:gd name="connsiteX183" fmla="*/ 1286970 w 4963096"/>
              <a:gd name="connsiteY183" fmla="*/ 1921056 h 2453685"/>
              <a:gd name="connsiteX184" fmla="*/ 1286970 w 4963096"/>
              <a:gd name="connsiteY184" fmla="*/ 1997284 h 2453685"/>
              <a:gd name="connsiteX185" fmla="*/ 1286970 w 4963096"/>
              <a:gd name="connsiteY185" fmla="*/ 2068795 h 2453685"/>
              <a:gd name="connsiteX186" fmla="*/ 1286970 w 4963096"/>
              <a:gd name="connsiteY186" fmla="*/ 2160602 h 2453685"/>
              <a:gd name="connsiteX187" fmla="*/ 1286970 w 4963096"/>
              <a:gd name="connsiteY187" fmla="*/ 2376449 h 2453685"/>
              <a:gd name="connsiteX188" fmla="*/ 1725993 w 4963096"/>
              <a:gd name="connsiteY188" fmla="*/ 0 h 2453685"/>
              <a:gd name="connsiteX189" fmla="*/ 1575369 w 4963096"/>
              <a:gd name="connsiteY189" fmla="*/ 0 h 2453685"/>
              <a:gd name="connsiteX190" fmla="*/ 1455819 w 4963096"/>
              <a:gd name="connsiteY190" fmla="*/ 119551 h 2453685"/>
              <a:gd name="connsiteX191" fmla="*/ 1455819 w 4963096"/>
              <a:gd name="connsiteY191" fmla="*/ 368757 h 2453685"/>
              <a:gd name="connsiteX192" fmla="*/ 1575369 w 4963096"/>
              <a:gd name="connsiteY192" fmla="*/ 488309 h 2453685"/>
              <a:gd name="connsiteX193" fmla="*/ 1583522 w 4963096"/>
              <a:gd name="connsiteY193" fmla="*/ 488309 h 2453685"/>
              <a:gd name="connsiteX194" fmla="*/ 1619853 w 4963096"/>
              <a:gd name="connsiteY194" fmla="*/ 312565 h 2453685"/>
              <a:gd name="connsiteX195" fmla="*/ 1725993 w 4963096"/>
              <a:gd name="connsiteY195" fmla="*/ 0 h 2453685"/>
              <a:gd name="connsiteX196" fmla="*/ 2564064 w 4963096"/>
              <a:gd name="connsiteY196" fmla="*/ 172697 h 2453685"/>
              <a:gd name="connsiteX197" fmla="*/ 2499242 w 4963096"/>
              <a:gd name="connsiteY197" fmla="*/ 452119 h 2453685"/>
              <a:gd name="connsiteX198" fmla="*/ 2497496 w 4963096"/>
              <a:gd name="connsiteY198" fmla="*/ 459665 h 2453685"/>
              <a:gd name="connsiteX199" fmla="*/ 2501551 w 4963096"/>
              <a:gd name="connsiteY199" fmla="*/ 460705 h 2453685"/>
              <a:gd name="connsiteX200" fmla="*/ 2501519 w 4963096"/>
              <a:gd name="connsiteY200" fmla="*/ 461096 h 2453685"/>
              <a:gd name="connsiteX201" fmla="*/ 2516545 w 4963096"/>
              <a:gd name="connsiteY201" fmla="*/ 465769 h 2453685"/>
              <a:gd name="connsiteX202" fmla="*/ 2579524 w 4963096"/>
              <a:gd name="connsiteY202" fmla="*/ 194283 h 2453685"/>
              <a:gd name="connsiteX203" fmla="*/ 2598335 w 4963096"/>
              <a:gd name="connsiteY203" fmla="*/ 113187 h 2453685"/>
              <a:gd name="connsiteX204" fmla="*/ 2577865 w 4963096"/>
              <a:gd name="connsiteY204" fmla="*/ 113187 h 2453685"/>
              <a:gd name="connsiteX205" fmla="*/ 2564064 w 4963096"/>
              <a:gd name="connsiteY205" fmla="*/ 172697 h 245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4963096" h="2453685">
                <a:moveTo>
                  <a:pt x="3385960" y="1982767"/>
                </a:moveTo>
                <a:lnTo>
                  <a:pt x="3385960" y="1803077"/>
                </a:lnTo>
                <a:cubicBezTo>
                  <a:pt x="3395620" y="1798599"/>
                  <a:pt x="3405269" y="1794100"/>
                  <a:pt x="3414863" y="1789492"/>
                </a:cubicBezTo>
                <a:lnTo>
                  <a:pt x="3414863" y="1815567"/>
                </a:lnTo>
                <a:cubicBezTo>
                  <a:pt x="3404412" y="1871271"/>
                  <a:pt x="3394546" y="1927008"/>
                  <a:pt x="3385960" y="1982767"/>
                </a:cubicBezTo>
                <a:close/>
                <a:moveTo>
                  <a:pt x="3385960" y="1794154"/>
                </a:moveTo>
                <a:cubicBezTo>
                  <a:pt x="3395609" y="1789655"/>
                  <a:pt x="3405290" y="1785232"/>
                  <a:pt x="3414863" y="1780613"/>
                </a:cubicBezTo>
                <a:lnTo>
                  <a:pt x="3414863" y="1644117"/>
                </a:lnTo>
                <a:cubicBezTo>
                  <a:pt x="3405182" y="1694053"/>
                  <a:pt x="3395392" y="1744001"/>
                  <a:pt x="3385960" y="1793981"/>
                </a:cubicBezTo>
                <a:lnTo>
                  <a:pt x="3385960" y="1794154"/>
                </a:lnTo>
                <a:close/>
                <a:moveTo>
                  <a:pt x="2748134" y="1841120"/>
                </a:moveTo>
                <a:lnTo>
                  <a:pt x="2748134" y="1984740"/>
                </a:lnTo>
                <a:cubicBezTo>
                  <a:pt x="2757783" y="1983330"/>
                  <a:pt x="2767432" y="1981899"/>
                  <a:pt x="2777038" y="1980381"/>
                </a:cubicBezTo>
                <a:lnTo>
                  <a:pt x="2777038" y="1916676"/>
                </a:lnTo>
                <a:cubicBezTo>
                  <a:pt x="2766445" y="1891816"/>
                  <a:pt x="2756764" y="1866609"/>
                  <a:pt x="2748134" y="1841120"/>
                </a:cubicBezTo>
                <a:close/>
                <a:moveTo>
                  <a:pt x="4963096" y="2415067"/>
                </a:moveTo>
                <a:cubicBezTo>
                  <a:pt x="4963096" y="2436404"/>
                  <a:pt x="4945804" y="2453685"/>
                  <a:pt x="4924478" y="2453685"/>
                </a:cubicBezTo>
                <a:lnTo>
                  <a:pt x="38629" y="2453685"/>
                </a:lnTo>
                <a:cubicBezTo>
                  <a:pt x="17292" y="2453685"/>
                  <a:pt x="0" y="2436392"/>
                  <a:pt x="0" y="2415067"/>
                </a:cubicBezTo>
                <a:cubicBezTo>
                  <a:pt x="0" y="2393742"/>
                  <a:pt x="17292" y="2376438"/>
                  <a:pt x="38629" y="2376438"/>
                </a:cubicBezTo>
                <a:lnTo>
                  <a:pt x="608532" y="2376438"/>
                </a:lnTo>
                <a:lnTo>
                  <a:pt x="670947" y="2376438"/>
                </a:lnTo>
                <a:lnTo>
                  <a:pt x="708774" y="2376438"/>
                </a:lnTo>
                <a:lnTo>
                  <a:pt x="736680" y="2376438"/>
                </a:lnTo>
                <a:lnTo>
                  <a:pt x="771384" y="2376438"/>
                </a:lnTo>
                <a:lnTo>
                  <a:pt x="783625" y="2376438"/>
                </a:lnTo>
                <a:lnTo>
                  <a:pt x="817808" y="2376438"/>
                </a:lnTo>
                <a:lnTo>
                  <a:pt x="895684" y="2376438"/>
                </a:lnTo>
                <a:lnTo>
                  <a:pt x="928740" y="2376438"/>
                </a:lnTo>
                <a:lnTo>
                  <a:pt x="992771" y="2376438"/>
                </a:lnTo>
                <a:lnTo>
                  <a:pt x="1027020" y="2376438"/>
                </a:lnTo>
                <a:lnTo>
                  <a:pt x="1077650" y="2376438"/>
                </a:lnTo>
                <a:lnTo>
                  <a:pt x="1113851" y="2376438"/>
                </a:lnTo>
                <a:lnTo>
                  <a:pt x="1170119" y="2376438"/>
                </a:lnTo>
                <a:lnTo>
                  <a:pt x="1205712" y="2376438"/>
                </a:lnTo>
                <a:lnTo>
                  <a:pt x="1258077" y="2376438"/>
                </a:lnTo>
                <a:lnTo>
                  <a:pt x="1258077" y="2235410"/>
                </a:lnTo>
                <a:lnTo>
                  <a:pt x="1258077" y="2141933"/>
                </a:lnTo>
                <a:lnTo>
                  <a:pt x="1258077" y="2059222"/>
                </a:lnTo>
                <a:lnTo>
                  <a:pt x="1258077" y="1980718"/>
                </a:lnTo>
                <a:lnTo>
                  <a:pt x="1258077" y="1885484"/>
                </a:lnTo>
                <a:lnTo>
                  <a:pt x="1258077" y="1824153"/>
                </a:lnTo>
                <a:lnTo>
                  <a:pt x="1258077" y="1731132"/>
                </a:lnTo>
                <a:lnTo>
                  <a:pt x="1258077" y="1707248"/>
                </a:lnTo>
                <a:lnTo>
                  <a:pt x="1258077" y="1697783"/>
                </a:lnTo>
                <a:lnTo>
                  <a:pt x="1258077" y="805156"/>
                </a:lnTo>
                <a:lnTo>
                  <a:pt x="1258077" y="790552"/>
                </a:lnTo>
                <a:lnTo>
                  <a:pt x="1258077" y="654045"/>
                </a:lnTo>
                <a:cubicBezTo>
                  <a:pt x="1258077" y="644342"/>
                  <a:pt x="1258858" y="635365"/>
                  <a:pt x="1260126" y="627570"/>
                </a:cubicBezTo>
                <a:lnTo>
                  <a:pt x="1125809" y="627570"/>
                </a:lnTo>
                <a:lnTo>
                  <a:pt x="1113536" y="627570"/>
                </a:lnTo>
                <a:lnTo>
                  <a:pt x="1025556" y="627570"/>
                </a:lnTo>
                <a:lnTo>
                  <a:pt x="1025556" y="575898"/>
                </a:lnTo>
                <a:lnTo>
                  <a:pt x="1572626" y="575898"/>
                </a:lnTo>
                <a:lnTo>
                  <a:pt x="1780895" y="575898"/>
                </a:lnTo>
                <a:lnTo>
                  <a:pt x="2144503" y="575898"/>
                </a:lnTo>
                <a:lnTo>
                  <a:pt x="2146302" y="568136"/>
                </a:lnTo>
                <a:cubicBezTo>
                  <a:pt x="2160331" y="568223"/>
                  <a:pt x="2174545" y="568255"/>
                  <a:pt x="2188802" y="568244"/>
                </a:cubicBezTo>
                <a:cubicBezTo>
                  <a:pt x="2276857" y="568136"/>
                  <a:pt x="2353237" y="553120"/>
                  <a:pt x="2401862" y="543373"/>
                </a:cubicBezTo>
                <a:lnTo>
                  <a:pt x="2449695" y="543373"/>
                </a:lnTo>
                <a:cubicBezTo>
                  <a:pt x="2463562" y="550865"/>
                  <a:pt x="2479542" y="554638"/>
                  <a:pt x="2495577" y="556090"/>
                </a:cubicBezTo>
                <a:lnTo>
                  <a:pt x="2490980" y="575898"/>
                </a:lnTo>
                <a:lnTo>
                  <a:pt x="2495577" y="556090"/>
                </a:lnTo>
                <a:cubicBezTo>
                  <a:pt x="2528146" y="559029"/>
                  <a:pt x="2560649" y="552654"/>
                  <a:pt x="2574646" y="549510"/>
                </a:cubicBezTo>
                <a:cubicBezTo>
                  <a:pt x="2582744" y="552166"/>
                  <a:pt x="2590799" y="555071"/>
                  <a:pt x="2598757" y="558465"/>
                </a:cubicBezTo>
                <a:cubicBezTo>
                  <a:pt x="2620213" y="567604"/>
                  <a:pt x="2640368" y="583921"/>
                  <a:pt x="2663320" y="588529"/>
                </a:cubicBezTo>
                <a:cubicBezTo>
                  <a:pt x="2666323" y="589136"/>
                  <a:pt x="2668133" y="585396"/>
                  <a:pt x="2667027" y="583021"/>
                </a:cubicBezTo>
                <a:cubicBezTo>
                  <a:pt x="2661379" y="570922"/>
                  <a:pt x="2650862" y="561501"/>
                  <a:pt x="2639002" y="553760"/>
                </a:cubicBezTo>
                <a:cubicBezTo>
                  <a:pt x="2673478" y="559462"/>
                  <a:pt x="2707510" y="569719"/>
                  <a:pt x="2735688" y="584279"/>
                </a:cubicBezTo>
                <a:cubicBezTo>
                  <a:pt x="2743157" y="588139"/>
                  <a:pt x="2750508" y="578663"/>
                  <a:pt x="2745066" y="572255"/>
                </a:cubicBezTo>
                <a:cubicBezTo>
                  <a:pt x="2739688" y="565935"/>
                  <a:pt x="2733292" y="559874"/>
                  <a:pt x="2728098" y="554800"/>
                </a:cubicBezTo>
                <a:cubicBezTo>
                  <a:pt x="2717777" y="544750"/>
                  <a:pt x="2698945" y="531144"/>
                  <a:pt x="2686033" y="524758"/>
                </a:cubicBezTo>
                <a:cubicBezTo>
                  <a:pt x="2661639" y="512680"/>
                  <a:pt x="2595874" y="490542"/>
                  <a:pt x="2516534" y="465758"/>
                </a:cubicBezTo>
                <a:lnTo>
                  <a:pt x="2579513" y="194272"/>
                </a:lnTo>
                <a:lnTo>
                  <a:pt x="2598324" y="113176"/>
                </a:lnTo>
                <a:lnTo>
                  <a:pt x="2704041" y="113176"/>
                </a:lnTo>
                <a:lnTo>
                  <a:pt x="2904340" y="113176"/>
                </a:lnTo>
                <a:lnTo>
                  <a:pt x="3287409" y="113176"/>
                </a:lnTo>
                <a:lnTo>
                  <a:pt x="3307878" y="113176"/>
                </a:lnTo>
                <a:lnTo>
                  <a:pt x="3200535" y="575888"/>
                </a:lnTo>
                <a:lnTo>
                  <a:pt x="3632813" y="575888"/>
                </a:lnTo>
                <a:lnTo>
                  <a:pt x="3632813" y="627559"/>
                </a:lnTo>
                <a:lnTo>
                  <a:pt x="3412803" y="627559"/>
                </a:lnTo>
                <a:cubicBezTo>
                  <a:pt x="3414072" y="635354"/>
                  <a:pt x="3414853" y="644331"/>
                  <a:pt x="3414853" y="654034"/>
                </a:cubicBezTo>
                <a:lnTo>
                  <a:pt x="3414853" y="1642154"/>
                </a:lnTo>
                <a:cubicBezTo>
                  <a:pt x="3412695" y="1642111"/>
                  <a:pt x="3410538" y="1641991"/>
                  <a:pt x="3408380" y="1641991"/>
                </a:cubicBezTo>
                <a:cubicBezTo>
                  <a:pt x="3400888" y="1641981"/>
                  <a:pt x="3393419" y="1642339"/>
                  <a:pt x="3385949" y="1642707"/>
                </a:cubicBezTo>
                <a:lnTo>
                  <a:pt x="3385949" y="972920"/>
                </a:lnTo>
                <a:cubicBezTo>
                  <a:pt x="3387651" y="971597"/>
                  <a:pt x="3389386" y="970340"/>
                  <a:pt x="3391077" y="969006"/>
                </a:cubicBezTo>
                <a:cubicBezTo>
                  <a:pt x="3393256" y="967304"/>
                  <a:pt x="3393646" y="964160"/>
                  <a:pt x="3391933" y="961981"/>
                </a:cubicBezTo>
                <a:cubicBezTo>
                  <a:pt x="3390470" y="960094"/>
                  <a:pt x="3387987" y="959650"/>
                  <a:pt x="3385938" y="960593"/>
                </a:cubicBezTo>
                <a:lnTo>
                  <a:pt x="3385938" y="654034"/>
                </a:lnTo>
                <a:cubicBezTo>
                  <a:pt x="3385938" y="644331"/>
                  <a:pt x="3386719" y="635354"/>
                  <a:pt x="3387987" y="627559"/>
                </a:cubicBezTo>
                <a:lnTo>
                  <a:pt x="2774967" y="627559"/>
                </a:lnTo>
                <a:cubicBezTo>
                  <a:pt x="2776235" y="635354"/>
                  <a:pt x="2777016" y="644331"/>
                  <a:pt x="2777016" y="654034"/>
                </a:cubicBezTo>
                <a:lnTo>
                  <a:pt x="2777016" y="1253058"/>
                </a:lnTo>
                <a:cubicBezTo>
                  <a:pt x="2770489" y="1254597"/>
                  <a:pt x="2764006" y="1256212"/>
                  <a:pt x="2757447" y="1257665"/>
                </a:cubicBezTo>
                <a:cubicBezTo>
                  <a:pt x="2754747" y="1258262"/>
                  <a:pt x="2753045" y="1260940"/>
                  <a:pt x="2753641" y="1263639"/>
                </a:cubicBezTo>
                <a:cubicBezTo>
                  <a:pt x="2754162" y="1265981"/>
                  <a:pt x="2756232" y="1267564"/>
                  <a:pt x="2758531" y="1267564"/>
                </a:cubicBezTo>
                <a:cubicBezTo>
                  <a:pt x="2758889" y="1267564"/>
                  <a:pt x="2759257" y="1267520"/>
                  <a:pt x="2759615" y="1267445"/>
                </a:cubicBezTo>
                <a:cubicBezTo>
                  <a:pt x="2765437" y="1266155"/>
                  <a:pt x="2771205" y="1264713"/>
                  <a:pt x="2777016" y="1263347"/>
                </a:cubicBezTo>
                <a:lnTo>
                  <a:pt x="2777016" y="1335541"/>
                </a:lnTo>
                <a:cubicBezTo>
                  <a:pt x="2767519" y="1324374"/>
                  <a:pt x="2757880" y="1313218"/>
                  <a:pt x="2748112" y="1302084"/>
                </a:cubicBezTo>
                <a:lnTo>
                  <a:pt x="2748112" y="654034"/>
                </a:lnTo>
                <a:cubicBezTo>
                  <a:pt x="2748112" y="644331"/>
                  <a:pt x="2748893" y="635354"/>
                  <a:pt x="2750161" y="627559"/>
                </a:cubicBezTo>
                <a:lnTo>
                  <a:pt x="2215071" y="627559"/>
                </a:lnTo>
                <a:lnTo>
                  <a:pt x="1922747" y="627559"/>
                </a:lnTo>
                <a:cubicBezTo>
                  <a:pt x="1924016" y="635354"/>
                  <a:pt x="1924796" y="644331"/>
                  <a:pt x="1924796" y="654034"/>
                </a:cubicBezTo>
                <a:lnTo>
                  <a:pt x="1924796" y="920240"/>
                </a:lnTo>
                <a:lnTo>
                  <a:pt x="1924796" y="1201614"/>
                </a:lnTo>
                <a:cubicBezTo>
                  <a:pt x="2022772" y="1218982"/>
                  <a:pt x="2121280" y="1233890"/>
                  <a:pt x="2217304" y="1253676"/>
                </a:cubicBezTo>
                <a:lnTo>
                  <a:pt x="2211764" y="1253676"/>
                </a:lnTo>
                <a:lnTo>
                  <a:pt x="2037127" y="1253676"/>
                </a:lnTo>
                <a:lnTo>
                  <a:pt x="2021276" y="1253676"/>
                </a:lnTo>
                <a:lnTo>
                  <a:pt x="2021276" y="1255996"/>
                </a:lnTo>
                <a:lnTo>
                  <a:pt x="2021276" y="1975134"/>
                </a:lnTo>
                <a:lnTo>
                  <a:pt x="2021276" y="1982420"/>
                </a:lnTo>
                <a:lnTo>
                  <a:pt x="2021276" y="2261354"/>
                </a:lnTo>
                <a:lnTo>
                  <a:pt x="2113832" y="2261354"/>
                </a:lnTo>
                <a:cubicBezTo>
                  <a:pt x="2109267" y="2272673"/>
                  <a:pt x="2105245" y="2284100"/>
                  <a:pt x="2102242" y="2295115"/>
                </a:cubicBezTo>
                <a:cubicBezTo>
                  <a:pt x="2099781" y="2304157"/>
                  <a:pt x="2104930" y="2313329"/>
                  <a:pt x="2113495" y="2314804"/>
                </a:cubicBezTo>
                <a:lnTo>
                  <a:pt x="2414373" y="2366616"/>
                </a:lnTo>
                <a:cubicBezTo>
                  <a:pt x="2414709" y="2369846"/>
                  <a:pt x="2414840" y="2373142"/>
                  <a:pt x="2414915" y="2376438"/>
                </a:cubicBezTo>
                <a:lnTo>
                  <a:pt x="2471422" y="2376438"/>
                </a:lnTo>
                <a:lnTo>
                  <a:pt x="2545688" y="2389231"/>
                </a:lnTo>
                <a:cubicBezTo>
                  <a:pt x="2552474" y="2390403"/>
                  <a:pt x="2558199" y="2383507"/>
                  <a:pt x="2556399" y="2376438"/>
                </a:cubicBezTo>
                <a:lnTo>
                  <a:pt x="2748123" y="2376438"/>
                </a:lnTo>
                <a:lnTo>
                  <a:pt x="2748123" y="1991863"/>
                </a:lnTo>
                <a:cubicBezTo>
                  <a:pt x="2757783" y="1990475"/>
                  <a:pt x="2767410" y="1988968"/>
                  <a:pt x="2777027" y="1987461"/>
                </a:cubicBezTo>
                <a:lnTo>
                  <a:pt x="2777027" y="2376438"/>
                </a:lnTo>
                <a:lnTo>
                  <a:pt x="3036110" y="2376438"/>
                </a:lnTo>
                <a:lnTo>
                  <a:pt x="3098526" y="2376438"/>
                </a:lnTo>
                <a:lnTo>
                  <a:pt x="3136363" y="2376438"/>
                </a:lnTo>
                <a:lnTo>
                  <a:pt x="3164269" y="2376438"/>
                </a:lnTo>
                <a:lnTo>
                  <a:pt x="3198973" y="2376438"/>
                </a:lnTo>
                <a:lnTo>
                  <a:pt x="3211214" y="2376438"/>
                </a:lnTo>
                <a:lnTo>
                  <a:pt x="3225514" y="2376438"/>
                </a:lnTo>
                <a:lnTo>
                  <a:pt x="3360200" y="2381274"/>
                </a:lnTo>
                <a:cubicBezTo>
                  <a:pt x="3363908" y="2381404"/>
                  <a:pt x="3366922" y="2379322"/>
                  <a:pt x="3368461" y="2376438"/>
                </a:cubicBezTo>
                <a:lnTo>
                  <a:pt x="3420360" y="2376438"/>
                </a:lnTo>
                <a:lnTo>
                  <a:pt x="3454609" y="2376438"/>
                </a:lnTo>
                <a:lnTo>
                  <a:pt x="3505239" y="2376438"/>
                </a:lnTo>
                <a:lnTo>
                  <a:pt x="3541440" y="2376438"/>
                </a:lnTo>
                <a:lnTo>
                  <a:pt x="3597708" y="2376438"/>
                </a:lnTo>
                <a:lnTo>
                  <a:pt x="3633301" y="2376438"/>
                </a:lnTo>
                <a:lnTo>
                  <a:pt x="3731570" y="2376438"/>
                </a:lnTo>
                <a:lnTo>
                  <a:pt x="4924478" y="2376438"/>
                </a:lnTo>
                <a:cubicBezTo>
                  <a:pt x="4945804" y="2376449"/>
                  <a:pt x="4963096" y="2393742"/>
                  <a:pt x="4963096" y="2415067"/>
                </a:cubicBezTo>
                <a:close/>
                <a:moveTo>
                  <a:pt x="1949309" y="1253687"/>
                </a:moveTo>
                <a:lnTo>
                  <a:pt x="1924829" y="1253687"/>
                </a:lnTo>
                <a:lnTo>
                  <a:pt x="1924829" y="1956627"/>
                </a:lnTo>
                <a:lnTo>
                  <a:pt x="1924829" y="1963913"/>
                </a:lnTo>
                <a:lnTo>
                  <a:pt x="1924829" y="2261365"/>
                </a:lnTo>
                <a:lnTo>
                  <a:pt x="1949309" y="2261365"/>
                </a:lnTo>
                <a:lnTo>
                  <a:pt x="1949309" y="1969106"/>
                </a:lnTo>
                <a:lnTo>
                  <a:pt x="1949309" y="1961549"/>
                </a:lnTo>
                <a:lnTo>
                  <a:pt x="1949309" y="1253687"/>
                </a:lnTo>
                <a:close/>
                <a:moveTo>
                  <a:pt x="1287003" y="2376449"/>
                </a:moveTo>
                <a:lnTo>
                  <a:pt x="1303992" y="2376449"/>
                </a:lnTo>
                <a:lnTo>
                  <a:pt x="1555681" y="2376449"/>
                </a:lnTo>
                <a:cubicBezTo>
                  <a:pt x="1557090" y="2312667"/>
                  <a:pt x="1609141" y="2261365"/>
                  <a:pt x="1673259" y="2261365"/>
                </a:cubicBezTo>
                <a:lnTo>
                  <a:pt x="1895914" y="2261365"/>
                </a:lnTo>
                <a:lnTo>
                  <a:pt x="1895914" y="1957571"/>
                </a:lnTo>
                <a:lnTo>
                  <a:pt x="1895914" y="1949895"/>
                </a:lnTo>
                <a:lnTo>
                  <a:pt x="1895914" y="1253687"/>
                </a:lnTo>
                <a:lnTo>
                  <a:pt x="1599286" y="1253687"/>
                </a:lnTo>
                <a:cubicBezTo>
                  <a:pt x="1536773" y="1253687"/>
                  <a:pt x="1486099" y="1203013"/>
                  <a:pt x="1486099" y="1140500"/>
                </a:cubicBezTo>
                <a:cubicBezTo>
                  <a:pt x="1486099" y="1077986"/>
                  <a:pt x="1536773" y="1027313"/>
                  <a:pt x="1599286" y="1027313"/>
                </a:cubicBezTo>
                <a:lnTo>
                  <a:pt x="1656606" y="1027313"/>
                </a:lnTo>
                <a:cubicBezTo>
                  <a:pt x="1701523" y="1111010"/>
                  <a:pt x="1782185" y="1175280"/>
                  <a:pt x="1884617" y="1194393"/>
                </a:cubicBezTo>
                <a:cubicBezTo>
                  <a:pt x="1888368" y="1195098"/>
                  <a:pt x="1892141" y="1195727"/>
                  <a:pt x="1895903" y="1196421"/>
                </a:cubicBezTo>
                <a:lnTo>
                  <a:pt x="1895903" y="920370"/>
                </a:lnTo>
                <a:lnTo>
                  <a:pt x="1895903" y="654034"/>
                </a:lnTo>
                <a:cubicBezTo>
                  <a:pt x="1895903" y="644331"/>
                  <a:pt x="1896684" y="635354"/>
                  <a:pt x="1897952" y="627559"/>
                </a:cubicBezTo>
                <a:lnTo>
                  <a:pt x="1780884" y="627559"/>
                </a:lnTo>
                <a:lnTo>
                  <a:pt x="1569591" y="627559"/>
                </a:lnTo>
                <a:lnTo>
                  <a:pt x="1284921" y="627559"/>
                </a:lnTo>
                <a:cubicBezTo>
                  <a:pt x="1286190" y="635354"/>
                  <a:pt x="1286970" y="644331"/>
                  <a:pt x="1286970" y="654034"/>
                </a:cubicBezTo>
                <a:lnTo>
                  <a:pt x="1286970" y="1714045"/>
                </a:lnTo>
                <a:lnTo>
                  <a:pt x="1286970" y="1723738"/>
                </a:lnTo>
                <a:lnTo>
                  <a:pt x="1286970" y="1752175"/>
                </a:lnTo>
                <a:lnTo>
                  <a:pt x="1286970" y="1777935"/>
                </a:lnTo>
                <a:lnTo>
                  <a:pt x="1286970" y="1841175"/>
                </a:lnTo>
                <a:lnTo>
                  <a:pt x="1286970" y="1921056"/>
                </a:lnTo>
                <a:lnTo>
                  <a:pt x="1286970" y="1997284"/>
                </a:lnTo>
                <a:lnTo>
                  <a:pt x="1286970" y="2068795"/>
                </a:lnTo>
                <a:lnTo>
                  <a:pt x="1286970" y="2160602"/>
                </a:lnTo>
                <a:lnTo>
                  <a:pt x="1286970" y="2376449"/>
                </a:lnTo>
                <a:close/>
                <a:moveTo>
                  <a:pt x="1725993" y="0"/>
                </a:moveTo>
                <a:lnTo>
                  <a:pt x="1575369" y="0"/>
                </a:lnTo>
                <a:cubicBezTo>
                  <a:pt x="1509344" y="0"/>
                  <a:pt x="1455819" y="53525"/>
                  <a:pt x="1455819" y="119551"/>
                </a:cubicBezTo>
                <a:lnTo>
                  <a:pt x="1455819" y="368757"/>
                </a:lnTo>
                <a:cubicBezTo>
                  <a:pt x="1455819" y="434783"/>
                  <a:pt x="1509344" y="488309"/>
                  <a:pt x="1575369" y="488309"/>
                </a:cubicBezTo>
                <a:lnTo>
                  <a:pt x="1583522" y="488309"/>
                </a:lnTo>
                <a:cubicBezTo>
                  <a:pt x="1593269" y="427172"/>
                  <a:pt x="1606734" y="367305"/>
                  <a:pt x="1619853" y="312565"/>
                </a:cubicBezTo>
                <a:cubicBezTo>
                  <a:pt x="1644572" y="209418"/>
                  <a:pt x="1677866" y="100589"/>
                  <a:pt x="1725993" y="0"/>
                </a:cubicBezTo>
                <a:close/>
                <a:moveTo>
                  <a:pt x="2564064" y="172697"/>
                </a:moveTo>
                <a:lnTo>
                  <a:pt x="2499242" y="452119"/>
                </a:lnTo>
                <a:lnTo>
                  <a:pt x="2497496" y="459665"/>
                </a:lnTo>
                <a:cubicBezTo>
                  <a:pt x="2498841" y="460012"/>
                  <a:pt x="2500207" y="460359"/>
                  <a:pt x="2501551" y="460705"/>
                </a:cubicBezTo>
                <a:lnTo>
                  <a:pt x="2501519" y="461096"/>
                </a:lnTo>
                <a:cubicBezTo>
                  <a:pt x="2506571" y="462668"/>
                  <a:pt x="2511590" y="464229"/>
                  <a:pt x="2516545" y="465769"/>
                </a:cubicBezTo>
                <a:lnTo>
                  <a:pt x="2579524" y="194283"/>
                </a:lnTo>
                <a:lnTo>
                  <a:pt x="2598335" y="113187"/>
                </a:lnTo>
                <a:lnTo>
                  <a:pt x="2577865" y="113187"/>
                </a:lnTo>
                <a:lnTo>
                  <a:pt x="2564064" y="172697"/>
                </a:lnTo>
                <a:close/>
              </a:path>
            </a:pathLst>
          </a:custGeom>
          <a:solidFill>
            <a:srgbClr val="263238"/>
          </a:solidFill>
          <a:ln w="10838" cap="flat">
            <a:noFill/>
            <a:prstDash val="solid"/>
            <a:miter/>
          </a:ln>
        </p:spPr>
        <p:txBody>
          <a:bodyPr rtlCol="0" anchor="ctr"/>
          <a:lstStyle/>
          <a:p>
            <a:endParaRPr lang="ca-ES"/>
          </a:p>
        </p:txBody>
      </p:sp>
      <p:sp>
        <p:nvSpPr>
          <p:cNvPr id="16" name="Forma libre 15">
            <a:extLst>
              <a:ext uri="{FF2B5EF4-FFF2-40B4-BE49-F238E27FC236}">
                <a16:creationId xmlns:a16="http://schemas.microsoft.com/office/drawing/2014/main" id="{1CE4A2A7-0FC2-B415-B12E-AC6FED84C767}"/>
              </a:ext>
            </a:extLst>
          </p:cNvPr>
          <p:cNvSpPr/>
          <p:nvPr/>
        </p:nvSpPr>
        <p:spPr>
          <a:xfrm>
            <a:off x="5836200" y="3532753"/>
            <a:ext cx="975728" cy="2667992"/>
          </a:xfrm>
          <a:custGeom>
            <a:avLst/>
            <a:gdLst>
              <a:gd name="connsiteX0" fmla="*/ 951627 w 975728"/>
              <a:gd name="connsiteY0" fmla="*/ 2567046 h 2667992"/>
              <a:gd name="connsiteX1" fmla="*/ 975728 w 975728"/>
              <a:gd name="connsiteY1" fmla="*/ 2636085 h 2667992"/>
              <a:gd name="connsiteX2" fmla="*/ 950846 w 975728"/>
              <a:gd name="connsiteY2" fmla="*/ 2654494 h 2667992"/>
              <a:gd name="connsiteX3" fmla="*/ 914386 w 975728"/>
              <a:gd name="connsiteY3" fmla="*/ 2666919 h 2667992"/>
              <a:gd name="connsiteX4" fmla="*/ 859896 w 975728"/>
              <a:gd name="connsiteY4" fmla="*/ 2667992 h 2667992"/>
              <a:gd name="connsiteX5" fmla="*/ 832954 w 975728"/>
              <a:gd name="connsiteY5" fmla="*/ 2619357 h 2667992"/>
              <a:gd name="connsiteX6" fmla="*/ 951627 w 975728"/>
              <a:gd name="connsiteY6" fmla="*/ 2567046 h 2667992"/>
              <a:gd name="connsiteX7" fmla="*/ 59619 w 975728"/>
              <a:gd name="connsiteY7" fmla="*/ 2608179 h 2667992"/>
              <a:gd name="connsiteX8" fmla="*/ 116917 w 975728"/>
              <a:gd name="connsiteY8" fmla="*/ 2614532 h 2667992"/>
              <a:gd name="connsiteX9" fmla="*/ 156044 w 975728"/>
              <a:gd name="connsiteY9" fmla="*/ 2605783 h 2667992"/>
              <a:gd name="connsiteX10" fmla="*/ 190846 w 975728"/>
              <a:gd name="connsiteY10" fmla="*/ 2584935 h 2667992"/>
              <a:gd name="connsiteX11" fmla="*/ 197633 w 975728"/>
              <a:gd name="connsiteY11" fmla="*/ 2557678 h 2667992"/>
              <a:gd name="connsiteX12" fmla="*/ 65961 w 975728"/>
              <a:gd name="connsiteY12" fmla="*/ 2534998 h 2667992"/>
              <a:gd name="connsiteX13" fmla="*/ 59619 w 975728"/>
              <a:gd name="connsiteY13" fmla="*/ 2608179 h 2667992"/>
              <a:gd name="connsiteX14" fmla="*/ 56648 w 975728"/>
              <a:gd name="connsiteY14" fmla="*/ 394138 h 2667992"/>
              <a:gd name="connsiteX15" fmla="*/ 132962 w 975728"/>
              <a:gd name="connsiteY15" fmla="*/ 331419 h 2667992"/>
              <a:gd name="connsiteX16" fmla="*/ 152239 w 975728"/>
              <a:gd name="connsiteY16" fmla="*/ 351216 h 2667992"/>
              <a:gd name="connsiteX17" fmla="*/ 294980 w 975728"/>
              <a:gd name="connsiteY17" fmla="*/ 372715 h 2667992"/>
              <a:gd name="connsiteX18" fmla="*/ 321217 w 975728"/>
              <a:gd name="connsiteY18" fmla="*/ 353482 h 2667992"/>
              <a:gd name="connsiteX19" fmla="*/ 475515 w 975728"/>
              <a:gd name="connsiteY19" fmla="*/ 203260 h 2667992"/>
              <a:gd name="connsiteX20" fmla="*/ 540327 w 975728"/>
              <a:gd name="connsiteY20" fmla="*/ 140161 h 2667992"/>
              <a:gd name="connsiteX21" fmla="*/ 417090 w 975728"/>
              <a:gd name="connsiteY21" fmla="*/ 13574 h 2667992"/>
              <a:gd name="connsiteX22" fmla="*/ 364139 w 975728"/>
              <a:gd name="connsiteY22" fmla="*/ 49677 h 2667992"/>
              <a:gd name="connsiteX23" fmla="*/ 329142 w 975728"/>
              <a:gd name="connsiteY23" fmla="*/ 37935 h 2667992"/>
              <a:gd name="connsiteX24" fmla="*/ 216562 w 975728"/>
              <a:gd name="connsiteY24" fmla="*/ 111203 h 2667992"/>
              <a:gd name="connsiteX25" fmla="*/ 200972 w 975728"/>
              <a:gd name="connsiteY25" fmla="*/ 95190 h 2667992"/>
              <a:gd name="connsiteX26" fmla="*/ 212334 w 975728"/>
              <a:gd name="connsiteY26" fmla="*/ 84121 h 2667992"/>
              <a:gd name="connsiteX27" fmla="*/ 213093 w 975728"/>
              <a:gd name="connsiteY27" fmla="*/ 27386 h 2667992"/>
              <a:gd name="connsiteX28" fmla="*/ 156359 w 975728"/>
              <a:gd name="connsiteY28" fmla="*/ 26627 h 2667992"/>
              <a:gd name="connsiteX29" fmla="*/ 136302 w 975728"/>
              <a:gd name="connsiteY29" fmla="*/ 46153 h 2667992"/>
              <a:gd name="connsiteX30" fmla="*/ 125969 w 975728"/>
              <a:gd name="connsiteY30" fmla="*/ 86603 h 2667992"/>
              <a:gd name="connsiteX31" fmla="*/ 101608 w 975728"/>
              <a:gd name="connsiteY31" fmla="*/ 116873 h 2667992"/>
              <a:gd name="connsiteX32" fmla="*/ 73225 w 975728"/>
              <a:gd name="connsiteY32" fmla="*/ 140205 h 2667992"/>
              <a:gd name="connsiteX33" fmla="*/ 64020 w 975728"/>
              <a:gd name="connsiteY33" fmla="*/ 147772 h 2667992"/>
              <a:gd name="connsiteX34" fmla="*/ 0 w 975728"/>
              <a:gd name="connsiteY34" fmla="*/ 200387 h 2667992"/>
              <a:gd name="connsiteX35" fmla="*/ 56648 w 975728"/>
              <a:gd name="connsiteY35" fmla="*/ 394138 h 2667992"/>
              <a:gd name="connsiteX36" fmla="*/ 574521 w 975728"/>
              <a:gd name="connsiteY36" fmla="*/ 8804 h 2667992"/>
              <a:gd name="connsiteX37" fmla="*/ 620262 w 975728"/>
              <a:gd name="connsiteY37" fmla="*/ 61885 h 2667992"/>
              <a:gd name="connsiteX38" fmla="*/ 620913 w 975728"/>
              <a:gd name="connsiteY38" fmla="*/ 62958 h 2667992"/>
              <a:gd name="connsiteX39" fmla="*/ 616251 w 975728"/>
              <a:gd name="connsiteY39" fmla="*/ 63305 h 2667992"/>
              <a:gd name="connsiteX40" fmla="*/ 548165 w 975728"/>
              <a:gd name="connsiteY40" fmla="*/ 1171 h 2667992"/>
              <a:gd name="connsiteX41" fmla="*/ 541422 w 975728"/>
              <a:gd name="connsiteY41" fmla="*/ 9411 h 2667992"/>
              <a:gd name="connsiteX42" fmla="*/ 587163 w 975728"/>
              <a:gd name="connsiteY42" fmla="*/ 62492 h 2667992"/>
              <a:gd name="connsiteX43" fmla="*/ 591608 w 975728"/>
              <a:gd name="connsiteY43" fmla="*/ 69907 h 2667992"/>
              <a:gd name="connsiteX44" fmla="*/ 591478 w 975728"/>
              <a:gd name="connsiteY44" fmla="*/ 69972 h 2667992"/>
              <a:gd name="connsiteX45" fmla="*/ 530342 w 975728"/>
              <a:gd name="connsiteY45" fmla="*/ 18030 h 2667992"/>
              <a:gd name="connsiteX46" fmla="*/ 523598 w 975728"/>
              <a:gd name="connsiteY46" fmla="*/ 26270 h 2667992"/>
              <a:gd name="connsiteX47" fmla="*/ 569339 w 975728"/>
              <a:gd name="connsiteY47" fmla="*/ 79350 h 2667992"/>
              <a:gd name="connsiteX48" fmla="*/ 571312 w 975728"/>
              <a:gd name="connsiteY48" fmla="*/ 82603 h 2667992"/>
              <a:gd name="connsiteX49" fmla="*/ 568288 w 975728"/>
              <a:gd name="connsiteY49" fmla="*/ 85096 h 2667992"/>
              <a:gd name="connsiteX50" fmla="*/ 512529 w 975728"/>
              <a:gd name="connsiteY50" fmla="*/ 40017 h 2667992"/>
              <a:gd name="connsiteX51" fmla="*/ 505785 w 975728"/>
              <a:gd name="connsiteY51" fmla="*/ 48256 h 2667992"/>
              <a:gd name="connsiteX52" fmla="*/ 551526 w 975728"/>
              <a:gd name="connsiteY52" fmla="*/ 101337 h 2667992"/>
              <a:gd name="connsiteX53" fmla="*/ 567843 w 975728"/>
              <a:gd name="connsiteY53" fmla="*/ 173196 h 2667992"/>
              <a:gd name="connsiteX54" fmla="*/ 609876 w 975728"/>
              <a:gd name="connsiteY54" fmla="*/ 216671 h 2667992"/>
              <a:gd name="connsiteX55" fmla="*/ 585754 w 975728"/>
              <a:gd name="connsiteY55" fmla="*/ 556806 h 2667992"/>
              <a:gd name="connsiteX56" fmla="*/ 786053 w 975728"/>
              <a:gd name="connsiteY56" fmla="*/ 556806 h 2667992"/>
              <a:gd name="connsiteX57" fmla="*/ 697520 w 975728"/>
              <a:gd name="connsiteY57" fmla="*/ 190380 h 2667992"/>
              <a:gd name="connsiteX58" fmla="*/ 697130 w 975728"/>
              <a:gd name="connsiteY58" fmla="*/ 190488 h 2667992"/>
              <a:gd name="connsiteX59" fmla="*/ 661754 w 975728"/>
              <a:gd name="connsiteY59" fmla="*/ 90116 h 2667992"/>
              <a:gd name="connsiteX60" fmla="*/ 603686 w 975728"/>
              <a:gd name="connsiteY60" fmla="*/ 14745 h 2667992"/>
              <a:gd name="connsiteX61" fmla="*/ 581276 w 975728"/>
              <a:gd name="connsiteY61" fmla="*/ 629 h 2667992"/>
              <a:gd name="connsiteX62" fmla="*/ 574521 w 975728"/>
              <a:gd name="connsiteY62" fmla="*/ 8804 h 2667992"/>
              <a:gd name="connsiteX63" fmla="*/ 383209 w 975728"/>
              <a:gd name="connsiteY63" fmla="*/ 904661 h 2667992"/>
              <a:gd name="connsiteX64" fmla="*/ 383242 w 975728"/>
              <a:gd name="connsiteY64" fmla="*/ 904271 h 2667992"/>
              <a:gd name="connsiteX65" fmla="*/ 379187 w 975728"/>
              <a:gd name="connsiteY65" fmla="*/ 903230 h 2667992"/>
              <a:gd name="connsiteX66" fmla="*/ 375718 w 975728"/>
              <a:gd name="connsiteY66" fmla="*/ 902341 h 2667992"/>
              <a:gd name="connsiteX67" fmla="*/ 359586 w 975728"/>
              <a:gd name="connsiteY67" fmla="*/ 897375 h 2667992"/>
              <a:gd name="connsiteX68" fmla="*/ 359239 w 975728"/>
              <a:gd name="connsiteY68" fmla="*/ 898113 h 2667992"/>
              <a:gd name="connsiteX69" fmla="*/ 116136 w 975728"/>
              <a:gd name="connsiteY69" fmla="*/ 838527 h 2667992"/>
              <a:gd name="connsiteX70" fmla="*/ 87547 w 975728"/>
              <a:gd name="connsiteY70" fmla="*/ 831816 h 2667992"/>
              <a:gd name="connsiteX71" fmla="*/ 67425 w 975728"/>
              <a:gd name="connsiteY71" fmla="*/ 966437 h 2667992"/>
              <a:gd name="connsiteX72" fmla="*/ 70493 w 975728"/>
              <a:gd name="connsiteY72" fmla="*/ 1011799 h 2667992"/>
              <a:gd name="connsiteX73" fmla="*/ 283553 w 975728"/>
              <a:gd name="connsiteY73" fmla="*/ 986928 h 2667992"/>
              <a:gd name="connsiteX74" fmla="*/ 320426 w 975728"/>
              <a:gd name="connsiteY74" fmla="*/ 979967 h 2667992"/>
              <a:gd name="connsiteX75" fmla="*/ 331397 w 975728"/>
              <a:gd name="connsiteY75" fmla="*/ 986928 h 2667992"/>
              <a:gd name="connsiteX76" fmla="*/ 377279 w 975728"/>
              <a:gd name="connsiteY76" fmla="*/ 999645 h 2667992"/>
              <a:gd name="connsiteX77" fmla="*/ 377279 w 975728"/>
              <a:gd name="connsiteY77" fmla="*/ 999645 h 2667992"/>
              <a:gd name="connsiteX78" fmla="*/ 456347 w 975728"/>
              <a:gd name="connsiteY78" fmla="*/ 993064 h 2667992"/>
              <a:gd name="connsiteX79" fmla="*/ 480459 w 975728"/>
              <a:gd name="connsiteY79" fmla="*/ 1002019 h 2667992"/>
              <a:gd name="connsiteX80" fmla="*/ 545022 w 975728"/>
              <a:gd name="connsiteY80" fmla="*/ 1032083 h 2667992"/>
              <a:gd name="connsiteX81" fmla="*/ 548729 w 975728"/>
              <a:gd name="connsiteY81" fmla="*/ 1026576 h 2667992"/>
              <a:gd name="connsiteX82" fmla="*/ 520704 w 975728"/>
              <a:gd name="connsiteY82" fmla="*/ 997314 h 2667992"/>
              <a:gd name="connsiteX83" fmla="*/ 617389 w 975728"/>
              <a:gd name="connsiteY83" fmla="*/ 1027833 h 2667992"/>
              <a:gd name="connsiteX84" fmla="*/ 626767 w 975728"/>
              <a:gd name="connsiteY84" fmla="*/ 1015810 h 2667992"/>
              <a:gd name="connsiteX85" fmla="*/ 609800 w 975728"/>
              <a:gd name="connsiteY85" fmla="*/ 998355 h 2667992"/>
              <a:gd name="connsiteX86" fmla="*/ 567735 w 975728"/>
              <a:gd name="connsiteY86" fmla="*/ 968312 h 2667992"/>
              <a:gd name="connsiteX87" fmla="*/ 398236 w 975728"/>
              <a:gd name="connsiteY87" fmla="*/ 909312 h 2667992"/>
              <a:gd name="connsiteX88" fmla="*/ 398236 w 975728"/>
              <a:gd name="connsiteY88" fmla="*/ 909312 h 2667992"/>
              <a:gd name="connsiteX89" fmla="*/ 383209 w 975728"/>
              <a:gd name="connsiteY89" fmla="*/ 904661 h 266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975728" h="2667992">
                <a:moveTo>
                  <a:pt x="951627" y="2567046"/>
                </a:moveTo>
                <a:lnTo>
                  <a:pt x="975728" y="2636085"/>
                </a:lnTo>
                <a:lnTo>
                  <a:pt x="950846" y="2654494"/>
                </a:lnTo>
                <a:cubicBezTo>
                  <a:pt x="940276" y="2662311"/>
                  <a:pt x="927537" y="2666659"/>
                  <a:pt x="914386" y="2666919"/>
                </a:cubicBezTo>
                <a:lnTo>
                  <a:pt x="859896" y="2667992"/>
                </a:lnTo>
                <a:lnTo>
                  <a:pt x="832954" y="2619357"/>
                </a:lnTo>
                <a:lnTo>
                  <a:pt x="951627" y="2567046"/>
                </a:lnTo>
                <a:close/>
                <a:moveTo>
                  <a:pt x="59619" y="2608179"/>
                </a:moveTo>
                <a:lnTo>
                  <a:pt x="116917" y="2614532"/>
                </a:lnTo>
                <a:cubicBezTo>
                  <a:pt x="130382" y="2616028"/>
                  <a:pt x="144053" y="2612971"/>
                  <a:pt x="156044" y="2605783"/>
                </a:cubicBezTo>
                <a:lnTo>
                  <a:pt x="190846" y="2584935"/>
                </a:lnTo>
                <a:lnTo>
                  <a:pt x="197633" y="2557678"/>
                </a:lnTo>
                <a:lnTo>
                  <a:pt x="65961" y="2534998"/>
                </a:lnTo>
                <a:lnTo>
                  <a:pt x="59619" y="2608179"/>
                </a:lnTo>
                <a:close/>
                <a:moveTo>
                  <a:pt x="56648" y="394138"/>
                </a:moveTo>
                <a:lnTo>
                  <a:pt x="132962" y="331419"/>
                </a:lnTo>
                <a:lnTo>
                  <a:pt x="152239" y="351216"/>
                </a:lnTo>
                <a:cubicBezTo>
                  <a:pt x="190477" y="390495"/>
                  <a:pt x="249098" y="397738"/>
                  <a:pt x="294980" y="372715"/>
                </a:cubicBezTo>
                <a:cubicBezTo>
                  <a:pt x="304336" y="367609"/>
                  <a:pt x="313205" y="361277"/>
                  <a:pt x="321217" y="353482"/>
                </a:cubicBezTo>
                <a:lnTo>
                  <a:pt x="475515" y="203260"/>
                </a:lnTo>
                <a:lnTo>
                  <a:pt x="540327" y="140161"/>
                </a:lnTo>
                <a:lnTo>
                  <a:pt x="417090" y="13574"/>
                </a:lnTo>
                <a:lnTo>
                  <a:pt x="364139" y="49677"/>
                </a:lnTo>
                <a:lnTo>
                  <a:pt x="329142" y="37935"/>
                </a:lnTo>
                <a:lnTo>
                  <a:pt x="216562" y="111203"/>
                </a:lnTo>
                <a:lnTo>
                  <a:pt x="200972" y="95190"/>
                </a:lnTo>
                <a:lnTo>
                  <a:pt x="212334" y="84121"/>
                </a:lnTo>
                <a:cubicBezTo>
                  <a:pt x="228141" y="68725"/>
                  <a:pt x="228488" y="43194"/>
                  <a:pt x="213093" y="27386"/>
                </a:cubicBezTo>
                <a:cubicBezTo>
                  <a:pt x="197698" y="11579"/>
                  <a:pt x="172166" y="11232"/>
                  <a:pt x="156359" y="26627"/>
                </a:cubicBezTo>
                <a:lnTo>
                  <a:pt x="136302" y="46153"/>
                </a:lnTo>
                <a:cubicBezTo>
                  <a:pt x="125221" y="56941"/>
                  <a:pt x="121774" y="72694"/>
                  <a:pt x="125969" y="86603"/>
                </a:cubicBezTo>
                <a:cubicBezTo>
                  <a:pt x="116440" y="95884"/>
                  <a:pt x="108428" y="106108"/>
                  <a:pt x="101608" y="116873"/>
                </a:cubicBezTo>
                <a:lnTo>
                  <a:pt x="73225" y="140205"/>
                </a:lnTo>
                <a:lnTo>
                  <a:pt x="64020" y="147772"/>
                </a:lnTo>
                <a:lnTo>
                  <a:pt x="0" y="200387"/>
                </a:lnTo>
                <a:cubicBezTo>
                  <a:pt x="29164" y="261631"/>
                  <a:pt x="48246" y="327039"/>
                  <a:pt x="56648" y="394138"/>
                </a:cubicBezTo>
                <a:close/>
                <a:moveTo>
                  <a:pt x="574521" y="8804"/>
                </a:moveTo>
                <a:cubicBezTo>
                  <a:pt x="591304" y="25251"/>
                  <a:pt x="607567" y="42380"/>
                  <a:pt x="620262" y="61885"/>
                </a:cubicBezTo>
                <a:cubicBezTo>
                  <a:pt x="620490" y="62231"/>
                  <a:pt x="620685" y="62600"/>
                  <a:pt x="620913" y="62958"/>
                </a:cubicBezTo>
                <a:cubicBezTo>
                  <a:pt x="619341" y="63045"/>
                  <a:pt x="617780" y="63142"/>
                  <a:pt x="616251" y="63305"/>
                </a:cubicBezTo>
                <a:cubicBezTo>
                  <a:pt x="600021" y="36938"/>
                  <a:pt x="573882" y="14637"/>
                  <a:pt x="548165" y="1171"/>
                </a:cubicBezTo>
                <a:cubicBezTo>
                  <a:pt x="542918" y="-1583"/>
                  <a:pt x="537649" y="5703"/>
                  <a:pt x="541422" y="9411"/>
                </a:cubicBezTo>
                <a:cubicBezTo>
                  <a:pt x="558205" y="25858"/>
                  <a:pt x="574467" y="42987"/>
                  <a:pt x="587163" y="62492"/>
                </a:cubicBezTo>
                <a:cubicBezTo>
                  <a:pt x="588746" y="64909"/>
                  <a:pt x="590199" y="67392"/>
                  <a:pt x="591608" y="69907"/>
                </a:cubicBezTo>
                <a:cubicBezTo>
                  <a:pt x="591565" y="69929"/>
                  <a:pt x="591521" y="69951"/>
                  <a:pt x="591478" y="69972"/>
                </a:cubicBezTo>
                <a:cubicBezTo>
                  <a:pt x="575270" y="48094"/>
                  <a:pt x="552665" y="29728"/>
                  <a:pt x="530342" y="18030"/>
                </a:cubicBezTo>
                <a:cubicBezTo>
                  <a:pt x="525094" y="15276"/>
                  <a:pt x="519825" y="22562"/>
                  <a:pt x="523598" y="26270"/>
                </a:cubicBezTo>
                <a:cubicBezTo>
                  <a:pt x="540381" y="42716"/>
                  <a:pt x="556644" y="59846"/>
                  <a:pt x="569339" y="79350"/>
                </a:cubicBezTo>
                <a:cubicBezTo>
                  <a:pt x="570033" y="80413"/>
                  <a:pt x="570651" y="81519"/>
                  <a:pt x="571312" y="82603"/>
                </a:cubicBezTo>
                <a:cubicBezTo>
                  <a:pt x="570304" y="83405"/>
                  <a:pt x="569296" y="84240"/>
                  <a:pt x="568288" y="85096"/>
                </a:cubicBezTo>
                <a:cubicBezTo>
                  <a:pt x="552643" y="66254"/>
                  <a:pt x="532467" y="50468"/>
                  <a:pt x="512529" y="40017"/>
                </a:cubicBezTo>
                <a:cubicBezTo>
                  <a:pt x="507281" y="37263"/>
                  <a:pt x="502013" y="44549"/>
                  <a:pt x="505785" y="48256"/>
                </a:cubicBezTo>
                <a:cubicBezTo>
                  <a:pt x="522568" y="64703"/>
                  <a:pt x="538831" y="81833"/>
                  <a:pt x="551526" y="101337"/>
                </a:cubicBezTo>
                <a:cubicBezTo>
                  <a:pt x="554009" y="127683"/>
                  <a:pt x="557879" y="152358"/>
                  <a:pt x="567843" y="173196"/>
                </a:cubicBezTo>
                <a:cubicBezTo>
                  <a:pt x="576354" y="190987"/>
                  <a:pt x="589353" y="205959"/>
                  <a:pt x="609876" y="216671"/>
                </a:cubicBezTo>
                <a:cubicBezTo>
                  <a:pt x="592508" y="329121"/>
                  <a:pt x="584398" y="443034"/>
                  <a:pt x="585754" y="556806"/>
                </a:cubicBezTo>
                <a:lnTo>
                  <a:pt x="786053" y="556806"/>
                </a:lnTo>
                <a:cubicBezTo>
                  <a:pt x="756401" y="427086"/>
                  <a:pt x="726619" y="289993"/>
                  <a:pt x="697520" y="190380"/>
                </a:cubicBezTo>
                <a:cubicBezTo>
                  <a:pt x="697390" y="190413"/>
                  <a:pt x="697260" y="190445"/>
                  <a:pt x="697130" y="190488"/>
                </a:cubicBezTo>
                <a:cubicBezTo>
                  <a:pt x="691720" y="154917"/>
                  <a:pt x="679642" y="120896"/>
                  <a:pt x="661754" y="90116"/>
                </a:cubicBezTo>
                <a:cubicBezTo>
                  <a:pt x="652896" y="60486"/>
                  <a:pt x="629684" y="33675"/>
                  <a:pt x="603686" y="14745"/>
                </a:cubicBezTo>
                <a:cubicBezTo>
                  <a:pt x="596346" y="9400"/>
                  <a:pt x="588811" y="4575"/>
                  <a:pt x="581276" y="629"/>
                </a:cubicBezTo>
                <a:cubicBezTo>
                  <a:pt x="576018" y="-2179"/>
                  <a:pt x="570749" y="5107"/>
                  <a:pt x="574521" y="8804"/>
                </a:cubicBezTo>
                <a:close/>
                <a:moveTo>
                  <a:pt x="383209" y="904661"/>
                </a:moveTo>
                <a:lnTo>
                  <a:pt x="383242" y="904271"/>
                </a:lnTo>
                <a:cubicBezTo>
                  <a:pt x="381898" y="903924"/>
                  <a:pt x="380532" y="903577"/>
                  <a:pt x="379187" y="903230"/>
                </a:cubicBezTo>
                <a:cubicBezTo>
                  <a:pt x="378038" y="902937"/>
                  <a:pt x="376878" y="902634"/>
                  <a:pt x="375718" y="902341"/>
                </a:cubicBezTo>
                <a:cubicBezTo>
                  <a:pt x="370384" y="900693"/>
                  <a:pt x="365017" y="899034"/>
                  <a:pt x="359586" y="897375"/>
                </a:cubicBezTo>
                <a:lnTo>
                  <a:pt x="359239" y="898113"/>
                </a:lnTo>
                <a:cubicBezTo>
                  <a:pt x="275855" y="876820"/>
                  <a:pt x="186238" y="855061"/>
                  <a:pt x="116136" y="838527"/>
                </a:cubicBezTo>
                <a:cubicBezTo>
                  <a:pt x="106205" y="836185"/>
                  <a:pt x="96621" y="833930"/>
                  <a:pt x="87547" y="831816"/>
                </a:cubicBezTo>
                <a:cubicBezTo>
                  <a:pt x="70449" y="875909"/>
                  <a:pt x="66037" y="921097"/>
                  <a:pt x="67425" y="966437"/>
                </a:cubicBezTo>
                <a:cubicBezTo>
                  <a:pt x="67891" y="981550"/>
                  <a:pt x="68996" y="996685"/>
                  <a:pt x="70493" y="1011799"/>
                </a:cubicBezTo>
                <a:cubicBezTo>
                  <a:pt x="158549" y="1011690"/>
                  <a:pt x="234928" y="996674"/>
                  <a:pt x="283553" y="986928"/>
                </a:cubicBezTo>
                <a:cubicBezTo>
                  <a:pt x="298666" y="983903"/>
                  <a:pt x="311178" y="981366"/>
                  <a:pt x="320426" y="979967"/>
                </a:cubicBezTo>
                <a:cubicBezTo>
                  <a:pt x="323862" y="982634"/>
                  <a:pt x="327581" y="984868"/>
                  <a:pt x="331397" y="986928"/>
                </a:cubicBezTo>
                <a:cubicBezTo>
                  <a:pt x="345264" y="994419"/>
                  <a:pt x="361244" y="998192"/>
                  <a:pt x="377279" y="999645"/>
                </a:cubicBezTo>
                <a:lnTo>
                  <a:pt x="377279" y="999645"/>
                </a:lnTo>
                <a:cubicBezTo>
                  <a:pt x="409847" y="1002583"/>
                  <a:pt x="442351" y="996208"/>
                  <a:pt x="456347" y="993064"/>
                </a:cubicBezTo>
                <a:cubicBezTo>
                  <a:pt x="464446" y="995720"/>
                  <a:pt x="472501" y="998626"/>
                  <a:pt x="480459" y="1002019"/>
                </a:cubicBezTo>
                <a:cubicBezTo>
                  <a:pt x="501915" y="1011159"/>
                  <a:pt x="522070" y="1027475"/>
                  <a:pt x="545022" y="1032083"/>
                </a:cubicBezTo>
                <a:cubicBezTo>
                  <a:pt x="548024" y="1032690"/>
                  <a:pt x="549835" y="1028950"/>
                  <a:pt x="548729" y="1026576"/>
                </a:cubicBezTo>
                <a:cubicBezTo>
                  <a:pt x="543081" y="1014476"/>
                  <a:pt x="532564" y="1005055"/>
                  <a:pt x="520704" y="997314"/>
                </a:cubicBezTo>
                <a:cubicBezTo>
                  <a:pt x="555180" y="1003017"/>
                  <a:pt x="589212" y="1013273"/>
                  <a:pt x="617389" y="1027833"/>
                </a:cubicBezTo>
                <a:cubicBezTo>
                  <a:pt x="624859" y="1031693"/>
                  <a:pt x="632210" y="1022217"/>
                  <a:pt x="626767" y="1015810"/>
                </a:cubicBezTo>
                <a:cubicBezTo>
                  <a:pt x="621390" y="1009489"/>
                  <a:pt x="614993" y="1003429"/>
                  <a:pt x="609800" y="998355"/>
                </a:cubicBezTo>
                <a:cubicBezTo>
                  <a:pt x="599479" y="988304"/>
                  <a:pt x="580647" y="974698"/>
                  <a:pt x="567735" y="968312"/>
                </a:cubicBezTo>
                <a:cubicBezTo>
                  <a:pt x="543341" y="956235"/>
                  <a:pt x="477575" y="934096"/>
                  <a:pt x="398236" y="909312"/>
                </a:cubicBezTo>
                <a:cubicBezTo>
                  <a:pt x="398236" y="909312"/>
                  <a:pt x="398236" y="909312"/>
                  <a:pt x="398236" y="909312"/>
                </a:cubicBezTo>
                <a:cubicBezTo>
                  <a:pt x="393292" y="907794"/>
                  <a:pt x="388273" y="906233"/>
                  <a:pt x="383209" y="904661"/>
                </a:cubicBezTo>
                <a:close/>
              </a:path>
            </a:pathLst>
          </a:custGeom>
          <a:solidFill>
            <a:srgbClr val="FFD2BB"/>
          </a:solidFill>
          <a:ln w="10838" cap="flat">
            <a:noFill/>
            <a:prstDash val="solid"/>
            <a:miter/>
          </a:ln>
        </p:spPr>
        <p:txBody>
          <a:bodyPr rtlCol="0" anchor="ctr"/>
          <a:lstStyle/>
          <a:p>
            <a:endParaRPr lang="ca-ES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797A8434-35D1-3DF4-21B1-4E41375AC897}"/>
              </a:ext>
            </a:extLst>
          </p:cNvPr>
          <p:cNvSpPr/>
          <p:nvPr/>
        </p:nvSpPr>
        <p:spPr>
          <a:xfrm>
            <a:off x="5819539" y="6112126"/>
            <a:ext cx="1267935" cy="253586"/>
          </a:xfrm>
          <a:custGeom>
            <a:avLst/>
            <a:gdLst>
              <a:gd name="connsiteX0" fmla="*/ 1266835 w 1267935"/>
              <a:gd name="connsiteY0" fmla="*/ 240652 h 253586"/>
              <a:gd name="connsiteX1" fmla="*/ 1258574 w 1267935"/>
              <a:gd name="connsiteY1" fmla="*/ 245488 h 253586"/>
              <a:gd name="connsiteX2" fmla="*/ 1123888 w 1267935"/>
              <a:gd name="connsiteY2" fmla="*/ 240652 h 253586"/>
              <a:gd name="connsiteX3" fmla="*/ 1109469 w 1267935"/>
              <a:gd name="connsiteY3" fmla="*/ 240132 h 253586"/>
              <a:gd name="connsiteX4" fmla="*/ 1097044 w 1267935"/>
              <a:gd name="connsiteY4" fmla="*/ 239687 h 253586"/>
              <a:gd name="connsiteX5" fmla="*/ 1061950 w 1267935"/>
              <a:gd name="connsiteY5" fmla="*/ 238430 h 253586"/>
              <a:gd name="connsiteX6" fmla="*/ 1032981 w 1267935"/>
              <a:gd name="connsiteY6" fmla="*/ 237389 h 253586"/>
              <a:gd name="connsiteX7" fmla="*/ 994439 w 1267935"/>
              <a:gd name="connsiteY7" fmla="*/ 236001 h 253586"/>
              <a:gd name="connsiteX8" fmla="*/ 931427 w 1267935"/>
              <a:gd name="connsiteY8" fmla="*/ 233735 h 253586"/>
              <a:gd name="connsiteX9" fmla="*/ 833126 w 1267935"/>
              <a:gd name="connsiteY9" fmla="*/ 230201 h 253586"/>
              <a:gd name="connsiteX10" fmla="*/ 819693 w 1267935"/>
              <a:gd name="connsiteY10" fmla="*/ 213982 h 253586"/>
              <a:gd name="connsiteX11" fmla="*/ 862441 w 1267935"/>
              <a:gd name="connsiteY11" fmla="*/ 88934 h 253586"/>
              <a:gd name="connsiteX12" fmla="*/ 862463 w 1267935"/>
              <a:gd name="connsiteY12" fmla="*/ 88901 h 253586"/>
              <a:gd name="connsiteX13" fmla="*/ 876546 w 1267935"/>
              <a:gd name="connsiteY13" fmla="*/ 88619 h 253586"/>
              <a:gd name="connsiteX14" fmla="*/ 931037 w 1267935"/>
              <a:gd name="connsiteY14" fmla="*/ 87546 h 253586"/>
              <a:gd name="connsiteX15" fmla="*/ 967497 w 1267935"/>
              <a:gd name="connsiteY15" fmla="*/ 75121 h 253586"/>
              <a:gd name="connsiteX16" fmla="*/ 992379 w 1267935"/>
              <a:gd name="connsiteY16" fmla="*/ 56712 h 253586"/>
              <a:gd name="connsiteX17" fmla="*/ 1003275 w 1267935"/>
              <a:gd name="connsiteY17" fmla="*/ 48647 h 253586"/>
              <a:gd name="connsiteX18" fmla="*/ 1006386 w 1267935"/>
              <a:gd name="connsiteY18" fmla="*/ 46337 h 253586"/>
              <a:gd name="connsiteX19" fmla="*/ 1042131 w 1267935"/>
              <a:gd name="connsiteY19" fmla="*/ 100144 h 253586"/>
              <a:gd name="connsiteX20" fmla="*/ 1059846 w 1267935"/>
              <a:gd name="connsiteY20" fmla="*/ 118532 h 253586"/>
              <a:gd name="connsiteX21" fmla="*/ 1086961 w 1267935"/>
              <a:gd name="connsiteY21" fmla="*/ 133731 h 253586"/>
              <a:gd name="connsiteX22" fmla="*/ 1123454 w 1267935"/>
              <a:gd name="connsiteY22" fmla="*/ 145777 h 253586"/>
              <a:gd name="connsiteX23" fmla="*/ 1132800 w 1267935"/>
              <a:gd name="connsiteY23" fmla="*/ 148119 h 253586"/>
              <a:gd name="connsiteX24" fmla="*/ 1196549 w 1267935"/>
              <a:gd name="connsiteY24" fmla="*/ 163264 h 253586"/>
              <a:gd name="connsiteX25" fmla="*/ 1221235 w 1267935"/>
              <a:gd name="connsiteY25" fmla="*/ 173250 h 253586"/>
              <a:gd name="connsiteX26" fmla="*/ 1254129 w 1267935"/>
              <a:gd name="connsiteY26" fmla="*/ 205569 h 253586"/>
              <a:gd name="connsiteX27" fmla="*/ 1258813 w 1267935"/>
              <a:gd name="connsiteY27" fmla="*/ 214459 h 253586"/>
              <a:gd name="connsiteX28" fmla="*/ 1267117 w 1267935"/>
              <a:gd name="connsiteY28" fmla="*/ 232673 h 253586"/>
              <a:gd name="connsiteX29" fmla="*/ 1266835 w 1267935"/>
              <a:gd name="connsiteY29" fmla="*/ 240652 h 253586"/>
              <a:gd name="connsiteX30" fmla="*/ 449038 w 1267935"/>
              <a:gd name="connsiteY30" fmla="*/ 219327 h 253586"/>
              <a:gd name="connsiteX31" fmla="*/ 393236 w 1267935"/>
              <a:gd name="connsiteY31" fmla="*/ 154515 h 253586"/>
              <a:gd name="connsiteX32" fmla="*/ 330430 w 1267935"/>
              <a:gd name="connsiteY32" fmla="*/ 129200 h 253586"/>
              <a:gd name="connsiteX33" fmla="*/ 245128 w 1267935"/>
              <a:gd name="connsiteY33" fmla="*/ 64096 h 253586"/>
              <a:gd name="connsiteX34" fmla="*/ 216799 w 1267935"/>
              <a:gd name="connsiteY34" fmla="*/ 0 h 253586"/>
              <a:gd name="connsiteX35" fmla="*/ 207497 w 1267935"/>
              <a:gd name="connsiteY35" fmla="*/ 5572 h 253586"/>
              <a:gd name="connsiteX36" fmla="*/ 172695 w 1267935"/>
              <a:gd name="connsiteY36" fmla="*/ 26421 h 253586"/>
              <a:gd name="connsiteX37" fmla="*/ 133567 w 1267935"/>
              <a:gd name="connsiteY37" fmla="*/ 35170 h 253586"/>
              <a:gd name="connsiteX38" fmla="*/ 76269 w 1267935"/>
              <a:gd name="connsiteY38" fmla="*/ 28817 h 253586"/>
              <a:gd name="connsiteX39" fmla="*/ 63324 w 1267935"/>
              <a:gd name="connsiteY39" fmla="*/ 27386 h 253586"/>
              <a:gd name="connsiteX40" fmla="*/ 12206 w 1267935"/>
              <a:gd name="connsiteY40" fmla="*/ 125579 h 253586"/>
              <a:gd name="connsiteX41" fmla="*/ 616 w 1267935"/>
              <a:gd name="connsiteY41" fmla="*/ 159339 h 253586"/>
              <a:gd name="connsiteX42" fmla="*/ 11870 w 1267935"/>
              <a:gd name="connsiteY42" fmla="*/ 179028 h 253586"/>
              <a:gd name="connsiteX43" fmla="*/ 312747 w 1267935"/>
              <a:gd name="connsiteY43" fmla="*/ 230841 h 253586"/>
              <a:gd name="connsiteX44" fmla="*/ 369796 w 1267935"/>
              <a:gd name="connsiteY44" fmla="*/ 240663 h 253586"/>
              <a:gd name="connsiteX45" fmla="*/ 444062 w 1267935"/>
              <a:gd name="connsiteY45" fmla="*/ 253456 h 253586"/>
              <a:gd name="connsiteX46" fmla="*/ 454773 w 1267935"/>
              <a:gd name="connsiteY46" fmla="*/ 240663 h 253586"/>
              <a:gd name="connsiteX47" fmla="*/ 454752 w 1267935"/>
              <a:gd name="connsiteY47" fmla="*/ 240522 h 253586"/>
              <a:gd name="connsiteX48" fmla="*/ 449038 w 1267935"/>
              <a:gd name="connsiteY48" fmla="*/ 219327 h 25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267935" h="253586">
                <a:moveTo>
                  <a:pt x="1266835" y="240652"/>
                </a:moveTo>
                <a:cubicBezTo>
                  <a:pt x="1265296" y="243547"/>
                  <a:pt x="1262282" y="245629"/>
                  <a:pt x="1258574" y="245488"/>
                </a:cubicBezTo>
                <a:lnTo>
                  <a:pt x="1123888" y="240652"/>
                </a:lnTo>
                <a:lnTo>
                  <a:pt x="1109469" y="240132"/>
                </a:lnTo>
                <a:lnTo>
                  <a:pt x="1097044" y="239687"/>
                </a:lnTo>
                <a:lnTo>
                  <a:pt x="1061950" y="238430"/>
                </a:lnTo>
                <a:lnTo>
                  <a:pt x="1032981" y="237389"/>
                </a:lnTo>
                <a:lnTo>
                  <a:pt x="994439" y="236001"/>
                </a:lnTo>
                <a:lnTo>
                  <a:pt x="931427" y="233735"/>
                </a:lnTo>
                <a:lnTo>
                  <a:pt x="833126" y="230201"/>
                </a:lnTo>
                <a:cubicBezTo>
                  <a:pt x="824701" y="229897"/>
                  <a:pt x="818522" y="222330"/>
                  <a:pt x="819693" y="213982"/>
                </a:cubicBezTo>
                <a:cubicBezTo>
                  <a:pt x="827423" y="158733"/>
                  <a:pt x="862268" y="89303"/>
                  <a:pt x="862441" y="88934"/>
                </a:cubicBezTo>
                <a:cubicBezTo>
                  <a:pt x="862441" y="88934"/>
                  <a:pt x="862463" y="88901"/>
                  <a:pt x="862463" y="88901"/>
                </a:cubicBezTo>
                <a:lnTo>
                  <a:pt x="876546" y="88619"/>
                </a:lnTo>
                <a:lnTo>
                  <a:pt x="931037" y="87546"/>
                </a:lnTo>
                <a:cubicBezTo>
                  <a:pt x="944187" y="87286"/>
                  <a:pt x="956927" y="82950"/>
                  <a:pt x="967497" y="75121"/>
                </a:cubicBezTo>
                <a:lnTo>
                  <a:pt x="992379" y="56712"/>
                </a:lnTo>
                <a:lnTo>
                  <a:pt x="1003275" y="48647"/>
                </a:lnTo>
                <a:lnTo>
                  <a:pt x="1006386" y="46337"/>
                </a:lnTo>
                <a:lnTo>
                  <a:pt x="1042131" y="100144"/>
                </a:lnTo>
                <a:cubicBezTo>
                  <a:pt x="1046923" y="107235"/>
                  <a:pt x="1052973" y="113295"/>
                  <a:pt x="1059846" y="118532"/>
                </a:cubicBezTo>
                <a:cubicBezTo>
                  <a:pt x="1067924" y="124679"/>
                  <a:pt x="1077215" y="129579"/>
                  <a:pt x="1086961" y="133731"/>
                </a:cubicBezTo>
                <a:cubicBezTo>
                  <a:pt x="1098790" y="138773"/>
                  <a:pt x="1111279" y="142644"/>
                  <a:pt x="1123454" y="145777"/>
                </a:cubicBezTo>
                <a:cubicBezTo>
                  <a:pt x="1126588" y="146590"/>
                  <a:pt x="1129732" y="147392"/>
                  <a:pt x="1132800" y="148119"/>
                </a:cubicBezTo>
                <a:lnTo>
                  <a:pt x="1196549" y="163264"/>
                </a:lnTo>
                <a:cubicBezTo>
                  <a:pt x="1205341" y="165357"/>
                  <a:pt x="1213592" y="168826"/>
                  <a:pt x="1221235" y="173250"/>
                </a:cubicBezTo>
                <a:cubicBezTo>
                  <a:pt x="1234690" y="181045"/>
                  <a:pt x="1246084" y="192060"/>
                  <a:pt x="1254129" y="205569"/>
                </a:cubicBezTo>
                <a:cubicBezTo>
                  <a:pt x="1255831" y="208431"/>
                  <a:pt x="1257414" y="211391"/>
                  <a:pt x="1258813" y="214459"/>
                </a:cubicBezTo>
                <a:lnTo>
                  <a:pt x="1267117" y="232673"/>
                </a:lnTo>
                <a:cubicBezTo>
                  <a:pt x="1268386" y="235438"/>
                  <a:pt x="1268093" y="238300"/>
                  <a:pt x="1266835" y="240652"/>
                </a:cubicBezTo>
                <a:close/>
                <a:moveTo>
                  <a:pt x="449038" y="219327"/>
                </a:moveTo>
                <a:cubicBezTo>
                  <a:pt x="440961" y="189371"/>
                  <a:pt x="420372" y="165454"/>
                  <a:pt x="393236" y="154515"/>
                </a:cubicBezTo>
                <a:lnTo>
                  <a:pt x="330430" y="129200"/>
                </a:lnTo>
                <a:cubicBezTo>
                  <a:pt x="297873" y="116071"/>
                  <a:pt x="260274" y="97662"/>
                  <a:pt x="245128" y="64096"/>
                </a:cubicBezTo>
                <a:lnTo>
                  <a:pt x="216799" y="0"/>
                </a:lnTo>
                <a:lnTo>
                  <a:pt x="207497" y="5572"/>
                </a:lnTo>
                <a:lnTo>
                  <a:pt x="172695" y="26421"/>
                </a:lnTo>
                <a:cubicBezTo>
                  <a:pt x="160704" y="33598"/>
                  <a:pt x="147033" y="36655"/>
                  <a:pt x="133567" y="35170"/>
                </a:cubicBezTo>
                <a:lnTo>
                  <a:pt x="76269" y="28817"/>
                </a:lnTo>
                <a:lnTo>
                  <a:pt x="63324" y="27386"/>
                </a:lnTo>
                <a:cubicBezTo>
                  <a:pt x="63324" y="27386"/>
                  <a:pt x="32447" y="75349"/>
                  <a:pt x="12206" y="125579"/>
                </a:cubicBezTo>
                <a:cubicBezTo>
                  <a:pt x="7641" y="136897"/>
                  <a:pt x="3619" y="148324"/>
                  <a:pt x="616" y="159339"/>
                </a:cubicBezTo>
                <a:cubicBezTo>
                  <a:pt x="-1845" y="168382"/>
                  <a:pt x="3305" y="177553"/>
                  <a:pt x="11870" y="179028"/>
                </a:cubicBezTo>
                <a:lnTo>
                  <a:pt x="312747" y="230841"/>
                </a:lnTo>
                <a:lnTo>
                  <a:pt x="369796" y="240663"/>
                </a:lnTo>
                <a:lnTo>
                  <a:pt x="444062" y="253456"/>
                </a:lnTo>
                <a:cubicBezTo>
                  <a:pt x="450848" y="254627"/>
                  <a:pt x="456573" y="247732"/>
                  <a:pt x="454773" y="240663"/>
                </a:cubicBezTo>
                <a:cubicBezTo>
                  <a:pt x="454762" y="240620"/>
                  <a:pt x="454762" y="240565"/>
                  <a:pt x="454752" y="240522"/>
                </a:cubicBezTo>
                <a:lnTo>
                  <a:pt x="449038" y="219327"/>
                </a:lnTo>
                <a:close/>
              </a:path>
            </a:pathLst>
          </a:custGeom>
          <a:solidFill>
            <a:srgbClr val="DB3568"/>
          </a:solidFill>
          <a:ln w="10838" cap="flat">
            <a:noFill/>
            <a:prstDash val="solid"/>
            <a:miter/>
          </a:ln>
        </p:spPr>
        <p:txBody>
          <a:bodyPr rtlCol="0" anchor="ctr"/>
          <a:lstStyle/>
          <a:p>
            <a:endParaRPr lang="ca-ES"/>
          </a:p>
        </p:txBody>
      </p:sp>
      <p:sp>
        <p:nvSpPr>
          <p:cNvPr id="20" name="Forma libre 19">
            <a:extLst>
              <a:ext uri="{FF2B5EF4-FFF2-40B4-BE49-F238E27FC236}">
                <a16:creationId xmlns:a16="http://schemas.microsoft.com/office/drawing/2014/main" id="{22E95BEA-9416-83D9-70B8-1D31C6CE7ADB}"/>
              </a:ext>
            </a:extLst>
          </p:cNvPr>
          <p:cNvSpPr/>
          <p:nvPr/>
        </p:nvSpPr>
        <p:spPr>
          <a:xfrm>
            <a:off x="5909436" y="3355017"/>
            <a:ext cx="547666" cy="381244"/>
          </a:xfrm>
          <a:custGeom>
            <a:avLst/>
            <a:gdLst>
              <a:gd name="connsiteX0" fmla="*/ 28384 w 547666"/>
              <a:gd name="connsiteY0" fmla="*/ 294609 h 381244"/>
              <a:gd name="connsiteX1" fmla="*/ 0 w 547666"/>
              <a:gd name="connsiteY1" fmla="*/ 317941 h 381244"/>
              <a:gd name="connsiteX2" fmla="*/ 68248 w 547666"/>
              <a:gd name="connsiteY2" fmla="*/ 171578 h 381244"/>
              <a:gd name="connsiteX3" fmla="*/ 123140 w 547666"/>
              <a:gd name="connsiteY3" fmla="*/ 108133 h 381244"/>
              <a:gd name="connsiteX4" fmla="*/ 194098 w 547666"/>
              <a:gd name="connsiteY4" fmla="*/ 69786 h 381244"/>
              <a:gd name="connsiteX5" fmla="*/ 274208 w 547666"/>
              <a:gd name="connsiteY5" fmla="*/ 8292 h 381244"/>
              <a:gd name="connsiteX6" fmla="*/ 499812 w 547666"/>
              <a:gd name="connsiteY6" fmla="*/ 143499 h 381244"/>
              <a:gd name="connsiteX7" fmla="*/ 530429 w 547666"/>
              <a:gd name="connsiteY7" fmla="*/ 192416 h 381244"/>
              <a:gd name="connsiteX8" fmla="*/ 508019 w 547666"/>
              <a:gd name="connsiteY8" fmla="*/ 178300 h 381244"/>
              <a:gd name="connsiteX9" fmla="*/ 501275 w 547666"/>
              <a:gd name="connsiteY9" fmla="*/ 186540 h 381244"/>
              <a:gd name="connsiteX10" fmla="*/ 547016 w 547666"/>
              <a:gd name="connsiteY10" fmla="*/ 239621 h 381244"/>
              <a:gd name="connsiteX11" fmla="*/ 547667 w 547666"/>
              <a:gd name="connsiteY11" fmla="*/ 240694 h 381244"/>
              <a:gd name="connsiteX12" fmla="*/ 543005 w 547666"/>
              <a:gd name="connsiteY12" fmla="*/ 241041 h 381244"/>
              <a:gd name="connsiteX13" fmla="*/ 474919 w 547666"/>
              <a:gd name="connsiteY13" fmla="*/ 178907 h 381244"/>
              <a:gd name="connsiteX14" fmla="*/ 468176 w 547666"/>
              <a:gd name="connsiteY14" fmla="*/ 187147 h 381244"/>
              <a:gd name="connsiteX15" fmla="*/ 513917 w 547666"/>
              <a:gd name="connsiteY15" fmla="*/ 240228 h 381244"/>
              <a:gd name="connsiteX16" fmla="*/ 518362 w 547666"/>
              <a:gd name="connsiteY16" fmla="*/ 247643 h 381244"/>
              <a:gd name="connsiteX17" fmla="*/ 518232 w 547666"/>
              <a:gd name="connsiteY17" fmla="*/ 247709 h 381244"/>
              <a:gd name="connsiteX18" fmla="*/ 457095 w 547666"/>
              <a:gd name="connsiteY18" fmla="*/ 195766 h 381244"/>
              <a:gd name="connsiteX19" fmla="*/ 450352 w 547666"/>
              <a:gd name="connsiteY19" fmla="*/ 204006 h 381244"/>
              <a:gd name="connsiteX20" fmla="*/ 496093 w 547666"/>
              <a:gd name="connsiteY20" fmla="*/ 257087 h 381244"/>
              <a:gd name="connsiteX21" fmla="*/ 498066 w 547666"/>
              <a:gd name="connsiteY21" fmla="*/ 260339 h 381244"/>
              <a:gd name="connsiteX22" fmla="*/ 495041 w 547666"/>
              <a:gd name="connsiteY22" fmla="*/ 262833 h 381244"/>
              <a:gd name="connsiteX23" fmla="*/ 439283 w 547666"/>
              <a:gd name="connsiteY23" fmla="*/ 217753 h 381244"/>
              <a:gd name="connsiteX24" fmla="*/ 432539 w 547666"/>
              <a:gd name="connsiteY24" fmla="*/ 225993 h 381244"/>
              <a:gd name="connsiteX25" fmla="*/ 478280 w 547666"/>
              <a:gd name="connsiteY25" fmla="*/ 279074 h 381244"/>
              <a:gd name="connsiteX26" fmla="*/ 494597 w 547666"/>
              <a:gd name="connsiteY26" fmla="*/ 350932 h 381244"/>
              <a:gd name="connsiteX27" fmla="*/ 402269 w 547666"/>
              <a:gd name="connsiteY27" fmla="*/ 381039 h 381244"/>
              <a:gd name="connsiteX28" fmla="*/ 402269 w 547666"/>
              <a:gd name="connsiteY28" fmla="*/ 381039 h 381244"/>
              <a:gd name="connsiteX29" fmla="*/ 467081 w 547666"/>
              <a:gd name="connsiteY29" fmla="*/ 317941 h 381244"/>
              <a:gd name="connsiteX30" fmla="*/ 343843 w 547666"/>
              <a:gd name="connsiteY30" fmla="*/ 191354 h 381244"/>
              <a:gd name="connsiteX31" fmla="*/ 290893 w 547666"/>
              <a:gd name="connsiteY31" fmla="*/ 227456 h 381244"/>
              <a:gd name="connsiteX32" fmla="*/ 255896 w 547666"/>
              <a:gd name="connsiteY32" fmla="*/ 215715 h 381244"/>
              <a:gd name="connsiteX33" fmla="*/ 143316 w 547666"/>
              <a:gd name="connsiteY33" fmla="*/ 288983 h 381244"/>
              <a:gd name="connsiteX34" fmla="*/ 127726 w 547666"/>
              <a:gd name="connsiteY34" fmla="*/ 272970 h 381244"/>
              <a:gd name="connsiteX35" fmla="*/ 139088 w 547666"/>
              <a:gd name="connsiteY35" fmla="*/ 261900 h 381244"/>
              <a:gd name="connsiteX36" fmla="*/ 139847 w 547666"/>
              <a:gd name="connsiteY36" fmla="*/ 205166 h 381244"/>
              <a:gd name="connsiteX37" fmla="*/ 83112 w 547666"/>
              <a:gd name="connsiteY37" fmla="*/ 204407 h 381244"/>
              <a:gd name="connsiteX38" fmla="*/ 63055 w 547666"/>
              <a:gd name="connsiteY38" fmla="*/ 223933 h 381244"/>
              <a:gd name="connsiteX39" fmla="*/ 52723 w 547666"/>
              <a:gd name="connsiteY39" fmla="*/ 264383 h 381244"/>
              <a:gd name="connsiteX40" fmla="*/ 28384 w 547666"/>
              <a:gd name="connsiteY40" fmla="*/ 294609 h 381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47666" h="381244">
                <a:moveTo>
                  <a:pt x="28384" y="294609"/>
                </a:moveTo>
                <a:lnTo>
                  <a:pt x="0" y="317941"/>
                </a:lnTo>
                <a:cubicBezTo>
                  <a:pt x="18897" y="267169"/>
                  <a:pt x="38575" y="216398"/>
                  <a:pt x="68248" y="171578"/>
                </a:cubicBezTo>
                <a:cubicBezTo>
                  <a:pt x="83438" y="148637"/>
                  <a:pt x="101131" y="124905"/>
                  <a:pt x="123140" y="108133"/>
                </a:cubicBezTo>
                <a:cubicBezTo>
                  <a:pt x="144639" y="91762"/>
                  <a:pt x="171710" y="84747"/>
                  <a:pt x="194098" y="69786"/>
                </a:cubicBezTo>
                <a:cubicBezTo>
                  <a:pt x="222243" y="50976"/>
                  <a:pt x="242040" y="21671"/>
                  <a:pt x="274208" y="8292"/>
                </a:cubicBezTo>
                <a:cubicBezTo>
                  <a:pt x="366177" y="-29925"/>
                  <a:pt x="451501" y="72377"/>
                  <a:pt x="499812" y="143499"/>
                </a:cubicBezTo>
                <a:cubicBezTo>
                  <a:pt x="510154" y="158720"/>
                  <a:pt x="520844" y="175199"/>
                  <a:pt x="530429" y="192416"/>
                </a:cubicBezTo>
                <a:cubicBezTo>
                  <a:pt x="523089" y="187071"/>
                  <a:pt x="515554" y="182247"/>
                  <a:pt x="508019" y="178300"/>
                </a:cubicBezTo>
                <a:cubicBezTo>
                  <a:pt x="502771" y="175557"/>
                  <a:pt x="497502" y="182832"/>
                  <a:pt x="501275" y="186540"/>
                </a:cubicBezTo>
                <a:cubicBezTo>
                  <a:pt x="518058" y="202987"/>
                  <a:pt x="534320" y="220116"/>
                  <a:pt x="547016" y="239621"/>
                </a:cubicBezTo>
                <a:cubicBezTo>
                  <a:pt x="547244" y="239967"/>
                  <a:pt x="547439" y="240336"/>
                  <a:pt x="547667" y="240694"/>
                </a:cubicBezTo>
                <a:cubicBezTo>
                  <a:pt x="546095" y="240781"/>
                  <a:pt x="544533" y="240878"/>
                  <a:pt x="543005" y="241041"/>
                </a:cubicBezTo>
                <a:cubicBezTo>
                  <a:pt x="526775" y="214674"/>
                  <a:pt x="500635" y="192373"/>
                  <a:pt x="474919" y="178907"/>
                </a:cubicBezTo>
                <a:cubicBezTo>
                  <a:pt x="469672" y="176154"/>
                  <a:pt x="464403" y="183439"/>
                  <a:pt x="468176" y="187147"/>
                </a:cubicBezTo>
                <a:cubicBezTo>
                  <a:pt x="484959" y="203594"/>
                  <a:pt x="501221" y="220724"/>
                  <a:pt x="513917" y="240228"/>
                </a:cubicBezTo>
                <a:cubicBezTo>
                  <a:pt x="515499" y="242645"/>
                  <a:pt x="516952" y="245128"/>
                  <a:pt x="518362" y="247643"/>
                </a:cubicBezTo>
                <a:cubicBezTo>
                  <a:pt x="518318" y="247665"/>
                  <a:pt x="518275" y="247687"/>
                  <a:pt x="518232" y="247709"/>
                </a:cubicBezTo>
                <a:cubicBezTo>
                  <a:pt x="502023" y="225830"/>
                  <a:pt x="479418" y="207464"/>
                  <a:pt x="457095" y="195766"/>
                </a:cubicBezTo>
                <a:cubicBezTo>
                  <a:pt x="451848" y="193012"/>
                  <a:pt x="446579" y="200298"/>
                  <a:pt x="450352" y="204006"/>
                </a:cubicBezTo>
                <a:cubicBezTo>
                  <a:pt x="467135" y="220453"/>
                  <a:pt x="483397" y="237582"/>
                  <a:pt x="496093" y="257087"/>
                </a:cubicBezTo>
                <a:cubicBezTo>
                  <a:pt x="496787" y="258149"/>
                  <a:pt x="497405" y="259255"/>
                  <a:pt x="498066" y="260339"/>
                </a:cubicBezTo>
                <a:cubicBezTo>
                  <a:pt x="497058" y="261141"/>
                  <a:pt x="496049" y="261976"/>
                  <a:pt x="495041" y="262833"/>
                </a:cubicBezTo>
                <a:cubicBezTo>
                  <a:pt x="479397" y="243990"/>
                  <a:pt x="459220" y="228204"/>
                  <a:pt x="439283" y="217753"/>
                </a:cubicBezTo>
                <a:cubicBezTo>
                  <a:pt x="434035" y="214999"/>
                  <a:pt x="428766" y="222285"/>
                  <a:pt x="432539" y="225993"/>
                </a:cubicBezTo>
                <a:cubicBezTo>
                  <a:pt x="449322" y="242440"/>
                  <a:pt x="465584" y="259569"/>
                  <a:pt x="478280" y="279074"/>
                </a:cubicBezTo>
                <a:cubicBezTo>
                  <a:pt x="480763" y="305419"/>
                  <a:pt x="484633" y="330094"/>
                  <a:pt x="494597" y="350932"/>
                </a:cubicBezTo>
                <a:cubicBezTo>
                  <a:pt x="470702" y="357849"/>
                  <a:pt x="413750" y="383804"/>
                  <a:pt x="402269" y="381039"/>
                </a:cubicBezTo>
                <a:lnTo>
                  <a:pt x="402269" y="381039"/>
                </a:lnTo>
                <a:lnTo>
                  <a:pt x="467081" y="317941"/>
                </a:lnTo>
                <a:lnTo>
                  <a:pt x="343843" y="191354"/>
                </a:lnTo>
                <a:lnTo>
                  <a:pt x="290893" y="227456"/>
                </a:lnTo>
                <a:lnTo>
                  <a:pt x="255896" y="215715"/>
                </a:lnTo>
                <a:lnTo>
                  <a:pt x="143316" y="288983"/>
                </a:lnTo>
                <a:lnTo>
                  <a:pt x="127726" y="272970"/>
                </a:lnTo>
                <a:lnTo>
                  <a:pt x="139088" y="261900"/>
                </a:lnTo>
                <a:cubicBezTo>
                  <a:pt x="154895" y="246505"/>
                  <a:pt x="155242" y="220973"/>
                  <a:pt x="139847" y="205166"/>
                </a:cubicBezTo>
                <a:cubicBezTo>
                  <a:pt x="124451" y="189359"/>
                  <a:pt x="98919" y="189012"/>
                  <a:pt x="83112" y="204407"/>
                </a:cubicBezTo>
                <a:lnTo>
                  <a:pt x="63055" y="223933"/>
                </a:lnTo>
                <a:cubicBezTo>
                  <a:pt x="51975" y="234720"/>
                  <a:pt x="48527" y="250473"/>
                  <a:pt x="52723" y="264383"/>
                </a:cubicBezTo>
                <a:cubicBezTo>
                  <a:pt x="43215" y="273620"/>
                  <a:pt x="35203" y="283844"/>
                  <a:pt x="28384" y="294609"/>
                </a:cubicBezTo>
                <a:close/>
              </a:path>
            </a:pathLst>
          </a:custGeom>
          <a:solidFill>
            <a:srgbClr val="EDB539"/>
          </a:solidFill>
          <a:ln w="10838" cap="flat">
            <a:noFill/>
            <a:prstDash val="solid"/>
            <a:miter/>
          </a:ln>
        </p:spPr>
        <p:txBody>
          <a:bodyPr rtlCol="0" anchor="ctr"/>
          <a:lstStyle/>
          <a:p>
            <a:endParaRPr lang="ca-ES"/>
          </a:p>
        </p:txBody>
      </p:sp>
      <p:sp>
        <p:nvSpPr>
          <p:cNvPr id="22" name="Forma libre 21">
            <a:extLst>
              <a:ext uri="{FF2B5EF4-FFF2-40B4-BE49-F238E27FC236}">
                <a16:creationId xmlns:a16="http://schemas.microsoft.com/office/drawing/2014/main" id="{5AEDAD03-CF6D-9BDB-5DCB-6403320E0CF7}"/>
              </a:ext>
            </a:extLst>
          </p:cNvPr>
          <p:cNvSpPr/>
          <p:nvPr/>
        </p:nvSpPr>
        <p:spPr>
          <a:xfrm>
            <a:off x="4544980" y="2107184"/>
            <a:ext cx="3174373" cy="4051062"/>
          </a:xfrm>
          <a:custGeom>
            <a:avLst/>
            <a:gdLst>
              <a:gd name="connsiteX0" fmla="*/ 213060 w 3174373"/>
              <a:gd name="connsiteY0" fmla="*/ 812420 h 4051062"/>
              <a:gd name="connsiteX1" fmla="*/ 193773 w 3174373"/>
              <a:gd name="connsiteY1" fmla="*/ 847590 h 4051062"/>
              <a:gd name="connsiteX2" fmla="*/ 189350 w 3174373"/>
              <a:gd name="connsiteY2" fmla="*/ 850247 h 4051062"/>
              <a:gd name="connsiteX3" fmla="*/ 186997 w 3174373"/>
              <a:gd name="connsiteY3" fmla="*/ 849661 h 4051062"/>
              <a:gd name="connsiteX4" fmla="*/ 184926 w 3174373"/>
              <a:gd name="connsiteY4" fmla="*/ 842885 h 4051062"/>
              <a:gd name="connsiteX5" fmla="*/ 204333 w 3174373"/>
              <a:gd name="connsiteY5" fmla="*/ 807498 h 4051062"/>
              <a:gd name="connsiteX6" fmla="*/ 211152 w 3174373"/>
              <a:gd name="connsiteY6" fmla="*/ 805601 h 4051062"/>
              <a:gd name="connsiteX7" fmla="*/ 213060 w 3174373"/>
              <a:gd name="connsiteY7" fmla="*/ 812420 h 4051062"/>
              <a:gd name="connsiteX8" fmla="*/ 159850 w 3174373"/>
              <a:gd name="connsiteY8" fmla="*/ 903587 h 4051062"/>
              <a:gd name="connsiteX9" fmla="*/ 153182 w 3174373"/>
              <a:gd name="connsiteY9" fmla="*/ 905962 h 4051062"/>
              <a:gd name="connsiteX10" fmla="*/ 136291 w 3174373"/>
              <a:gd name="connsiteY10" fmla="*/ 942650 h 4051062"/>
              <a:gd name="connsiteX11" fmla="*/ 138828 w 3174373"/>
              <a:gd name="connsiteY11" fmla="*/ 949263 h 4051062"/>
              <a:gd name="connsiteX12" fmla="*/ 140855 w 3174373"/>
              <a:gd name="connsiteY12" fmla="*/ 949697 h 4051062"/>
              <a:gd name="connsiteX13" fmla="*/ 145430 w 3174373"/>
              <a:gd name="connsiteY13" fmla="*/ 946726 h 4051062"/>
              <a:gd name="connsiteX14" fmla="*/ 162213 w 3174373"/>
              <a:gd name="connsiteY14" fmla="*/ 910277 h 4051062"/>
              <a:gd name="connsiteX15" fmla="*/ 159850 w 3174373"/>
              <a:gd name="connsiteY15" fmla="*/ 903587 h 4051062"/>
              <a:gd name="connsiteX16" fmla="*/ 169618 w 3174373"/>
              <a:gd name="connsiteY16" fmla="*/ 2290583 h 4051062"/>
              <a:gd name="connsiteX17" fmla="*/ 167385 w 3174373"/>
              <a:gd name="connsiteY17" fmla="*/ 2297305 h 4051062"/>
              <a:gd name="connsiteX18" fmla="*/ 185837 w 3174373"/>
              <a:gd name="connsiteY18" fmla="*/ 2333007 h 4051062"/>
              <a:gd name="connsiteX19" fmla="*/ 190260 w 3174373"/>
              <a:gd name="connsiteY19" fmla="*/ 2335652 h 4051062"/>
              <a:gd name="connsiteX20" fmla="*/ 192613 w 3174373"/>
              <a:gd name="connsiteY20" fmla="*/ 2335066 h 4051062"/>
              <a:gd name="connsiteX21" fmla="*/ 194673 w 3174373"/>
              <a:gd name="connsiteY21" fmla="*/ 2328290 h 4051062"/>
              <a:gd name="connsiteX22" fmla="*/ 176329 w 3174373"/>
              <a:gd name="connsiteY22" fmla="*/ 2292827 h 4051062"/>
              <a:gd name="connsiteX23" fmla="*/ 169618 w 3174373"/>
              <a:gd name="connsiteY23" fmla="*/ 2290583 h 4051062"/>
              <a:gd name="connsiteX24" fmla="*/ 303220 w 3174373"/>
              <a:gd name="connsiteY24" fmla="*/ 2520340 h 4051062"/>
              <a:gd name="connsiteX25" fmla="*/ 307275 w 3174373"/>
              <a:gd name="connsiteY25" fmla="*/ 2522399 h 4051062"/>
              <a:gd name="connsiteX26" fmla="*/ 310213 w 3174373"/>
              <a:gd name="connsiteY26" fmla="*/ 2521446 h 4051062"/>
              <a:gd name="connsiteX27" fmla="*/ 311308 w 3174373"/>
              <a:gd name="connsiteY27" fmla="*/ 2514452 h 4051062"/>
              <a:gd name="connsiteX28" fmla="*/ 298742 w 3174373"/>
              <a:gd name="connsiteY28" fmla="*/ 2496716 h 4051062"/>
              <a:gd name="connsiteX29" fmla="*/ 286469 w 3174373"/>
              <a:gd name="connsiteY29" fmla="*/ 2496716 h 4051062"/>
              <a:gd name="connsiteX30" fmla="*/ 303220 w 3174373"/>
              <a:gd name="connsiteY30" fmla="*/ 2520340 h 4051062"/>
              <a:gd name="connsiteX31" fmla="*/ 124061 w 3174373"/>
              <a:gd name="connsiteY31" fmla="*/ 2190319 h 4051062"/>
              <a:gd name="connsiteX32" fmla="*/ 121372 w 3174373"/>
              <a:gd name="connsiteY32" fmla="*/ 2196868 h 4051062"/>
              <a:gd name="connsiteX33" fmla="*/ 137277 w 3174373"/>
              <a:gd name="connsiteY33" fmla="*/ 2233740 h 4051062"/>
              <a:gd name="connsiteX34" fmla="*/ 141852 w 3174373"/>
              <a:gd name="connsiteY34" fmla="*/ 2236700 h 4051062"/>
              <a:gd name="connsiteX35" fmla="*/ 143891 w 3174373"/>
              <a:gd name="connsiteY35" fmla="*/ 2236266 h 4051062"/>
              <a:gd name="connsiteX36" fmla="*/ 146417 w 3174373"/>
              <a:gd name="connsiteY36" fmla="*/ 2229642 h 4051062"/>
              <a:gd name="connsiteX37" fmla="*/ 130609 w 3174373"/>
              <a:gd name="connsiteY37" fmla="*/ 2193008 h 4051062"/>
              <a:gd name="connsiteX38" fmla="*/ 124061 w 3174373"/>
              <a:gd name="connsiteY38" fmla="*/ 2190319 h 4051062"/>
              <a:gd name="connsiteX39" fmla="*/ 8901 w 3174373"/>
              <a:gd name="connsiteY39" fmla="*/ 1704038 h 4051062"/>
              <a:gd name="connsiteX40" fmla="*/ 9248 w 3174373"/>
              <a:gd name="connsiteY40" fmla="*/ 1704027 h 4051062"/>
              <a:gd name="connsiteX41" fmla="*/ 13888 w 3174373"/>
              <a:gd name="connsiteY41" fmla="*/ 1698683 h 4051062"/>
              <a:gd name="connsiteX42" fmla="*/ 11601 w 3174373"/>
              <a:gd name="connsiteY42" fmla="*/ 1658709 h 4051062"/>
              <a:gd name="connsiteX43" fmla="*/ 6375 w 3174373"/>
              <a:gd name="connsiteY43" fmla="*/ 1653928 h 4051062"/>
              <a:gd name="connsiteX44" fmla="*/ 1594 w 3174373"/>
              <a:gd name="connsiteY44" fmla="*/ 1659154 h 4051062"/>
              <a:gd name="connsiteX45" fmla="*/ 3892 w 3174373"/>
              <a:gd name="connsiteY45" fmla="*/ 1699365 h 4051062"/>
              <a:gd name="connsiteX46" fmla="*/ 8901 w 3174373"/>
              <a:gd name="connsiteY46" fmla="*/ 1704038 h 4051062"/>
              <a:gd name="connsiteX47" fmla="*/ 222091 w 3174373"/>
              <a:gd name="connsiteY47" fmla="*/ 2387486 h 4051062"/>
              <a:gd name="connsiteX48" fmla="*/ 220335 w 3174373"/>
              <a:gd name="connsiteY48" fmla="*/ 2394349 h 4051062"/>
              <a:gd name="connsiteX49" fmla="*/ 241260 w 3174373"/>
              <a:gd name="connsiteY49" fmla="*/ 2428684 h 4051062"/>
              <a:gd name="connsiteX50" fmla="*/ 245509 w 3174373"/>
              <a:gd name="connsiteY50" fmla="*/ 2431026 h 4051062"/>
              <a:gd name="connsiteX51" fmla="*/ 248166 w 3174373"/>
              <a:gd name="connsiteY51" fmla="*/ 2430267 h 4051062"/>
              <a:gd name="connsiteX52" fmla="*/ 249749 w 3174373"/>
              <a:gd name="connsiteY52" fmla="*/ 2423361 h 4051062"/>
              <a:gd name="connsiteX53" fmla="*/ 228954 w 3174373"/>
              <a:gd name="connsiteY53" fmla="*/ 2389231 h 4051062"/>
              <a:gd name="connsiteX54" fmla="*/ 222091 w 3174373"/>
              <a:gd name="connsiteY54" fmla="*/ 2387486 h 4051062"/>
              <a:gd name="connsiteX55" fmla="*/ 466 w 3174373"/>
              <a:gd name="connsiteY55" fmla="*/ 1548395 h 4051062"/>
              <a:gd name="connsiteX56" fmla="*/ 0 w 3174373"/>
              <a:gd name="connsiteY56" fmla="*/ 1587089 h 4051062"/>
              <a:gd name="connsiteX57" fmla="*/ 0 w 3174373"/>
              <a:gd name="connsiteY57" fmla="*/ 1588672 h 4051062"/>
              <a:gd name="connsiteX58" fmla="*/ 5009 w 3174373"/>
              <a:gd name="connsiteY58" fmla="*/ 1593681 h 4051062"/>
              <a:gd name="connsiteX59" fmla="*/ 10018 w 3174373"/>
              <a:gd name="connsiteY59" fmla="*/ 1588672 h 4051062"/>
              <a:gd name="connsiteX60" fmla="*/ 10018 w 3174373"/>
              <a:gd name="connsiteY60" fmla="*/ 1587089 h 4051062"/>
              <a:gd name="connsiteX61" fmla="*/ 10484 w 3174373"/>
              <a:gd name="connsiteY61" fmla="*/ 1548645 h 4051062"/>
              <a:gd name="connsiteX62" fmla="*/ 5594 w 3174373"/>
              <a:gd name="connsiteY62" fmla="*/ 1543517 h 4051062"/>
              <a:gd name="connsiteX63" fmla="*/ 466 w 3174373"/>
              <a:gd name="connsiteY63" fmla="*/ 1548395 h 4051062"/>
              <a:gd name="connsiteX64" fmla="*/ 115529 w 3174373"/>
              <a:gd name="connsiteY64" fmla="*/ 1004979 h 4051062"/>
              <a:gd name="connsiteX65" fmla="*/ 109045 w 3174373"/>
              <a:gd name="connsiteY65" fmla="*/ 1007808 h 4051062"/>
              <a:gd name="connsiteX66" fmla="*/ 94767 w 3174373"/>
              <a:gd name="connsiteY66" fmla="*/ 1045624 h 4051062"/>
              <a:gd name="connsiteX67" fmla="*/ 97770 w 3174373"/>
              <a:gd name="connsiteY67" fmla="*/ 1052042 h 4051062"/>
              <a:gd name="connsiteX68" fmla="*/ 99472 w 3174373"/>
              <a:gd name="connsiteY68" fmla="*/ 1052335 h 4051062"/>
              <a:gd name="connsiteX69" fmla="*/ 104178 w 3174373"/>
              <a:gd name="connsiteY69" fmla="*/ 1049039 h 4051062"/>
              <a:gd name="connsiteX70" fmla="*/ 118359 w 3174373"/>
              <a:gd name="connsiteY70" fmla="*/ 1011473 h 4051062"/>
              <a:gd name="connsiteX71" fmla="*/ 115529 w 3174373"/>
              <a:gd name="connsiteY71" fmla="*/ 1004979 h 4051062"/>
              <a:gd name="connsiteX72" fmla="*/ 8695 w 3174373"/>
              <a:gd name="connsiteY72" fmla="*/ 1483345 h 4051062"/>
              <a:gd name="connsiteX73" fmla="*/ 13682 w 3174373"/>
              <a:gd name="connsiteY73" fmla="*/ 1478673 h 4051062"/>
              <a:gd name="connsiteX74" fmla="*/ 16902 w 3174373"/>
              <a:gd name="connsiteY74" fmla="*/ 1438765 h 4051062"/>
              <a:gd name="connsiteX75" fmla="*/ 12381 w 3174373"/>
              <a:gd name="connsiteY75" fmla="*/ 1433311 h 4051062"/>
              <a:gd name="connsiteX76" fmla="*/ 6928 w 3174373"/>
              <a:gd name="connsiteY76" fmla="*/ 1437832 h 4051062"/>
              <a:gd name="connsiteX77" fmla="*/ 3697 w 3174373"/>
              <a:gd name="connsiteY77" fmla="*/ 1477989 h 4051062"/>
              <a:gd name="connsiteX78" fmla="*/ 8359 w 3174373"/>
              <a:gd name="connsiteY78" fmla="*/ 1483324 h 4051062"/>
              <a:gd name="connsiteX79" fmla="*/ 8695 w 3174373"/>
              <a:gd name="connsiteY79" fmla="*/ 1483345 h 4051062"/>
              <a:gd name="connsiteX80" fmla="*/ 375284 w 3174373"/>
              <a:gd name="connsiteY80" fmla="*/ 2609285 h 4051062"/>
              <a:gd name="connsiteX81" fmla="*/ 378504 w 3174373"/>
              <a:gd name="connsiteY81" fmla="*/ 2608114 h 4051062"/>
              <a:gd name="connsiteX82" fmla="*/ 379111 w 3174373"/>
              <a:gd name="connsiteY82" fmla="*/ 2601067 h 4051062"/>
              <a:gd name="connsiteX83" fmla="*/ 353764 w 3174373"/>
              <a:gd name="connsiteY83" fmla="*/ 2570114 h 4051062"/>
              <a:gd name="connsiteX84" fmla="*/ 346727 w 3174373"/>
              <a:gd name="connsiteY84" fmla="*/ 2569322 h 4051062"/>
              <a:gd name="connsiteX85" fmla="*/ 345936 w 3174373"/>
              <a:gd name="connsiteY85" fmla="*/ 2576348 h 4051062"/>
              <a:gd name="connsiteX86" fmla="*/ 371446 w 3174373"/>
              <a:gd name="connsiteY86" fmla="*/ 2607496 h 4051062"/>
              <a:gd name="connsiteX87" fmla="*/ 375284 w 3174373"/>
              <a:gd name="connsiteY87" fmla="*/ 2609285 h 4051062"/>
              <a:gd name="connsiteX88" fmla="*/ 585027 w 3174373"/>
              <a:gd name="connsiteY88" fmla="*/ 2804987 h 4051062"/>
              <a:gd name="connsiteX89" fmla="*/ 577980 w 3174373"/>
              <a:gd name="connsiteY89" fmla="*/ 2805660 h 4051062"/>
              <a:gd name="connsiteX90" fmla="*/ 578663 w 3174373"/>
              <a:gd name="connsiteY90" fmla="*/ 2812707 h 4051062"/>
              <a:gd name="connsiteX91" fmla="*/ 610093 w 3174373"/>
              <a:gd name="connsiteY91" fmla="*/ 2837946 h 4051062"/>
              <a:gd name="connsiteX92" fmla="*/ 613172 w 3174373"/>
              <a:gd name="connsiteY92" fmla="*/ 2839009 h 4051062"/>
              <a:gd name="connsiteX93" fmla="*/ 617118 w 3174373"/>
              <a:gd name="connsiteY93" fmla="*/ 2837079 h 4051062"/>
              <a:gd name="connsiteX94" fmla="*/ 616262 w 3174373"/>
              <a:gd name="connsiteY94" fmla="*/ 2830053 h 4051062"/>
              <a:gd name="connsiteX95" fmla="*/ 585027 w 3174373"/>
              <a:gd name="connsiteY95" fmla="*/ 2804987 h 4051062"/>
              <a:gd name="connsiteX96" fmla="*/ 2795013 w 3174373"/>
              <a:gd name="connsiteY96" fmla="*/ 2601359 h 4051062"/>
              <a:gd name="connsiteX97" fmla="*/ 2768863 w 3174373"/>
              <a:gd name="connsiteY97" fmla="*/ 2631694 h 4051062"/>
              <a:gd name="connsiteX98" fmla="*/ 2769297 w 3174373"/>
              <a:gd name="connsiteY98" fmla="*/ 2638752 h 4051062"/>
              <a:gd name="connsiteX99" fmla="*/ 2772614 w 3174373"/>
              <a:gd name="connsiteY99" fmla="*/ 2640010 h 4051062"/>
              <a:gd name="connsiteX100" fmla="*/ 2776355 w 3174373"/>
              <a:gd name="connsiteY100" fmla="*/ 2638319 h 4051062"/>
              <a:gd name="connsiteX101" fmla="*/ 2802678 w 3174373"/>
              <a:gd name="connsiteY101" fmla="*/ 2607788 h 4051062"/>
              <a:gd name="connsiteX102" fmla="*/ 2802060 w 3174373"/>
              <a:gd name="connsiteY102" fmla="*/ 2600741 h 4051062"/>
              <a:gd name="connsiteX103" fmla="*/ 2795013 w 3174373"/>
              <a:gd name="connsiteY103" fmla="*/ 2601359 h 4051062"/>
              <a:gd name="connsiteX104" fmla="*/ 2721301 w 3174373"/>
              <a:gd name="connsiteY104" fmla="*/ 2683116 h 4051062"/>
              <a:gd name="connsiteX105" fmla="*/ 2693123 w 3174373"/>
              <a:gd name="connsiteY105" fmla="*/ 2711554 h 4051062"/>
              <a:gd name="connsiteX106" fmla="*/ 2693069 w 3174373"/>
              <a:gd name="connsiteY106" fmla="*/ 2718634 h 4051062"/>
              <a:gd name="connsiteX107" fmla="*/ 2696636 w 3174373"/>
              <a:gd name="connsiteY107" fmla="*/ 2720130 h 4051062"/>
              <a:gd name="connsiteX108" fmla="*/ 2700149 w 3174373"/>
              <a:gd name="connsiteY108" fmla="*/ 2718688 h 4051062"/>
              <a:gd name="connsiteX109" fmla="*/ 2728500 w 3174373"/>
              <a:gd name="connsiteY109" fmla="*/ 2690077 h 4051062"/>
              <a:gd name="connsiteX110" fmla="*/ 2728380 w 3174373"/>
              <a:gd name="connsiteY110" fmla="*/ 2682997 h 4051062"/>
              <a:gd name="connsiteX111" fmla="*/ 2721301 w 3174373"/>
              <a:gd name="connsiteY111" fmla="*/ 2683116 h 4051062"/>
              <a:gd name="connsiteX112" fmla="*/ 269177 w 3174373"/>
              <a:gd name="connsiteY112" fmla="*/ 711484 h 4051062"/>
              <a:gd name="connsiteX113" fmla="*/ 262238 w 3174373"/>
              <a:gd name="connsiteY113" fmla="*/ 712893 h 4051062"/>
              <a:gd name="connsiteX114" fmla="*/ 240414 w 3174373"/>
              <a:gd name="connsiteY114" fmla="*/ 746828 h 4051062"/>
              <a:gd name="connsiteX115" fmla="*/ 242008 w 3174373"/>
              <a:gd name="connsiteY115" fmla="*/ 753723 h 4051062"/>
              <a:gd name="connsiteX116" fmla="*/ 244653 w 3174373"/>
              <a:gd name="connsiteY116" fmla="*/ 754482 h 4051062"/>
              <a:gd name="connsiteX117" fmla="*/ 248903 w 3174373"/>
              <a:gd name="connsiteY117" fmla="*/ 752129 h 4051062"/>
              <a:gd name="connsiteX118" fmla="*/ 270586 w 3174373"/>
              <a:gd name="connsiteY118" fmla="*/ 718412 h 4051062"/>
              <a:gd name="connsiteX119" fmla="*/ 269177 w 3174373"/>
              <a:gd name="connsiteY119" fmla="*/ 711484 h 4051062"/>
              <a:gd name="connsiteX120" fmla="*/ 502533 w 3174373"/>
              <a:gd name="connsiteY120" fmla="*/ 2732077 h 4051062"/>
              <a:gd name="connsiteX121" fmla="*/ 495464 w 3174373"/>
              <a:gd name="connsiteY121" fmla="*/ 2732272 h 4051062"/>
              <a:gd name="connsiteX122" fmla="*/ 495659 w 3174373"/>
              <a:gd name="connsiteY122" fmla="*/ 2739352 h 4051062"/>
              <a:gd name="connsiteX123" fmla="*/ 525246 w 3174373"/>
              <a:gd name="connsiteY123" fmla="*/ 2766695 h 4051062"/>
              <a:gd name="connsiteX124" fmla="*/ 528596 w 3174373"/>
              <a:gd name="connsiteY124" fmla="*/ 2767985 h 4051062"/>
              <a:gd name="connsiteX125" fmla="*/ 532315 w 3174373"/>
              <a:gd name="connsiteY125" fmla="*/ 2766337 h 4051062"/>
              <a:gd name="connsiteX126" fmla="*/ 531946 w 3174373"/>
              <a:gd name="connsiteY126" fmla="*/ 2759268 h 4051062"/>
              <a:gd name="connsiteX127" fmla="*/ 502533 w 3174373"/>
              <a:gd name="connsiteY127" fmla="*/ 2732077 h 4051062"/>
              <a:gd name="connsiteX128" fmla="*/ 2526032 w 3174373"/>
              <a:gd name="connsiteY128" fmla="*/ 2854501 h 4051062"/>
              <a:gd name="connsiteX129" fmla="*/ 2524991 w 3174373"/>
              <a:gd name="connsiteY129" fmla="*/ 2861505 h 4051062"/>
              <a:gd name="connsiteX130" fmla="*/ 2529013 w 3174373"/>
              <a:gd name="connsiteY130" fmla="*/ 2863532 h 4051062"/>
              <a:gd name="connsiteX131" fmla="*/ 2531994 w 3174373"/>
              <a:gd name="connsiteY131" fmla="*/ 2862546 h 4051062"/>
              <a:gd name="connsiteX132" fmla="*/ 2558871 w 3174373"/>
              <a:gd name="connsiteY132" fmla="*/ 2842066 h 4051062"/>
              <a:gd name="connsiteX133" fmla="*/ 2563999 w 3174373"/>
              <a:gd name="connsiteY133" fmla="*/ 2838152 h 4051062"/>
              <a:gd name="connsiteX134" fmla="*/ 2564856 w 3174373"/>
              <a:gd name="connsiteY134" fmla="*/ 2831127 h 4051062"/>
              <a:gd name="connsiteX135" fmla="*/ 2558860 w 3174373"/>
              <a:gd name="connsiteY135" fmla="*/ 2829739 h 4051062"/>
              <a:gd name="connsiteX136" fmla="*/ 2557830 w 3174373"/>
              <a:gd name="connsiteY136" fmla="*/ 2830259 h 4051062"/>
              <a:gd name="connsiteX137" fmla="*/ 2526032 w 3174373"/>
              <a:gd name="connsiteY137" fmla="*/ 2854501 h 4051062"/>
              <a:gd name="connsiteX138" fmla="*/ 699732 w 3174373"/>
              <a:gd name="connsiteY138" fmla="*/ 2903169 h 4051062"/>
              <a:gd name="connsiteX139" fmla="*/ 702529 w 3174373"/>
              <a:gd name="connsiteY139" fmla="*/ 2904026 h 4051062"/>
              <a:gd name="connsiteX140" fmla="*/ 706681 w 3174373"/>
              <a:gd name="connsiteY140" fmla="*/ 2901825 h 4051062"/>
              <a:gd name="connsiteX141" fmla="*/ 705337 w 3174373"/>
              <a:gd name="connsiteY141" fmla="*/ 2894876 h 4051062"/>
              <a:gd name="connsiteX142" fmla="*/ 672411 w 3174373"/>
              <a:gd name="connsiteY142" fmla="*/ 2872011 h 4051062"/>
              <a:gd name="connsiteX143" fmla="*/ 665429 w 3174373"/>
              <a:gd name="connsiteY143" fmla="*/ 2873182 h 4051062"/>
              <a:gd name="connsiteX144" fmla="*/ 666600 w 3174373"/>
              <a:gd name="connsiteY144" fmla="*/ 2880163 h 4051062"/>
              <a:gd name="connsiteX145" fmla="*/ 699732 w 3174373"/>
              <a:gd name="connsiteY145" fmla="*/ 2903169 h 4051062"/>
              <a:gd name="connsiteX146" fmla="*/ 1975438 w 3174373"/>
              <a:gd name="connsiteY146" fmla="*/ 3121293 h 4051062"/>
              <a:gd name="connsiteX147" fmla="*/ 1969366 w 3174373"/>
              <a:gd name="connsiteY147" fmla="*/ 3117650 h 4051062"/>
              <a:gd name="connsiteX148" fmla="*/ 1949971 w 3174373"/>
              <a:gd name="connsiteY148" fmla="*/ 3122215 h 4051062"/>
              <a:gd name="connsiteX149" fmla="*/ 1930402 w 3174373"/>
              <a:gd name="connsiteY149" fmla="*/ 3126822 h 4051062"/>
              <a:gd name="connsiteX150" fmla="*/ 1926596 w 3174373"/>
              <a:gd name="connsiteY150" fmla="*/ 3132796 h 4051062"/>
              <a:gd name="connsiteX151" fmla="*/ 1931485 w 3174373"/>
              <a:gd name="connsiteY151" fmla="*/ 3136720 h 4051062"/>
              <a:gd name="connsiteX152" fmla="*/ 1932570 w 3174373"/>
              <a:gd name="connsiteY152" fmla="*/ 3136601 h 4051062"/>
              <a:gd name="connsiteX153" fmla="*/ 1949971 w 3174373"/>
              <a:gd name="connsiteY153" fmla="*/ 3132503 h 4051062"/>
              <a:gd name="connsiteX154" fmla="*/ 1971795 w 3174373"/>
              <a:gd name="connsiteY154" fmla="*/ 3127364 h 4051062"/>
              <a:gd name="connsiteX155" fmla="*/ 1975438 w 3174373"/>
              <a:gd name="connsiteY155" fmla="*/ 3121293 h 4051062"/>
              <a:gd name="connsiteX156" fmla="*/ 2143028 w 3174373"/>
              <a:gd name="connsiteY156" fmla="*/ 3073882 h 4051062"/>
              <a:gd name="connsiteX157" fmla="*/ 2144785 w 3174373"/>
              <a:gd name="connsiteY157" fmla="*/ 3073557 h 4051062"/>
              <a:gd name="connsiteX158" fmla="*/ 2182318 w 3174373"/>
              <a:gd name="connsiteY158" fmla="*/ 3058932 h 4051062"/>
              <a:gd name="connsiteX159" fmla="*/ 2185083 w 3174373"/>
              <a:gd name="connsiteY159" fmla="*/ 3052405 h 4051062"/>
              <a:gd name="connsiteX160" fmla="*/ 2178556 w 3174373"/>
              <a:gd name="connsiteY160" fmla="*/ 3049640 h 4051062"/>
              <a:gd name="connsiteX161" fmla="*/ 2141250 w 3174373"/>
              <a:gd name="connsiteY161" fmla="*/ 3064190 h 4051062"/>
              <a:gd name="connsiteX162" fmla="*/ 2138323 w 3174373"/>
              <a:gd name="connsiteY162" fmla="*/ 3070630 h 4051062"/>
              <a:gd name="connsiteX163" fmla="*/ 2143028 w 3174373"/>
              <a:gd name="connsiteY163" fmla="*/ 3073882 h 4051062"/>
              <a:gd name="connsiteX164" fmla="*/ 1205170 w 3174373"/>
              <a:gd name="connsiteY164" fmla="*/ 3127852 h 4051062"/>
              <a:gd name="connsiteX165" fmla="*/ 1210027 w 3174373"/>
              <a:gd name="connsiteY165" fmla="*/ 3124047 h 4051062"/>
              <a:gd name="connsiteX166" fmla="*/ 1210081 w 3174373"/>
              <a:gd name="connsiteY166" fmla="*/ 3122833 h 4051062"/>
              <a:gd name="connsiteX167" fmla="*/ 1194231 w 3174373"/>
              <a:gd name="connsiteY167" fmla="*/ 3122833 h 4051062"/>
              <a:gd name="connsiteX168" fmla="*/ 1194231 w 3174373"/>
              <a:gd name="connsiteY168" fmla="*/ 3125153 h 4051062"/>
              <a:gd name="connsiteX169" fmla="*/ 1203967 w 3174373"/>
              <a:gd name="connsiteY169" fmla="*/ 3127700 h 4051062"/>
              <a:gd name="connsiteX170" fmla="*/ 1205170 w 3174373"/>
              <a:gd name="connsiteY170" fmla="*/ 3127852 h 4051062"/>
              <a:gd name="connsiteX171" fmla="*/ 1382019 w 3174373"/>
              <a:gd name="connsiteY171" fmla="*/ 3161136 h 4051062"/>
              <a:gd name="connsiteX172" fmla="*/ 1422036 w 3174373"/>
              <a:gd name="connsiteY172" fmla="*/ 3165776 h 4051062"/>
              <a:gd name="connsiteX173" fmla="*/ 1422556 w 3174373"/>
              <a:gd name="connsiteY173" fmla="*/ 3165809 h 4051062"/>
              <a:gd name="connsiteX174" fmla="*/ 1427532 w 3174373"/>
              <a:gd name="connsiteY174" fmla="*/ 3161320 h 4051062"/>
              <a:gd name="connsiteX175" fmla="*/ 1423066 w 3174373"/>
              <a:gd name="connsiteY175" fmla="*/ 3155824 h 4051062"/>
              <a:gd name="connsiteX176" fmla="*/ 1383299 w 3174373"/>
              <a:gd name="connsiteY176" fmla="*/ 3151194 h 4051062"/>
              <a:gd name="connsiteX177" fmla="*/ 1377693 w 3174373"/>
              <a:gd name="connsiteY177" fmla="*/ 3155520 h 4051062"/>
              <a:gd name="connsiteX178" fmla="*/ 1382019 w 3174373"/>
              <a:gd name="connsiteY178" fmla="*/ 3161136 h 4051062"/>
              <a:gd name="connsiteX179" fmla="*/ 78418 w 3174373"/>
              <a:gd name="connsiteY179" fmla="*/ 1109308 h 4051062"/>
              <a:gd name="connsiteX180" fmla="*/ 72140 w 3174373"/>
              <a:gd name="connsiteY180" fmla="*/ 1112593 h 4051062"/>
              <a:gd name="connsiteX181" fmla="*/ 60594 w 3174373"/>
              <a:gd name="connsiteY181" fmla="*/ 1151200 h 4051062"/>
              <a:gd name="connsiteX182" fmla="*/ 64042 w 3174373"/>
              <a:gd name="connsiteY182" fmla="*/ 1157391 h 4051062"/>
              <a:gd name="connsiteX183" fmla="*/ 65419 w 3174373"/>
              <a:gd name="connsiteY183" fmla="*/ 1157586 h 4051062"/>
              <a:gd name="connsiteX184" fmla="*/ 70232 w 3174373"/>
              <a:gd name="connsiteY184" fmla="*/ 1153954 h 4051062"/>
              <a:gd name="connsiteX185" fmla="*/ 81692 w 3174373"/>
              <a:gd name="connsiteY185" fmla="*/ 1115596 h 4051062"/>
              <a:gd name="connsiteX186" fmla="*/ 78418 w 3174373"/>
              <a:gd name="connsiteY186" fmla="*/ 1109308 h 4051062"/>
              <a:gd name="connsiteX187" fmla="*/ 1314064 w 3174373"/>
              <a:gd name="connsiteY187" fmla="*/ 3140710 h 4051062"/>
              <a:gd name="connsiteX188" fmla="*/ 1274720 w 3174373"/>
              <a:gd name="connsiteY188" fmla="*/ 3133316 h 4051062"/>
              <a:gd name="connsiteX189" fmla="*/ 1268822 w 3174373"/>
              <a:gd name="connsiteY189" fmla="*/ 3137241 h 4051062"/>
              <a:gd name="connsiteX190" fmla="*/ 1272746 w 3174373"/>
              <a:gd name="connsiteY190" fmla="*/ 3143139 h 4051062"/>
              <a:gd name="connsiteX191" fmla="*/ 1312340 w 3174373"/>
              <a:gd name="connsiteY191" fmla="*/ 3150565 h 4051062"/>
              <a:gd name="connsiteX192" fmla="*/ 1313207 w 3174373"/>
              <a:gd name="connsiteY192" fmla="*/ 3150641 h 4051062"/>
              <a:gd name="connsiteX193" fmla="*/ 1318130 w 3174373"/>
              <a:gd name="connsiteY193" fmla="*/ 3146500 h 4051062"/>
              <a:gd name="connsiteX194" fmla="*/ 1314064 w 3174373"/>
              <a:gd name="connsiteY194" fmla="*/ 3140710 h 4051062"/>
              <a:gd name="connsiteX195" fmla="*/ 425329 w 3174373"/>
              <a:gd name="connsiteY195" fmla="*/ 2653659 h 4051062"/>
              <a:gd name="connsiteX196" fmla="*/ 418250 w 3174373"/>
              <a:gd name="connsiteY196" fmla="*/ 2653356 h 4051062"/>
              <a:gd name="connsiteX197" fmla="*/ 417935 w 3174373"/>
              <a:gd name="connsiteY197" fmla="*/ 2660425 h 4051062"/>
              <a:gd name="connsiteX198" fmla="*/ 431010 w 3174373"/>
              <a:gd name="connsiteY198" fmla="*/ 2674302 h 4051062"/>
              <a:gd name="connsiteX199" fmla="*/ 431010 w 3174373"/>
              <a:gd name="connsiteY199" fmla="*/ 2659698 h 4051062"/>
              <a:gd name="connsiteX200" fmla="*/ 425329 w 3174373"/>
              <a:gd name="connsiteY200" fmla="*/ 2653659 h 4051062"/>
              <a:gd name="connsiteX201" fmla="*/ 396957 w 3174373"/>
              <a:gd name="connsiteY201" fmla="*/ 537063 h 4051062"/>
              <a:gd name="connsiteX202" fmla="*/ 370676 w 3174373"/>
              <a:gd name="connsiteY202" fmla="*/ 567604 h 4051062"/>
              <a:gd name="connsiteX203" fmla="*/ 371295 w 3174373"/>
              <a:gd name="connsiteY203" fmla="*/ 574662 h 4051062"/>
              <a:gd name="connsiteX204" fmla="*/ 374504 w 3174373"/>
              <a:gd name="connsiteY204" fmla="*/ 575833 h 4051062"/>
              <a:gd name="connsiteX205" fmla="*/ 378342 w 3174373"/>
              <a:gd name="connsiteY205" fmla="*/ 574044 h 4051062"/>
              <a:gd name="connsiteX206" fmla="*/ 404459 w 3174373"/>
              <a:gd name="connsiteY206" fmla="*/ 543688 h 4051062"/>
              <a:gd name="connsiteX207" fmla="*/ 404015 w 3174373"/>
              <a:gd name="connsiteY207" fmla="*/ 536619 h 4051062"/>
              <a:gd name="connsiteX208" fmla="*/ 396957 w 3174373"/>
              <a:gd name="connsiteY208" fmla="*/ 537063 h 4051062"/>
              <a:gd name="connsiteX209" fmla="*/ 2081480 w 3174373"/>
              <a:gd name="connsiteY209" fmla="*/ 3090546 h 4051062"/>
              <a:gd name="connsiteX210" fmla="*/ 2075170 w 3174373"/>
              <a:gd name="connsiteY210" fmla="*/ 3087326 h 4051062"/>
              <a:gd name="connsiteX211" fmla="*/ 2036943 w 3174373"/>
              <a:gd name="connsiteY211" fmla="*/ 3099219 h 4051062"/>
              <a:gd name="connsiteX212" fmla="*/ 2033571 w 3174373"/>
              <a:gd name="connsiteY212" fmla="*/ 3105453 h 4051062"/>
              <a:gd name="connsiteX213" fmla="*/ 2038374 w 3174373"/>
              <a:gd name="connsiteY213" fmla="*/ 3109031 h 4051062"/>
              <a:gd name="connsiteX214" fmla="*/ 2039805 w 3174373"/>
              <a:gd name="connsiteY214" fmla="*/ 3108825 h 4051062"/>
              <a:gd name="connsiteX215" fmla="*/ 2078271 w 3174373"/>
              <a:gd name="connsiteY215" fmla="*/ 3096856 h 4051062"/>
              <a:gd name="connsiteX216" fmla="*/ 2081480 w 3174373"/>
              <a:gd name="connsiteY216" fmla="*/ 3090546 h 4051062"/>
              <a:gd name="connsiteX217" fmla="*/ 2642113 w 3174373"/>
              <a:gd name="connsiteY217" fmla="*/ 2759539 h 4051062"/>
              <a:gd name="connsiteX218" fmla="*/ 2612038 w 3174373"/>
              <a:gd name="connsiteY218" fmla="*/ 2785939 h 4051062"/>
              <a:gd name="connsiteX219" fmla="*/ 2611496 w 3174373"/>
              <a:gd name="connsiteY219" fmla="*/ 2792997 h 4051062"/>
              <a:gd name="connsiteX220" fmla="*/ 2615302 w 3174373"/>
              <a:gd name="connsiteY220" fmla="*/ 2794742 h 4051062"/>
              <a:gd name="connsiteX221" fmla="*/ 2618554 w 3174373"/>
              <a:gd name="connsiteY221" fmla="*/ 2793539 h 4051062"/>
              <a:gd name="connsiteX222" fmla="*/ 2648803 w 3174373"/>
              <a:gd name="connsiteY222" fmla="*/ 2766976 h 4051062"/>
              <a:gd name="connsiteX223" fmla="*/ 2649182 w 3174373"/>
              <a:gd name="connsiteY223" fmla="*/ 2759908 h 4051062"/>
              <a:gd name="connsiteX224" fmla="*/ 2642113 w 3174373"/>
              <a:gd name="connsiteY224" fmla="*/ 2759539 h 4051062"/>
              <a:gd name="connsiteX225" fmla="*/ 26801 w 3174373"/>
              <a:gd name="connsiteY225" fmla="*/ 1323865 h 4051062"/>
              <a:gd name="connsiteX226" fmla="*/ 21055 w 3174373"/>
              <a:gd name="connsiteY226" fmla="*/ 1327984 h 4051062"/>
              <a:gd name="connsiteX227" fmla="*/ 15027 w 3174373"/>
              <a:gd name="connsiteY227" fmla="*/ 1367817 h 4051062"/>
              <a:gd name="connsiteX228" fmla="*/ 19298 w 3174373"/>
              <a:gd name="connsiteY228" fmla="*/ 1373454 h 4051062"/>
              <a:gd name="connsiteX229" fmla="*/ 19992 w 3174373"/>
              <a:gd name="connsiteY229" fmla="*/ 1373508 h 4051062"/>
              <a:gd name="connsiteX230" fmla="*/ 24947 w 3174373"/>
              <a:gd name="connsiteY230" fmla="*/ 1369183 h 4051062"/>
              <a:gd name="connsiteX231" fmla="*/ 30931 w 3174373"/>
              <a:gd name="connsiteY231" fmla="*/ 1329600 h 4051062"/>
              <a:gd name="connsiteX232" fmla="*/ 26801 w 3174373"/>
              <a:gd name="connsiteY232" fmla="*/ 1323865 h 4051062"/>
              <a:gd name="connsiteX233" fmla="*/ 61494 w 3174373"/>
              <a:gd name="connsiteY233" fmla="*/ 2026057 h 4051062"/>
              <a:gd name="connsiteX234" fmla="*/ 66297 w 3174373"/>
              <a:gd name="connsiteY234" fmla="*/ 2029689 h 4051062"/>
              <a:gd name="connsiteX235" fmla="*/ 67685 w 3174373"/>
              <a:gd name="connsiteY235" fmla="*/ 2029494 h 4051062"/>
              <a:gd name="connsiteX236" fmla="*/ 71111 w 3174373"/>
              <a:gd name="connsiteY236" fmla="*/ 2023303 h 4051062"/>
              <a:gd name="connsiteX237" fmla="*/ 60551 w 3174373"/>
              <a:gd name="connsiteY237" fmla="*/ 1984675 h 4051062"/>
              <a:gd name="connsiteX238" fmla="*/ 54447 w 3174373"/>
              <a:gd name="connsiteY238" fmla="*/ 1981086 h 4051062"/>
              <a:gd name="connsiteX239" fmla="*/ 50858 w 3174373"/>
              <a:gd name="connsiteY239" fmla="*/ 1987201 h 4051062"/>
              <a:gd name="connsiteX240" fmla="*/ 61494 w 3174373"/>
              <a:gd name="connsiteY240" fmla="*/ 2026057 h 4051062"/>
              <a:gd name="connsiteX241" fmla="*/ 20426 w 3174373"/>
              <a:gd name="connsiteY241" fmla="*/ 1813843 h 4051062"/>
              <a:gd name="connsiteX242" fmla="*/ 21130 w 3174373"/>
              <a:gd name="connsiteY242" fmla="*/ 1813799 h 4051062"/>
              <a:gd name="connsiteX243" fmla="*/ 25391 w 3174373"/>
              <a:gd name="connsiteY243" fmla="*/ 1808151 h 4051062"/>
              <a:gd name="connsiteX244" fmla="*/ 20328 w 3174373"/>
              <a:gd name="connsiteY244" fmla="*/ 1768438 h 4051062"/>
              <a:gd name="connsiteX245" fmla="*/ 14788 w 3174373"/>
              <a:gd name="connsiteY245" fmla="*/ 1764036 h 4051062"/>
              <a:gd name="connsiteX246" fmla="*/ 10386 w 3174373"/>
              <a:gd name="connsiteY246" fmla="*/ 1769576 h 4051062"/>
              <a:gd name="connsiteX247" fmla="*/ 15482 w 3174373"/>
              <a:gd name="connsiteY247" fmla="*/ 1809539 h 4051062"/>
              <a:gd name="connsiteX248" fmla="*/ 20426 w 3174373"/>
              <a:gd name="connsiteY248" fmla="*/ 1813843 h 4051062"/>
              <a:gd name="connsiteX249" fmla="*/ 2438214 w 3174373"/>
              <a:gd name="connsiteY249" fmla="*/ 2926132 h 4051062"/>
              <a:gd name="connsiteX250" fmla="*/ 2440914 w 3174373"/>
              <a:gd name="connsiteY250" fmla="*/ 2925351 h 4051062"/>
              <a:gd name="connsiteX251" fmla="*/ 2474534 w 3174373"/>
              <a:gd name="connsiteY251" fmla="*/ 2903256 h 4051062"/>
              <a:gd name="connsiteX252" fmla="*/ 2475878 w 3174373"/>
              <a:gd name="connsiteY252" fmla="*/ 2896307 h 4051062"/>
              <a:gd name="connsiteX253" fmla="*/ 2468929 w 3174373"/>
              <a:gd name="connsiteY253" fmla="*/ 2894962 h 4051062"/>
              <a:gd name="connsiteX254" fmla="*/ 2435536 w 3174373"/>
              <a:gd name="connsiteY254" fmla="*/ 2916906 h 4051062"/>
              <a:gd name="connsiteX255" fmla="*/ 2433997 w 3174373"/>
              <a:gd name="connsiteY255" fmla="*/ 2923823 h 4051062"/>
              <a:gd name="connsiteX256" fmla="*/ 2438214 w 3174373"/>
              <a:gd name="connsiteY256" fmla="*/ 2926132 h 4051062"/>
              <a:gd name="connsiteX257" fmla="*/ 39572 w 3174373"/>
              <a:gd name="connsiteY257" fmla="*/ 1922574 h 4051062"/>
              <a:gd name="connsiteX258" fmla="*/ 40613 w 3174373"/>
              <a:gd name="connsiteY258" fmla="*/ 1922465 h 4051062"/>
              <a:gd name="connsiteX259" fmla="*/ 44473 w 3174373"/>
              <a:gd name="connsiteY259" fmla="*/ 1916535 h 4051062"/>
              <a:gd name="connsiteX260" fmla="*/ 36645 w 3174373"/>
              <a:gd name="connsiteY260" fmla="*/ 1877266 h 4051062"/>
              <a:gd name="connsiteX261" fmla="*/ 30812 w 3174373"/>
              <a:gd name="connsiteY261" fmla="*/ 1873266 h 4051062"/>
              <a:gd name="connsiteX262" fmla="*/ 26801 w 3174373"/>
              <a:gd name="connsiteY262" fmla="*/ 1879099 h 4051062"/>
              <a:gd name="connsiteX263" fmla="*/ 34672 w 3174373"/>
              <a:gd name="connsiteY263" fmla="*/ 1918606 h 4051062"/>
              <a:gd name="connsiteX264" fmla="*/ 39572 w 3174373"/>
              <a:gd name="connsiteY264" fmla="*/ 1922574 h 4051062"/>
              <a:gd name="connsiteX265" fmla="*/ 2244831 w 3174373"/>
              <a:gd name="connsiteY265" fmla="*/ 3031546 h 4051062"/>
              <a:gd name="connsiteX266" fmla="*/ 2246913 w 3174373"/>
              <a:gd name="connsiteY266" fmla="*/ 3031101 h 4051062"/>
              <a:gd name="connsiteX267" fmla="*/ 2283232 w 3174373"/>
              <a:gd name="connsiteY267" fmla="*/ 3013917 h 4051062"/>
              <a:gd name="connsiteX268" fmla="*/ 2285531 w 3174373"/>
              <a:gd name="connsiteY268" fmla="*/ 3007217 h 4051062"/>
              <a:gd name="connsiteX269" fmla="*/ 2278831 w 3174373"/>
              <a:gd name="connsiteY269" fmla="*/ 3004919 h 4051062"/>
              <a:gd name="connsiteX270" fmla="*/ 2242750 w 3174373"/>
              <a:gd name="connsiteY270" fmla="*/ 3021983 h 4051062"/>
              <a:gd name="connsiteX271" fmla="*/ 2240278 w 3174373"/>
              <a:gd name="connsiteY271" fmla="*/ 3028619 h 4051062"/>
              <a:gd name="connsiteX272" fmla="*/ 2244831 w 3174373"/>
              <a:gd name="connsiteY272" fmla="*/ 3031546 h 4051062"/>
              <a:gd name="connsiteX273" fmla="*/ 2343339 w 3174373"/>
              <a:gd name="connsiteY273" fmla="*/ 2982238 h 4051062"/>
              <a:gd name="connsiteX274" fmla="*/ 2345735 w 3174373"/>
              <a:gd name="connsiteY274" fmla="*/ 2981631 h 4051062"/>
              <a:gd name="connsiteX275" fmla="*/ 2380775 w 3174373"/>
              <a:gd name="connsiteY275" fmla="*/ 2961931 h 4051062"/>
              <a:gd name="connsiteX276" fmla="*/ 2382607 w 3174373"/>
              <a:gd name="connsiteY276" fmla="*/ 2955101 h 4051062"/>
              <a:gd name="connsiteX277" fmla="*/ 2375777 w 3174373"/>
              <a:gd name="connsiteY277" fmla="*/ 2953269 h 4051062"/>
              <a:gd name="connsiteX278" fmla="*/ 2340943 w 3174373"/>
              <a:gd name="connsiteY278" fmla="*/ 2972827 h 4051062"/>
              <a:gd name="connsiteX279" fmla="*/ 2338937 w 3174373"/>
              <a:gd name="connsiteY279" fmla="*/ 2979625 h 4051062"/>
              <a:gd name="connsiteX280" fmla="*/ 2343339 w 3174373"/>
              <a:gd name="connsiteY280" fmla="*/ 2982238 h 4051062"/>
              <a:gd name="connsiteX281" fmla="*/ 48842 w 3174373"/>
              <a:gd name="connsiteY281" fmla="*/ 1215676 h 4051062"/>
              <a:gd name="connsiteX282" fmla="*/ 42814 w 3174373"/>
              <a:gd name="connsiteY282" fmla="*/ 1219394 h 4051062"/>
              <a:gd name="connsiteX283" fmla="*/ 34010 w 3174373"/>
              <a:gd name="connsiteY283" fmla="*/ 1258706 h 4051062"/>
              <a:gd name="connsiteX284" fmla="*/ 37881 w 3174373"/>
              <a:gd name="connsiteY284" fmla="*/ 1264637 h 4051062"/>
              <a:gd name="connsiteX285" fmla="*/ 38922 w 3174373"/>
              <a:gd name="connsiteY285" fmla="*/ 1264745 h 4051062"/>
              <a:gd name="connsiteX286" fmla="*/ 43811 w 3174373"/>
              <a:gd name="connsiteY286" fmla="*/ 1260766 h 4051062"/>
              <a:gd name="connsiteX287" fmla="*/ 52550 w 3174373"/>
              <a:gd name="connsiteY287" fmla="*/ 1221693 h 4051062"/>
              <a:gd name="connsiteX288" fmla="*/ 48842 w 3174373"/>
              <a:gd name="connsiteY288" fmla="*/ 1215676 h 4051062"/>
              <a:gd name="connsiteX289" fmla="*/ 85606 w 3174373"/>
              <a:gd name="connsiteY289" fmla="*/ 2087020 h 4051062"/>
              <a:gd name="connsiteX290" fmla="*/ 82451 w 3174373"/>
              <a:gd name="connsiteY290" fmla="*/ 2093351 h 4051062"/>
              <a:gd name="connsiteX291" fmla="*/ 95786 w 3174373"/>
              <a:gd name="connsiteY291" fmla="*/ 2131373 h 4051062"/>
              <a:gd name="connsiteX292" fmla="*/ 100491 w 3174373"/>
              <a:gd name="connsiteY292" fmla="*/ 2134658 h 4051062"/>
              <a:gd name="connsiteX293" fmla="*/ 102204 w 3174373"/>
              <a:gd name="connsiteY293" fmla="*/ 2134355 h 4051062"/>
              <a:gd name="connsiteX294" fmla="*/ 105186 w 3174373"/>
              <a:gd name="connsiteY294" fmla="*/ 2127925 h 4051062"/>
              <a:gd name="connsiteX295" fmla="*/ 91937 w 3174373"/>
              <a:gd name="connsiteY295" fmla="*/ 2090153 h 4051062"/>
              <a:gd name="connsiteX296" fmla="*/ 85606 w 3174373"/>
              <a:gd name="connsiteY296" fmla="*/ 2087020 h 4051062"/>
              <a:gd name="connsiteX297" fmla="*/ 2640888 w 3174373"/>
              <a:gd name="connsiteY297" fmla="*/ 406801 h 4051062"/>
              <a:gd name="connsiteX298" fmla="*/ 2641268 w 3174373"/>
              <a:gd name="connsiteY298" fmla="*/ 413870 h 4051062"/>
              <a:gd name="connsiteX299" fmla="*/ 2670703 w 3174373"/>
              <a:gd name="connsiteY299" fmla="*/ 441006 h 4051062"/>
              <a:gd name="connsiteX300" fmla="*/ 2674150 w 3174373"/>
              <a:gd name="connsiteY300" fmla="*/ 442372 h 4051062"/>
              <a:gd name="connsiteX301" fmla="*/ 2677782 w 3174373"/>
              <a:gd name="connsiteY301" fmla="*/ 440800 h 4051062"/>
              <a:gd name="connsiteX302" fmla="*/ 2677587 w 3174373"/>
              <a:gd name="connsiteY302" fmla="*/ 433721 h 4051062"/>
              <a:gd name="connsiteX303" fmla="*/ 2647957 w 3174373"/>
              <a:gd name="connsiteY303" fmla="*/ 406410 h 4051062"/>
              <a:gd name="connsiteX304" fmla="*/ 2640888 w 3174373"/>
              <a:gd name="connsiteY304" fmla="*/ 406801 h 4051062"/>
              <a:gd name="connsiteX305" fmla="*/ 2179836 w 3174373"/>
              <a:gd name="connsiteY305" fmla="*/ 114260 h 4051062"/>
              <a:gd name="connsiteX306" fmla="*/ 2173320 w 3174373"/>
              <a:gd name="connsiteY306" fmla="*/ 117036 h 4051062"/>
              <a:gd name="connsiteX307" fmla="*/ 2176095 w 3174373"/>
              <a:gd name="connsiteY307" fmla="*/ 123552 h 4051062"/>
              <a:gd name="connsiteX308" fmla="*/ 2213131 w 3174373"/>
              <a:gd name="connsiteY308" fmla="*/ 139033 h 4051062"/>
              <a:gd name="connsiteX309" fmla="*/ 2215125 w 3174373"/>
              <a:gd name="connsiteY309" fmla="*/ 139445 h 4051062"/>
              <a:gd name="connsiteX310" fmla="*/ 2219722 w 3174373"/>
              <a:gd name="connsiteY310" fmla="*/ 136431 h 4051062"/>
              <a:gd name="connsiteX311" fmla="*/ 2217120 w 3174373"/>
              <a:gd name="connsiteY311" fmla="*/ 129850 h 4051062"/>
              <a:gd name="connsiteX312" fmla="*/ 2179836 w 3174373"/>
              <a:gd name="connsiteY312" fmla="*/ 114260 h 4051062"/>
              <a:gd name="connsiteX313" fmla="*/ 2556009 w 3174373"/>
              <a:gd name="connsiteY313" fmla="*/ 336124 h 4051062"/>
              <a:gd name="connsiteX314" fmla="*/ 2556876 w 3174373"/>
              <a:gd name="connsiteY314" fmla="*/ 343149 h 4051062"/>
              <a:gd name="connsiteX315" fmla="*/ 2588133 w 3174373"/>
              <a:gd name="connsiteY315" fmla="*/ 368194 h 4051062"/>
              <a:gd name="connsiteX316" fmla="*/ 2591309 w 3174373"/>
              <a:gd name="connsiteY316" fmla="*/ 369332 h 4051062"/>
              <a:gd name="connsiteX317" fmla="*/ 2595180 w 3174373"/>
              <a:gd name="connsiteY317" fmla="*/ 367500 h 4051062"/>
              <a:gd name="connsiteX318" fmla="*/ 2594486 w 3174373"/>
              <a:gd name="connsiteY318" fmla="*/ 360453 h 4051062"/>
              <a:gd name="connsiteX319" fmla="*/ 2563034 w 3174373"/>
              <a:gd name="connsiteY319" fmla="*/ 335257 h 4051062"/>
              <a:gd name="connsiteX320" fmla="*/ 2556009 w 3174373"/>
              <a:gd name="connsiteY320" fmla="*/ 336124 h 4051062"/>
              <a:gd name="connsiteX321" fmla="*/ 2794861 w 3174373"/>
              <a:gd name="connsiteY321" fmla="*/ 564872 h 4051062"/>
              <a:gd name="connsiteX322" fmla="*/ 2794254 w 3174373"/>
              <a:gd name="connsiteY322" fmla="*/ 571930 h 4051062"/>
              <a:gd name="connsiteX323" fmla="*/ 2819624 w 3174373"/>
              <a:gd name="connsiteY323" fmla="*/ 602851 h 4051062"/>
              <a:gd name="connsiteX324" fmla="*/ 2823537 w 3174373"/>
              <a:gd name="connsiteY324" fmla="*/ 604737 h 4051062"/>
              <a:gd name="connsiteX325" fmla="*/ 2826671 w 3174373"/>
              <a:gd name="connsiteY325" fmla="*/ 603642 h 4051062"/>
              <a:gd name="connsiteX326" fmla="*/ 2827452 w 3174373"/>
              <a:gd name="connsiteY326" fmla="*/ 596606 h 4051062"/>
              <a:gd name="connsiteX327" fmla="*/ 2801919 w 3174373"/>
              <a:gd name="connsiteY327" fmla="*/ 565479 h 4051062"/>
              <a:gd name="connsiteX328" fmla="*/ 2794861 w 3174373"/>
              <a:gd name="connsiteY328" fmla="*/ 564872 h 4051062"/>
              <a:gd name="connsiteX329" fmla="*/ 2379279 w 3174373"/>
              <a:gd name="connsiteY329" fmla="*/ 211380 h 4051062"/>
              <a:gd name="connsiteX330" fmla="*/ 2372448 w 3174373"/>
              <a:gd name="connsiteY330" fmla="*/ 213212 h 4051062"/>
              <a:gd name="connsiteX331" fmla="*/ 2374281 w 3174373"/>
              <a:gd name="connsiteY331" fmla="*/ 220053 h 4051062"/>
              <a:gd name="connsiteX332" fmla="*/ 2408747 w 3174373"/>
              <a:gd name="connsiteY332" fmla="*/ 240533 h 4051062"/>
              <a:gd name="connsiteX333" fmla="*/ 2411359 w 3174373"/>
              <a:gd name="connsiteY333" fmla="*/ 241270 h 4051062"/>
              <a:gd name="connsiteX334" fmla="*/ 2415631 w 3174373"/>
              <a:gd name="connsiteY334" fmla="*/ 238874 h 4051062"/>
              <a:gd name="connsiteX335" fmla="*/ 2413972 w 3174373"/>
              <a:gd name="connsiteY335" fmla="*/ 231990 h 4051062"/>
              <a:gd name="connsiteX336" fmla="*/ 2379279 w 3174373"/>
              <a:gd name="connsiteY336" fmla="*/ 211380 h 4051062"/>
              <a:gd name="connsiteX337" fmla="*/ 2281292 w 3174373"/>
              <a:gd name="connsiteY337" fmla="*/ 159329 h 4051062"/>
              <a:gd name="connsiteX338" fmla="*/ 2274603 w 3174373"/>
              <a:gd name="connsiteY338" fmla="*/ 161638 h 4051062"/>
              <a:gd name="connsiteX339" fmla="*/ 2276912 w 3174373"/>
              <a:gd name="connsiteY339" fmla="*/ 168328 h 4051062"/>
              <a:gd name="connsiteX340" fmla="*/ 2312755 w 3174373"/>
              <a:gd name="connsiteY340" fmla="*/ 186357 h 4051062"/>
              <a:gd name="connsiteX341" fmla="*/ 2315064 w 3174373"/>
              <a:gd name="connsiteY341" fmla="*/ 186921 h 4051062"/>
              <a:gd name="connsiteX342" fmla="*/ 2319498 w 3174373"/>
              <a:gd name="connsiteY342" fmla="*/ 184221 h 4051062"/>
              <a:gd name="connsiteX343" fmla="*/ 2317362 w 3174373"/>
              <a:gd name="connsiteY343" fmla="*/ 177467 h 4051062"/>
              <a:gd name="connsiteX344" fmla="*/ 2281292 w 3174373"/>
              <a:gd name="connsiteY344" fmla="*/ 159329 h 4051062"/>
              <a:gd name="connsiteX345" fmla="*/ 2862915 w 3174373"/>
              <a:gd name="connsiteY345" fmla="*/ 2514637 h 4051062"/>
              <a:gd name="connsiteX346" fmla="*/ 2838922 w 3174373"/>
              <a:gd name="connsiteY346" fmla="*/ 2546717 h 4051062"/>
              <a:gd name="connsiteX347" fmla="*/ 2839844 w 3174373"/>
              <a:gd name="connsiteY347" fmla="*/ 2553743 h 4051062"/>
              <a:gd name="connsiteX348" fmla="*/ 2842890 w 3174373"/>
              <a:gd name="connsiteY348" fmla="*/ 2554783 h 4051062"/>
              <a:gd name="connsiteX349" fmla="*/ 2846858 w 3174373"/>
              <a:gd name="connsiteY349" fmla="*/ 2552832 h 4051062"/>
              <a:gd name="connsiteX350" fmla="*/ 2871013 w 3174373"/>
              <a:gd name="connsiteY350" fmla="*/ 2520535 h 4051062"/>
              <a:gd name="connsiteX351" fmla="*/ 2869907 w 3174373"/>
              <a:gd name="connsiteY351" fmla="*/ 2513542 h 4051062"/>
              <a:gd name="connsiteX352" fmla="*/ 2862915 w 3174373"/>
              <a:gd name="connsiteY352" fmla="*/ 2514637 h 4051062"/>
              <a:gd name="connsiteX353" fmla="*/ 2466392 w 3174373"/>
              <a:gd name="connsiteY353" fmla="*/ 271475 h 4051062"/>
              <a:gd name="connsiteX354" fmla="*/ 2467747 w 3174373"/>
              <a:gd name="connsiteY354" fmla="*/ 278425 h 4051062"/>
              <a:gd name="connsiteX355" fmla="*/ 2500684 w 3174373"/>
              <a:gd name="connsiteY355" fmla="*/ 301246 h 4051062"/>
              <a:gd name="connsiteX356" fmla="*/ 2503589 w 3174373"/>
              <a:gd name="connsiteY356" fmla="*/ 302179 h 4051062"/>
              <a:gd name="connsiteX357" fmla="*/ 2507666 w 3174373"/>
              <a:gd name="connsiteY357" fmla="*/ 300075 h 4051062"/>
              <a:gd name="connsiteX358" fmla="*/ 2506495 w 3174373"/>
              <a:gd name="connsiteY358" fmla="*/ 293093 h 4051062"/>
              <a:gd name="connsiteX359" fmla="*/ 2473341 w 3174373"/>
              <a:gd name="connsiteY359" fmla="*/ 270131 h 4051062"/>
              <a:gd name="connsiteX360" fmla="*/ 2466392 w 3174373"/>
              <a:gd name="connsiteY360" fmla="*/ 271475 h 4051062"/>
              <a:gd name="connsiteX361" fmla="*/ 2720639 w 3174373"/>
              <a:gd name="connsiteY361" fmla="*/ 483191 h 4051062"/>
              <a:gd name="connsiteX362" fmla="*/ 2720520 w 3174373"/>
              <a:gd name="connsiteY362" fmla="*/ 490271 h 4051062"/>
              <a:gd name="connsiteX363" fmla="*/ 2748004 w 3174373"/>
              <a:gd name="connsiteY363" fmla="*/ 519370 h 4051062"/>
              <a:gd name="connsiteX364" fmla="*/ 2751679 w 3174373"/>
              <a:gd name="connsiteY364" fmla="*/ 520985 h 4051062"/>
              <a:gd name="connsiteX365" fmla="*/ 2755073 w 3174373"/>
              <a:gd name="connsiteY365" fmla="*/ 519662 h 4051062"/>
              <a:gd name="connsiteX366" fmla="*/ 2755355 w 3174373"/>
              <a:gd name="connsiteY366" fmla="*/ 512583 h 4051062"/>
              <a:gd name="connsiteX367" fmla="*/ 2727708 w 3174373"/>
              <a:gd name="connsiteY367" fmla="*/ 483299 h 4051062"/>
              <a:gd name="connsiteX368" fmla="*/ 2720639 w 3174373"/>
              <a:gd name="connsiteY368" fmla="*/ 483191 h 4051062"/>
              <a:gd name="connsiteX369" fmla="*/ 3028293 w 3174373"/>
              <a:gd name="connsiteY369" fmla="*/ 2228916 h 4051062"/>
              <a:gd name="connsiteX370" fmla="*/ 3011478 w 3174373"/>
              <a:gd name="connsiteY370" fmla="*/ 2265355 h 4051062"/>
              <a:gd name="connsiteX371" fmla="*/ 3013830 w 3174373"/>
              <a:gd name="connsiteY371" fmla="*/ 2272033 h 4051062"/>
              <a:gd name="connsiteX372" fmla="*/ 3015988 w 3174373"/>
              <a:gd name="connsiteY372" fmla="*/ 2272521 h 4051062"/>
              <a:gd name="connsiteX373" fmla="*/ 3020509 w 3174373"/>
              <a:gd name="connsiteY373" fmla="*/ 2269680 h 4051062"/>
              <a:gd name="connsiteX374" fmla="*/ 3037444 w 3174373"/>
              <a:gd name="connsiteY374" fmla="*/ 2233003 h 4051062"/>
              <a:gd name="connsiteX375" fmla="*/ 3034907 w 3174373"/>
              <a:gd name="connsiteY375" fmla="*/ 2226379 h 4051062"/>
              <a:gd name="connsiteX376" fmla="*/ 3028293 w 3174373"/>
              <a:gd name="connsiteY376" fmla="*/ 2228916 h 4051062"/>
              <a:gd name="connsiteX377" fmla="*/ 3047787 w 3174373"/>
              <a:gd name="connsiteY377" fmla="*/ 982797 h 4051062"/>
              <a:gd name="connsiteX378" fmla="*/ 3049716 w 3174373"/>
              <a:gd name="connsiteY378" fmla="*/ 982406 h 4051062"/>
              <a:gd name="connsiteX379" fmla="*/ 3052405 w 3174373"/>
              <a:gd name="connsiteY379" fmla="*/ 975858 h 4051062"/>
              <a:gd name="connsiteX380" fmla="*/ 3036468 w 3174373"/>
              <a:gd name="connsiteY380" fmla="*/ 939007 h 4051062"/>
              <a:gd name="connsiteX381" fmla="*/ 3029855 w 3174373"/>
              <a:gd name="connsiteY381" fmla="*/ 936481 h 4051062"/>
              <a:gd name="connsiteX382" fmla="*/ 3027328 w 3174373"/>
              <a:gd name="connsiteY382" fmla="*/ 943105 h 4051062"/>
              <a:gd name="connsiteX383" fmla="*/ 3043168 w 3174373"/>
              <a:gd name="connsiteY383" fmla="*/ 979718 h 4051062"/>
              <a:gd name="connsiteX384" fmla="*/ 3047787 w 3174373"/>
              <a:gd name="connsiteY384" fmla="*/ 982797 h 4051062"/>
              <a:gd name="connsiteX385" fmla="*/ 3001818 w 3174373"/>
              <a:gd name="connsiteY385" fmla="*/ 882717 h 4051062"/>
              <a:gd name="connsiteX386" fmla="*/ 3004062 w 3174373"/>
              <a:gd name="connsiteY386" fmla="*/ 882186 h 4051062"/>
              <a:gd name="connsiteX387" fmla="*/ 3006285 w 3174373"/>
              <a:gd name="connsiteY387" fmla="*/ 875464 h 4051062"/>
              <a:gd name="connsiteX388" fmla="*/ 2987789 w 3174373"/>
              <a:gd name="connsiteY388" fmla="*/ 839795 h 4051062"/>
              <a:gd name="connsiteX389" fmla="*/ 2981013 w 3174373"/>
              <a:gd name="connsiteY389" fmla="*/ 837746 h 4051062"/>
              <a:gd name="connsiteX390" fmla="*/ 2978953 w 3174373"/>
              <a:gd name="connsiteY390" fmla="*/ 844522 h 4051062"/>
              <a:gd name="connsiteX391" fmla="*/ 2997340 w 3174373"/>
              <a:gd name="connsiteY391" fmla="*/ 879963 h 4051062"/>
              <a:gd name="connsiteX392" fmla="*/ 3001818 w 3174373"/>
              <a:gd name="connsiteY392" fmla="*/ 882717 h 4051062"/>
              <a:gd name="connsiteX393" fmla="*/ 2924636 w 3174373"/>
              <a:gd name="connsiteY393" fmla="*/ 2423372 h 4051062"/>
              <a:gd name="connsiteX394" fmla="*/ 2902920 w 3174373"/>
              <a:gd name="connsiteY394" fmla="*/ 2457068 h 4051062"/>
              <a:gd name="connsiteX395" fmla="*/ 2904330 w 3174373"/>
              <a:gd name="connsiteY395" fmla="*/ 2464006 h 4051062"/>
              <a:gd name="connsiteX396" fmla="*/ 2907094 w 3174373"/>
              <a:gd name="connsiteY396" fmla="*/ 2464841 h 4051062"/>
              <a:gd name="connsiteX397" fmla="*/ 2911268 w 3174373"/>
              <a:gd name="connsiteY397" fmla="*/ 2462608 h 4051062"/>
              <a:gd name="connsiteX398" fmla="*/ 2933125 w 3174373"/>
              <a:gd name="connsiteY398" fmla="*/ 2428695 h 4051062"/>
              <a:gd name="connsiteX399" fmla="*/ 2931542 w 3174373"/>
              <a:gd name="connsiteY399" fmla="*/ 2421789 h 4051062"/>
              <a:gd name="connsiteX400" fmla="*/ 2924636 w 3174373"/>
              <a:gd name="connsiteY400" fmla="*/ 2423372 h 4051062"/>
              <a:gd name="connsiteX401" fmla="*/ 2979863 w 3174373"/>
              <a:gd name="connsiteY401" fmla="*/ 2327987 h 4051062"/>
              <a:gd name="connsiteX402" fmla="*/ 2960544 w 3174373"/>
              <a:gd name="connsiteY402" fmla="*/ 2363135 h 4051062"/>
              <a:gd name="connsiteX403" fmla="*/ 2962441 w 3174373"/>
              <a:gd name="connsiteY403" fmla="*/ 2369966 h 4051062"/>
              <a:gd name="connsiteX404" fmla="*/ 2964902 w 3174373"/>
              <a:gd name="connsiteY404" fmla="*/ 2370616 h 4051062"/>
              <a:gd name="connsiteX405" fmla="*/ 2969260 w 3174373"/>
              <a:gd name="connsiteY405" fmla="*/ 2368079 h 4051062"/>
              <a:gd name="connsiteX406" fmla="*/ 2988699 w 3174373"/>
              <a:gd name="connsiteY406" fmla="*/ 2332714 h 4051062"/>
              <a:gd name="connsiteX407" fmla="*/ 2986640 w 3174373"/>
              <a:gd name="connsiteY407" fmla="*/ 2325938 h 4051062"/>
              <a:gd name="connsiteX408" fmla="*/ 2979863 w 3174373"/>
              <a:gd name="connsiteY408" fmla="*/ 2327987 h 4051062"/>
              <a:gd name="connsiteX409" fmla="*/ 2889412 w 3174373"/>
              <a:gd name="connsiteY409" fmla="*/ 693227 h 4051062"/>
              <a:gd name="connsiteX410" fmla="*/ 2892252 w 3174373"/>
              <a:gd name="connsiteY410" fmla="*/ 692338 h 4051062"/>
              <a:gd name="connsiteX411" fmla="*/ 2893521 w 3174373"/>
              <a:gd name="connsiteY411" fmla="*/ 685377 h 4051062"/>
              <a:gd name="connsiteX412" fmla="*/ 2870222 w 3174373"/>
              <a:gd name="connsiteY412" fmla="*/ 652570 h 4051062"/>
              <a:gd name="connsiteX413" fmla="*/ 2863218 w 3174373"/>
              <a:gd name="connsiteY413" fmla="*/ 651475 h 4051062"/>
              <a:gd name="connsiteX414" fmla="*/ 2862123 w 3174373"/>
              <a:gd name="connsiteY414" fmla="*/ 658468 h 4051062"/>
              <a:gd name="connsiteX415" fmla="*/ 2885292 w 3174373"/>
              <a:gd name="connsiteY415" fmla="*/ 691058 h 4051062"/>
              <a:gd name="connsiteX416" fmla="*/ 2889412 w 3174373"/>
              <a:gd name="connsiteY416" fmla="*/ 693227 h 4051062"/>
              <a:gd name="connsiteX417" fmla="*/ 2948932 w 3174373"/>
              <a:gd name="connsiteY417" fmla="*/ 786042 h 4051062"/>
              <a:gd name="connsiteX418" fmla="*/ 2951480 w 3174373"/>
              <a:gd name="connsiteY418" fmla="*/ 785337 h 4051062"/>
              <a:gd name="connsiteX419" fmla="*/ 2953225 w 3174373"/>
              <a:gd name="connsiteY419" fmla="*/ 778475 h 4051062"/>
              <a:gd name="connsiteX420" fmla="*/ 2932280 w 3174373"/>
              <a:gd name="connsiteY420" fmla="*/ 744161 h 4051062"/>
              <a:gd name="connsiteX421" fmla="*/ 2925373 w 3174373"/>
              <a:gd name="connsiteY421" fmla="*/ 742578 h 4051062"/>
              <a:gd name="connsiteX422" fmla="*/ 2923790 w 3174373"/>
              <a:gd name="connsiteY422" fmla="*/ 749473 h 4051062"/>
              <a:gd name="connsiteX423" fmla="*/ 2944617 w 3174373"/>
              <a:gd name="connsiteY423" fmla="*/ 783581 h 4051062"/>
              <a:gd name="connsiteX424" fmla="*/ 2948932 w 3174373"/>
              <a:gd name="connsiteY424" fmla="*/ 786042 h 4051062"/>
              <a:gd name="connsiteX425" fmla="*/ 732127 w 3174373"/>
              <a:gd name="connsiteY425" fmla="*/ 249683 h 4051062"/>
              <a:gd name="connsiteX426" fmla="*/ 698539 w 3174373"/>
              <a:gd name="connsiteY426" fmla="*/ 271811 h 4051062"/>
              <a:gd name="connsiteX427" fmla="*/ 697195 w 3174373"/>
              <a:gd name="connsiteY427" fmla="*/ 278761 h 4051062"/>
              <a:gd name="connsiteX428" fmla="*/ 701347 w 3174373"/>
              <a:gd name="connsiteY428" fmla="*/ 280962 h 4051062"/>
              <a:gd name="connsiteX429" fmla="*/ 704144 w 3174373"/>
              <a:gd name="connsiteY429" fmla="*/ 280105 h 4051062"/>
              <a:gd name="connsiteX430" fmla="*/ 737526 w 3174373"/>
              <a:gd name="connsiteY430" fmla="*/ 258118 h 4051062"/>
              <a:gd name="connsiteX431" fmla="*/ 739044 w 3174373"/>
              <a:gd name="connsiteY431" fmla="*/ 251201 h 4051062"/>
              <a:gd name="connsiteX432" fmla="*/ 732127 w 3174373"/>
              <a:gd name="connsiteY432" fmla="*/ 249683 h 4051062"/>
              <a:gd name="connsiteX433" fmla="*/ 827251 w 3174373"/>
              <a:gd name="connsiteY433" fmla="*/ 193318 h 4051062"/>
              <a:gd name="connsiteX434" fmla="*/ 792222 w 3174373"/>
              <a:gd name="connsiteY434" fmla="*/ 213039 h 4051062"/>
              <a:gd name="connsiteX435" fmla="*/ 790401 w 3174373"/>
              <a:gd name="connsiteY435" fmla="*/ 219880 h 4051062"/>
              <a:gd name="connsiteX436" fmla="*/ 794737 w 3174373"/>
              <a:gd name="connsiteY436" fmla="*/ 222373 h 4051062"/>
              <a:gd name="connsiteX437" fmla="*/ 797242 w 3174373"/>
              <a:gd name="connsiteY437" fmla="*/ 221701 h 4051062"/>
              <a:gd name="connsiteX438" fmla="*/ 832044 w 3174373"/>
              <a:gd name="connsiteY438" fmla="*/ 202099 h 4051062"/>
              <a:gd name="connsiteX439" fmla="*/ 834038 w 3174373"/>
              <a:gd name="connsiteY439" fmla="*/ 195313 h 4051062"/>
              <a:gd name="connsiteX440" fmla="*/ 827251 w 3174373"/>
              <a:gd name="connsiteY440" fmla="*/ 193318 h 4051062"/>
              <a:gd name="connsiteX441" fmla="*/ 1133084 w 3174373"/>
              <a:gd name="connsiteY441" fmla="*/ 65830 h 4051062"/>
              <a:gd name="connsiteX442" fmla="*/ 1094618 w 3174373"/>
              <a:gd name="connsiteY442" fmla="*/ 77832 h 4051062"/>
              <a:gd name="connsiteX443" fmla="*/ 1091409 w 3174373"/>
              <a:gd name="connsiteY443" fmla="*/ 84142 h 4051062"/>
              <a:gd name="connsiteX444" fmla="*/ 1096168 w 3174373"/>
              <a:gd name="connsiteY444" fmla="*/ 87590 h 4051062"/>
              <a:gd name="connsiteX445" fmla="*/ 1097718 w 3174373"/>
              <a:gd name="connsiteY445" fmla="*/ 87340 h 4051062"/>
              <a:gd name="connsiteX446" fmla="*/ 1135925 w 3174373"/>
              <a:gd name="connsiteY446" fmla="*/ 75415 h 4051062"/>
              <a:gd name="connsiteX447" fmla="*/ 1139296 w 3174373"/>
              <a:gd name="connsiteY447" fmla="*/ 69191 h 4051062"/>
              <a:gd name="connsiteX448" fmla="*/ 1133084 w 3174373"/>
              <a:gd name="connsiteY448" fmla="*/ 65830 h 4051062"/>
              <a:gd name="connsiteX449" fmla="*/ 926030 w 3174373"/>
              <a:gd name="connsiteY449" fmla="*/ 143739 h 4051062"/>
              <a:gd name="connsiteX450" fmla="*/ 889732 w 3174373"/>
              <a:gd name="connsiteY450" fmla="*/ 160955 h 4051062"/>
              <a:gd name="connsiteX451" fmla="*/ 887433 w 3174373"/>
              <a:gd name="connsiteY451" fmla="*/ 167655 h 4051062"/>
              <a:gd name="connsiteX452" fmla="*/ 891933 w 3174373"/>
              <a:gd name="connsiteY452" fmla="*/ 170453 h 4051062"/>
              <a:gd name="connsiteX453" fmla="*/ 894134 w 3174373"/>
              <a:gd name="connsiteY453" fmla="*/ 169943 h 4051062"/>
              <a:gd name="connsiteX454" fmla="*/ 930193 w 3174373"/>
              <a:gd name="connsiteY454" fmla="*/ 152835 h 4051062"/>
              <a:gd name="connsiteX455" fmla="*/ 932654 w 3174373"/>
              <a:gd name="connsiteY455" fmla="*/ 146200 h 4051062"/>
              <a:gd name="connsiteX456" fmla="*/ 926030 w 3174373"/>
              <a:gd name="connsiteY456" fmla="*/ 143739 h 4051062"/>
              <a:gd name="connsiteX457" fmla="*/ 1028104 w 3174373"/>
              <a:gd name="connsiteY457" fmla="*/ 101185 h 4051062"/>
              <a:gd name="connsiteX458" fmla="*/ 990581 w 3174373"/>
              <a:gd name="connsiteY458" fmla="*/ 115854 h 4051062"/>
              <a:gd name="connsiteX459" fmla="*/ 987827 w 3174373"/>
              <a:gd name="connsiteY459" fmla="*/ 122381 h 4051062"/>
              <a:gd name="connsiteX460" fmla="*/ 992468 w 3174373"/>
              <a:gd name="connsiteY460" fmla="*/ 125503 h 4051062"/>
              <a:gd name="connsiteX461" fmla="*/ 994354 w 3174373"/>
              <a:gd name="connsiteY461" fmla="*/ 125134 h 4051062"/>
              <a:gd name="connsiteX462" fmla="*/ 1031638 w 3174373"/>
              <a:gd name="connsiteY462" fmla="*/ 110552 h 4051062"/>
              <a:gd name="connsiteX463" fmla="*/ 1034555 w 3174373"/>
              <a:gd name="connsiteY463" fmla="*/ 104102 h 4051062"/>
              <a:gd name="connsiteX464" fmla="*/ 1028104 w 3174373"/>
              <a:gd name="connsiteY464" fmla="*/ 101185 h 4051062"/>
              <a:gd name="connsiteX465" fmla="*/ 3069665 w 3174373"/>
              <a:gd name="connsiteY465" fmla="*/ 2126625 h 4051062"/>
              <a:gd name="connsiteX466" fmla="*/ 3055452 w 3174373"/>
              <a:gd name="connsiteY466" fmla="*/ 2164169 h 4051062"/>
              <a:gd name="connsiteX467" fmla="*/ 3058270 w 3174373"/>
              <a:gd name="connsiteY467" fmla="*/ 2170663 h 4051062"/>
              <a:gd name="connsiteX468" fmla="*/ 3060114 w 3174373"/>
              <a:gd name="connsiteY468" fmla="*/ 2171011 h 4051062"/>
              <a:gd name="connsiteX469" fmla="*/ 3064764 w 3174373"/>
              <a:gd name="connsiteY469" fmla="*/ 2167845 h 4051062"/>
              <a:gd name="connsiteX470" fmla="*/ 3079076 w 3174373"/>
              <a:gd name="connsiteY470" fmla="*/ 2130040 h 4051062"/>
              <a:gd name="connsiteX471" fmla="*/ 3076083 w 3174373"/>
              <a:gd name="connsiteY471" fmla="*/ 2123622 h 4051062"/>
              <a:gd name="connsiteX472" fmla="*/ 3069665 w 3174373"/>
              <a:gd name="connsiteY472" fmla="*/ 2126625 h 4051062"/>
              <a:gd name="connsiteX473" fmla="*/ 641100 w 3174373"/>
              <a:gd name="connsiteY473" fmla="*/ 312576 h 4051062"/>
              <a:gd name="connsiteX474" fmla="*/ 609106 w 3174373"/>
              <a:gd name="connsiteY474" fmla="*/ 336991 h 4051062"/>
              <a:gd name="connsiteX475" fmla="*/ 608250 w 3174373"/>
              <a:gd name="connsiteY475" fmla="*/ 344017 h 4051062"/>
              <a:gd name="connsiteX476" fmla="*/ 612196 w 3174373"/>
              <a:gd name="connsiteY476" fmla="*/ 345936 h 4051062"/>
              <a:gd name="connsiteX477" fmla="*/ 615286 w 3174373"/>
              <a:gd name="connsiteY477" fmla="*/ 344873 h 4051062"/>
              <a:gd name="connsiteX478" fmla="*/ 647074 w 3174373"/>
              <a:gd name="connsiteY478" fmla="*/ 320610 h 4051062"/>
              <a:gd name="connsiteX479" fmla="*/ 648104 w 3174373"/>
              <a:gd name="connsiteY479" fmla="*/ 313606 h 4051062"/>
              <a:gd name="connsiteX480" fmla="*/ 641100 w 3174373"/>
              <a:gd name="connsiteY480" fmla="*/ 312576 h 4051062"/>
              <a:gd name="connsiteX481" fmla="*/ 473108 w 3174373"/>
              <a:gd name="connsiteY481" fmla="*/ 456618 h 4051062"/>
              <a:gd name="connsiteX482" fmla="*/ 444779 w 3174373"/>
              <a:gd name="connsiteY482" fmla="*/ 485251 h 4051062"/>
              <a:gd name="connsiteX483" fmla="*/ 444909 w 3174373"/>
              <a:gd name="connsiteY483" fmla="*/ 492331 h 4051062"/>
              <a:gd name="connsiteX484" fmla="*/ 448389 w 3174373"/>
              <a:gd name="connsiteY484" fmla="*/ 493729 h 4051062"/>
              <a:gd name="connsiteX485" fmla="*/ 451989 w 3174373"/>
              <a:gd name="connsiteY485" fmla="*/ 492200 h 4051062"/>
              <a:gd name="connsiteX486" fmla="*/ 480134 w 3174373"/>
              <a:gd name="connsiteY486" fmla="*/ 463752 h 4051062"/>
              <a:gd name="connsiteX487" fmla="*/ 480188 w 3174373"/>
              <a:gd name="connsiteY487" fmla="*/ 456672 h 4051062"/>
              <a:gd name="connsiteX488" fmla="*/ 473108 w 3174373"/>
              <a:gd name="connsiteY488" fmla="*/ 456618 h 4051062"/>
              <a:gd name="connsiteX489" fmla="*/ 554627 w 3174373"/>
              <a:gd name="connsiteY489" fmla="*/ 381681 h 4051062"/>
              <a:gd name="connsiteX490" fmla="*/ 524400 w 3174373"/>
              <a:gd name="connsiteY490" fmla="*/ 408264 h 4051062"/>
              <a:gd name="connsiteX491" fmla="*/ 524043 w 3174373"/>
              <a:gd name="connsiteY491" fmla="*/ 415333 h 4051062"/>
              <a:gd name="connsiteX492" fmla="*/ 527761 w 3174373"/>
              <a:gd name="connsiteY492" fmla="*/ 416981 h 4051062"/>
              <a:gd name="connsiteX493" fmla="*/ 531111 w 3174373"/>
              <a:gd name="connsiteY493" fmla="*/ 415691 h 4051062"/>
              <a:gd name="connsiteX494" fmla="*/ 561154 w 3174373"/>
              <a:gd name="connsiteY494" fmla="*/ 389270 h 4051062"/>
              <a:gd name="connsiteX495" fmla="*/ 561696 w 3174373"/>
              <a:gd name="connsiteY495" fmla="*/ 382212 h 4051062"/>
              <a:gd name="connsiteX496" fmla="*/ 554627 w 3174373"/>
              <a:gd name="connsiteY496" fmla="*/ 381681 h 4051062"/>
              <a:gd name="connsiteX497" fmla="*/ 1750755 w 3174373"/>
              <a:gd name="connsiteY497" fmla="*/ 8229 h 4051062"/>
              <a:gd name="connsiteX498" fmla="*/ 1745269 w 3174373"/>
              <a:gd name="connsiteY498" fmla="*/ 12706 h 4051062"/>
              <a:gd name="connsiteX499" fmla="*/ 1749736 w 3174373"/>
              <a:gd name="connsiteY499" fmla="*/ 18192 h 4051062"/>
              <a:gd name="connsiteX500" fmla="*/ 1789503 w 3174373"/>
              <a:gd name="connsiteY500" fmla="*/ 22778 h 4051062"/>
              <a:gd name="connsiteX501" fmla="*/ 1790154 w 3174373"/>
              <a:gd name="connsiteY501" fmla="*/ 22822 h 4051062"/>
              <a:gd name="connsiteX502" fmla="*/ 1795108 w 3174373"/>
              <a:gd name="connsiteY502" fmla="*/ 18452 h 4051062"/>
              <a:gd name="connsiteX503" fmla="*/ 1790772 w 3174373"/>
              <a:gd name="connsiteY503" fmla="*/ 12847 h 4051062"/>
              <a:gd name="connsiteX504" fmla="*/ 1750755 w 3174373"/>
              <a:gd name="connsiteY504" fmla="*/ 8229 h 4051062"/>
              <a:gd name="connsiteX505" fmla="*/ 1240276 w 3174373"/>
              <a:gd name="connsiteY505" fmla="*/ 37935 h 4051062"/>
              <a:gd name="connsiteX506" fmla="*/ 1201072 w 3174373"/>
              <a:gd name="connsiteY506" fmla="*/ 47204 h 4051062"/>
              <a:gd name="connsiteX507" fmla="*/ 1197429 w 3174373"/>
              <a:gd name="connsiteY507" fmla="*/ 53276 h 4051062"/>
              <a:gd name="connsiteX508" fmla="*/ 1202275 w 3174373"/>
              <a:gd name="connsiteY508" fmla="*/ 57070 h 4051062"/>
              <a:gd name="connsiteX509" fmla="*/ 1203490 w 3174373"/>
              <a:gd name="connsiteY509" fmla="*/ 56919 h 4051062"/>
              <a:gd name="connsiteX510" fmla="*/ 1242455 w 3174373"/>
              <a:gd name="connsiteY510" fmla="*/ 47703 h 4051062"/>
              <a:gd name="connsiteX511" fmla="*/ 1246249 w 3174373"/>
              <a:gd name="connsiteY511" fmla="*/ 41730 h 4051062"/>
              <a:gd name="connsiteX512" fmla="*/ 1240276 w 3174373"/>
              <a:gd name="connsiteY512" fmla="*/ 37935 h 4051062"/>
              <a:gd name="connsiteX513" fmla="*/ 1968867 w 3174373"/>
              <a:gd name="connsiteY513" fmla="*/ 46109 h 4051062"/>
              <a:gd name="connsiteX514" fmla="*/ 1962807 w 3174373"/>
              <a:gd name="connsiteY514" fmla="*/ 49774 h 4051062"/>
              <a:gd name="connsiteX515" fmla="*/ 1966461 w 3174373"/>
              <a:gd name="connsiteY515" fmla="*/ 55834 h 4051062"/>
              <a:gd name="connsiteX516" fmla="*/ 2005198 w 3174373"/>
              <a:gd name="connsiteY516" fmla="*/ 65928 h 4051062"/>
              <a:gd name="connsiteX517" fmla="*/ 2006532 w 3174373"/>
              <a:gd name="connsiteY517" fmla="*/ 66102 h 4051062"/>
              <a:gd name="connsiteX518" fmla="*/ 2011367 w 3174373"/>
              <a:gd name="connsiteY518" fmla="*/ 62415 h 4051062"/>
              <a:gd name="connsiteX519" fmla="*/ 2007865 w 3174373"/>
              <a:gd name="connsiteY519" fmla="*/ 56257 h 4051062"/>
              <a:gd name="connsiteX520" fmla="*/ 1968867 w 3174373"/>
              <a:gd name="connsiteY520" fmla="*/ 46109 h 4051062"/>
              <a:gd name="connsiteX521" fmla="*/ 2075409 w 3174373"/>
              <a:gd name="connsiteY521" fmla="*/ 76412 h 4051062"/>
              <a:gd name="connsiteX522" fmla="*/ 2069110 w 3174373"/>
              <a:gd name="connsiteY522" fmla="*/ 79632 h 4051062"/>
              <a:gd name="connsiteX523" fmla="*/ 2072340 w 3174373"/>
              <a:gd name="connsiteY523" fmla="*/ 85931 h 4051062"/>
              <a:gd name="connsiteX524" fmla="*/ 2110406 w 3174373"/>
              <a:gd name="connsiteY524" fmla="*/ 98768 h 4051062"/>
              <a:gd name="connsiteX525" fmla="*/ 2112064 w 3174373"/>
              <a:gd name="connsiteY525" fmla="*/ 99049 h 4051062"/>
              <a:gd name="connsiteX526" fmla="*/ 2116791 w 3174373"/>
              <a:gd name="connsiteY526" fmla="*/ 95699 h 4051062"/>
              <a:gd name="connsiteX527" fmla="*/ 2113734 w 3174373"/>
              <a:gd name="connsiteY527" fmla="*/ 89324 h 4051062"/>
              <a:gd name="connsiteX528" fmla="*/ 2075409 w 3174373"/>
              <a:gd name="connsiteY528" fmla="*/ 76412 h 4051062"/>
              <a:gd name="connsiteX529" fmla="*/ 1860473 w 3174373"/>
              <a:gd name="connsiteY529" fmla="*/ 23353 h 4051062"/>
              <a:gd name="connsiteX530" fmla="*/ 1854694 w 3174373"/>
              <a:gd name="connsiteY530" fmla="*/ 27429 h 4051062"/>
              <a:gd name="connsiteX531" fmla="*/ 1858770 w 3174373"/>
              <a:gd name="connsiteY531" fmla="*/ 33219 h 4051062"/>
              <a:gd name="connsiteX532" fmla="*/ 1898126 w 3174373"/>
              <a:gd name="connsiteY532" fmla="*/ 40569 h 4051062"/>
              <a:gd name="connsiteX533" fmla="*/ 1899112 w 3174373"/>
              <a:gd name="connsiteY533" fmla="*/ 40667 h 4051062"/>
              <a:gd name="connsiteX534" fmla="*/ 1904013 w 3174373"/>
              <a:gd name="connsiteY534" fmla="*/ 36645 h 4051062"/>
              <a:gd name="connsiteX535" fmla="*/ 1900088 w 3174373"/>
              <a:gd name="connsiteY535" fmla="*/ 30758 h 4051062"/>
              <a:gd name="connsiteX536" fmla="*/ 1860473 w 3174373"/>
              <a:gd name="connsiteY536" fmla="*/ 23353 h 4051062"/>
              <a:gd name="connsiteX537" fmla="*/ 1309391 w 3174373"/>
              <a:gd name="connsiteY537" fmla="*/ 24144 h 4051062"/>
              <a:gd name="connsiteX538" fmla="*/ 1305336 w 3174373"/>
              <a:gd name="connsiteY538" fmla="*/ 29945 h 4051062"/>
              <a:gd name="connsiteX539" fmla="*/ 1310258 w 3174373"/>
              <a:gd name="connsiteY539" fmla="*/ 34075 h 4051062"/>
              <a:gd name="connsiteX540" fmla="*/ 1311136 w 3174373"/>
              <a:gd name="connsiteY540" fmla="*/ 33999 h 4051062"/>
              <a:gd name="connsiteX541" fmla="*/ 1350644 w 3174373"/>
              <a:gd name="connsiteY541" fmla="*/ 27549 h 4051062"/>
              <a:gd name="connsiteX542" fmla="*/ 1354850 w 3174373"/>
              <a:gd name="connsiteY542" fmla="*/ 21857 h 4051062"/>
              <a:gd name="connsiteX543" fmla="*/ 1349158 w 3174373"/>
              <a:gd name="connsiteY543" fmla="*/ 17650 h 4051062"/>
              <a:gd name="connsiteX544" fmla="*/ 1309391 w 3174373"/>
              <a:gd name="connsiteY544" fmla="*/ 24144 h 4051062"/>
              <a:gd name="connsiteX545" fmla="*/ 1640268 w 3174373"/>
              <a:gd name="connsiteY545" fmla="*/ 781 h 4051062"/>
              <a:gd name="connsiteX546" fmla="*/ 1640105 w 3174373"/>
              <a:gd name="connsiteY546" fmla="*/ 781 h 4051062"/>
              <a:gd name="connsiteX547" fmla="*/ 1635096 w 3174373"/>
              <a:gd name="connsiteY547" fmla="*/ 5616 h 4051062"/>
              <a:gd name="connsiteX548" fmla="*/ 1639931 w 3174373"/>
              <a:gd name="connsiteY548" fmla="*/ 10787 h 4051062"/>
              <a:gd name="connsiteX549" fmla="*/ 1679927 w 3174373"/>
              <a:gd name="connsiteY549" fmla="*/ 12598 h 4051062"/>
              <a:gd name="connsiteX550" fmla="*/ 1680219 w 3174373"/>
              <a:gd name="connsiteY550" fmla="*/ 12609 h 4051062"/>
              <a:gd name="connsiteX551" fmla="*/ 1685217 w 3174373"/>
              <a:gd name="connsiteY551" fmla="*/ 7893 h 4051062"/>
              <a:gd name="connsiteX552" fmla="*/ 1680512 w 3174373"/>
              <a:gd name="connsiteY552" fmla="*/ 2613 h 4051062"/>
              <a:gd name="connsiteX553" fmla="*/ 1640268 w 3174373"/>
              <a:gd name="connsiteY553" fmla="*/ 781 h 4051062"/>
              <a:gd name="connsiteX554" fmla="*/ 1419065 w 3174373"/>
              <a:gd name="connsiteY554" fmla="*/ 8706 h 4051062"/>
              <a:gd name="connsiteX555" fmla="*/ 1414609 w 3174373"/>
              <a:gd name="connsiteY555" fmla="*/ 14203 h 4051062"/>
              <a:gd name="connsiteX556" fmla="*/ 1419586 w 3174373"/>
              <a:gd name="connsiteY556" fmla="*/ 18691 h 4051062"/>
              <a:gd name="connsiteX557" fmla="*/ 1420117 w 3174373"/>
              <a:gd name="connsiteY557" fmla="*/ 18658 h 4051062"/>
              <a:gd name="connsiteX558" fmla="*/ 1459982 w 3174373"/>
              <a:gd name="connsiteY558" fmla="*/ 14972 h 4051062"/>
              <a:gd name="connsiteX559" fmla="*/ 1464579 w 3174373"/>
              <a:gd name="connsiteY559" fmla="*/ 9584 h 4051062"/>
              <a:gd name="connsiteX560" fmla="*/ 1459190 w 3174373"/>
              <a:gd name="connsiteY560" fmla="*/ 4998 h 4051062"/>
              <a:gd name="connsiteX561" fmla="*/ 1419065 w 3174373"/>
              <a:gd name="connsiteY561" fmla="*/ 8706 h 4051062"/>
              <a:gd name="connsiteX562" fmla="*/ 1529553 w 3174373"/>
              <a:gd name="connsiteY562" fmla="*/ 943 h 4051062"/>
              <a:gd name="connsiteX563" fmla="*/ 1524728 w 3174373"/>
              <a:gd name="connsiteY563" fmla="*/ 6115 h 4051062"/>
              <a:gd name="connsiteX564" fmla="*/ 1529726 w 3174373"/>
              <a:gd name="connsiteY564" fmla="*/ 10950 h 4051062"/>
              <a:gd name="connsiteX565" fmla="*/ 1529911 w 3174373"/>
              <a:gd name="connsiteY565" fmla="*/ 10950 h 4051062"/>
              <a:gd name="connsiteX566" fmla="*/ 1569894 w 3174373"/>
              <a:gd name="connsiteY566" fmla="*/ 10018 h 4051062"/>
              <a:gd name="connsiteX567" fmla="*/ 1574849 w 3174373"/>
              <a:gd name="connsiteY567" fmla="*/ 4955 h 4051062"/>
              <a:gd name="connsiteX568" fmla="*/ 1569786 w 3174373"/>
              <a:gd name="connsiteY568" fmla="*/ 0 h 4051062"/>
              <a:gd name="connsiteX569" fmla="*/ 1529553 w 3174373"/>
              <a:gd name="connsiteY569" fmla="*/ 943 h 4051062"/>
              <a:gd name="connsiteX570" fmla="*/ 3147302 w 3174373"/>
              <a:gd name="connsiteY570" fmla="*/ 1851886 h 4051062"/>
              <a:gd name="connsiteX571" fmla="*/ 3148137 w 3174373"/>
              <a:gd name="connsiteY571" fmla="*/ 1851951 h 4051062"/>
              <a:gd name="connsiteX572" fmla="*/ 3153070 w 3174373"/>
              <a:gd name="connsiteY572" fmla="*/ 1847766 h 4051062"/>
              <a:gd name="connsiteX573" fmla="*/ 3159141 w 3174373"/>
              <a:gd name="connsiteY573" fmla="*/ 1807934 h 4051062"/>
              <a:gd name="connsiteX574" fmla="*/ 3154880 w 3174373"/>
              <a:gd name="connsiteY574" fmla="*/ 1802285 h 4051062"/>
              <a:gd name="connsiteX575" fmla="*/ 3149232 w 3174373"/>
              <a:gd name="connsiteY575" fmla="*/ 1806546 h 4051062"/>
              <a:gd name="connsiteX576" fmla="*/ 3143204 w 3174373"/>
              <a:gd name="connsiteY576" fmla="*/ 1846129 h 4051062"/>
              <a:gd name="connsiteX577" fmla="*/ 3147302 w 3174373"/>
              <a:gd name="connsiteY577" fmla="*/ 1851886 h 4051062"/>
              <a:gd name="connsiteX578" fmla="*/ 3125164 w 3174373"/>
              <a:gd name="connsiteY578" fmla="*/ 1960053 h 4051062"/>
              <a:gd name="connsiteX579" fmla="*/ 3126324 w 3174373"/>
              <a:gd name="connsiteY579" fmla="*/ 1960194 h 4051062"/>
              <a:gd name="connsiteX580" fmla="*/ 3131191 w 3174373"/>
              <a:gd name="connsiteY580" fmla="*/ 1956356 h 4051062"/>
              <a:gd name="connsiteX581" fmla="*/ 3140027 w 3174373"/>
              <a:gd name="connsiteY581" fmla="*/ 1917033 h 4051062"/>
              <a:gd name="connsiteX582" fmla="*/ 3136168 w 3174373"/>
              <a:gd name="connsiteY582" fmla="*/ 1911092 h 4051062"/>
              <a:gd name="connsiteX583" fmla="*/ 3130237 w 3174373"/>
              <a:gd name="connsiteY583" fmla="*/ 1914952 h 4051062"/>
              <a:gd name="connsiteX584" fmla="*/ 3121456 w 3174373"/>
              <a:gd name="connsiteY584" fmla="*/ 1954014 h 4051062"/>
              <a:gd name="connsiteX585" fmla="*/ 3125164 w 3174373"/>
              <a:gd name="connsiteY585" fmla="*/ 1960053 h 4051062"/>
              <a:gd name="connsiteX586" fmla="*/ 3143280 w 3174373"/>
              <a:gd name="connsiteY586" fmla="*/ 1299395 h 4051062"/>
              <a:gd name="connsiteX587" fmla="*/ 3147281 w 3174373"/>
              <a:gd name="connsiteY587" fmla="*/ 1293551 h 4051062"/>
              <a:gd name="connsiteX588" fmla="*/ 3139366 w 3174373"/>
              <a:gd name="connsiteY588" fmla="*/ 1254044 h 4051062"/>
              <a:gd name="connsiteX589" fmla="*/ 3133425 w 3174373"/>
              <a:gd name="connsiteY589" fmla="*/ 1250195 h 4051062"/>
              <a:gd name="connsiteX590" fmla="*/ 3129576 w 3174373"/>
              <a:gd name="connsiteY590" fmla="*/ 1256137 h 4051062"/>
              <a:gd name="connsiteX591" fmla="*/ 3137447 w 3174373"/>
              <a:gd name="connsiteY591" fmla="*/ 1295394 h 4051062"/>
              <a:gd name="connsiteX592" fmla="*/ 3142358 w 3174373"/>
              <a:gd name="connsiteY592" fmla="*/ 1299482 h 4051062"/>
              <a:gd name="connsiteX593" fmla="*/ 3143280 w 3174373"/>
              <a:gd name="connsiteY593" fmla="*/ 1299395 h 4051062"/>
              <a:gd name="connsiteX594" fmla="*/ 3160366 w 3174373"/>
              <a:gd name="connsiteY594" fmla="*/ 1473946 h 4051062"/>
              <a:gd name="connsiteX595" fmla="*/ 3162708 w 3174373"/>
              <a:gd name="connsiteY595" fmla="*/ 1513908 h 4051062"/>
              <a:gd name="connsiteX596" fmla="*/ 3167706 w 3174373"/>
              <a:gd name="connsiteY596" fmla="*/ 1518689 h 4051062"/>
              <a:gd name="connsiteX597" fmla="*/ 3167934 w 3174373"/>
              <a:gd name="connsiteY597" fmla="*/ 1518689 h 4051062"/>
              <a:gd name="connsiteX598" fmla="*/ 3172704 w 3174373"/>
              <a:gd name="connsiteY598" fmla="*/ 1513463 h 4051062"/>
              <a:gd name="connsiteX599" fmla="*/ 3170362 w 3174373"/>
              <a:gd name="connsiteY599" fmla="*/ 1473230 h 4051062"/>
              <a:gd name="connsiteX600" fmla="*/ 3165017 w 3174373"/>
              <a:gd name="connsiteY600" fmla="*/ 1468601 h 4051062"/>
              <a:gd name="connsiteX601" fmla="*/ 3160366 w 3174373"/>
              <a:gd name="connsiteY601" fmla="*/ 1473946 h 4051062"/>
              <a:gd name="connsiteX602" fmla="*/ 3153027 w 3174373"/>
              <a:gd name="connsiteY602" fmla="*/ 1358851 h 4051062"/>
              <a:gd name="connsiteX603" fmla="*/ 3148777 w 3174373"/>
              <a:gd name="connsiteY603" fmla="*/ 1364510 h 4051062"/>
              <a:gd name="connsiteX604" fmla="*/ 3153872 w 3174373"/>
              <a:gd name="connsiteY604" fmla="*/ 1404223 h 4051062"/>
              <a:gd name="connsiteX605" fmla="*/ 3158838 w 3174373"/>
              <a:gd name="connsiteY605" fmla="*/ 1408657 h 4051062"/>
              <a:gd name="connsiteX606" fmla="*/ 3159423 w 3174373"/>
              <a:gd name="connsiteY606" fmla="*/ 1408625 h 4051062"/>
              <a:gd name="connsiteX607" fmla="*/ 3163825 w 3174373"/>
              <a:gd name="connsiteY607" fmla="*/ 1403074 h 4051062"/>
              <a:gd name="connsiteX608" fmla="*/ 3158697 w 3174373"/>
              <a:gd name="connsiteY608" fmla="*/ 1363122 h 4051062"/>
              <a:gd name="connsiteX609" fmla="*/ 3153027 w 3174373"/>
              <a:gd name="connsiteY609" fmla="*/ 1358851 h 4051062"/>
              <a:gd name="connsiteX610" fmla="*/ 3109899 w 3174373"/>
              <a:gd name="connsiteY610" fmla="*/ 2018338 h 4051062"/>
              <a:gd name="connsiteX611" fmla="*/ 3103708 w 3174373"/>
              <a:gd name="connsiteY611" fmla="*/ 2021775 h 4051062"/>
              <a:gd name="connsiteX612" fmla="*/ 3092205 w 3174373"/>
              <a:gd name="connsiteY612" fmla="*/ 2060122 h 4051062"/>
              <a:gd name="connsiteX613" fmla="*/ 3095479 w 3174373"/>
              <a:gd name="connsiteY613" fmla="*/ 2066388 h 4051062"/>
              <a:gd name="connsiteX614" fmla="*/ 3096975 w 3174373"/>
              <a:gd name="connsiteY614" fmla="*/ 2066627 h 4051062"/>
              <a:gd name="connsiteX615" fmla="*/ 3101745 w 3174373"/>
              <a:gd name="connsiteY615" fmla="*/ 2063114 h 4051062"/>
              <a:gd name="connsiteX616" fmla="*/ 3113324 w 3174373"/>
              <a:gd name="connsiteY616" fmla="*/ 2024529 h 4051062"/>
              <a:gd name="connsiteX617" fmla="*/ 3109899 w 3174373"/>
              <a:gd name="connsiteY617" fmla="*/ 2018338 h 4051062"/>
              <a:gd name="connsiteX618" fmla="*/ 326551 w 3174373"/>
              <a:gd name="connsiteY618" fmla="*/ 622615 h 4051062"/>
              <a:gd name="connsiteX619" fmla="*/ 302439 w 3174373"/>
              <a:gd name="connsiteY619" fmla="*/ 654934 h 4051062"/>
              <a:gd name="connsiteX620" fmla="*/ 303545 w 3174373"/>
              <a:gd name="connsiteY620" fmla="*/ 661927 h 4051062"/>
              <a:gd name="connsiteX621" fmla="*/ 306483 w 3174373"/>
              <a:gd name="connsiteY621" fmla="*/ 662881 h 4051062"/>
              <a:gd name="connsiteX622" fmla="*/ 310538 w 3174373"/>
              <a:gd name="connsiteY622" fmla="*/ 660821 h 4051062"/>
              <a:gd name="connsiteX623" fmla="*/ 334509 w 3174373"/>
              <a:gd name="connsiteY623" fmla="*/ 628708 h 4051062"/>
              <a:gd name="connsiteX624" fmla="*/ 333576 w 3174373"/>
              <a:gd name="connsiteY624" fmla="*/ 621683 h 4051062"/>
              <a:gd name="connsiteX625" fmla="*/ 326551 w 3174373"/>
              <a:gd name="connsiteY625" fmla="*/ 622615 h 4051062"/>
              <a:gd name="connsiteX626" fmla="*/ 3118279 w 3174373"/>
              <a:gd name="connsiteY626" fmla="*/ 1191726 h 4051062"/>
              <a:gd name="connsiteX627" fmla="*/ 3119537 w 3174373"/>
              <a:gd name="connsiteY627" fmla="*/ 1191564 h 4051062"/>
              <a:gd name="connsiteX628" fmla="*/ 3123114 w 3174373"/>
              <a:gd name="connsiteY628" fmla="*/ 1185460 h 4051062"/>
              <a:gd name="connsiteX629" fmla="*/ 3112457 w 3174373"/>
              <a:gd name="connsiteY629" fmla="*/ 1146603 h 4051062"/>
              <a:gd name="connsiteX630" fmla="*/ 3106256 w 3174373"/>
              <a:gd name="connsiteY630" fmla="*/ 1143177 h 4051062"/>
              <a:gd name="connsiteX631" fmla="*/ 3102830 w 3174373"/>
              <a:gd name="connsiteY631" fmla="*/ 1149379 h 4051062"/>
              <a:gd name="connsiteX632" fmla="*/ 3113433 w 3174373"/>
              <a:gd name="connsiteY632" fmla="*/ 1187975 h 4051062"/>
              <a:gd name="connsiteX633" fmla="*/ 3118279 w 3174373"/>
              <a:gd name="connsiteY633" fmla="*/ 1191726 h 4051062"/>
              <a:gd name="connsiteX634" fmla="*/ 3086665 w 3174373"/>
              <a:gd name="connsiteY634" fmla="*/ 1085933 h 4051062"/>
              <a:gd name="connsiteX635" fmla="*/ 3088269 w 3174373"/>
              <a:gd name="connsiteY635" fmla="*/ 1085673 h 4051062"/>
              <a:gd name="connsiteX636" fmla="*/ 3091413 w 3174373"/>
              <a:gd name="connsiteY636" fmla="*/ 1079331 h 4051062"/>
              <a:gd name="connsiteX637" fmla="*/ 3078046 w 3174373"/>
              <a:gd name="connsiteY637" fmla="*/ 1041320 h 4051062"/>
              <a:gd name="connsiteX638" fmla="*/ 3071617 w 3174373"/>
              <a:gd name="connsiteY638" fmla="*/ 1038338 h 4051062"/>
              <a:gd name="connsiteX639" fmla="*/ 3068635 w 3174373"/>
              <a:gd name="connsiteY639" fmla="*/ 1044757 h 4051062"/>
              <a:gd name="connsiteX640" fmla="*/ 3081927 w 3174373"/>
              <a:gd name="connsiteY640" fmla="*/ 1082529 h 4051062"/>
              <a:gd name="connsiteX641" fmla="*/ 3086665 w 3174373"/>
              <a:gd name="connsiteY641" fmla="*/ 1085933 h 4051062"/>
              <a:gd name="connsiteX642" fmla="*/ 3173875 w 3174373"/>
              <a:gd name="connsiteY642" fmla="*/ 1627366 h 4051062"/>
              <a:gd name="connsiteX643" fmla="*/ 3174374 w 3174373"/>
              <a:gd name="connsiteY643" fmla="*/ 1587089 h 4051062"/>
              <a:gd name="connsiteX644" fmla="*/ 3174374 w 3174373"/>
              <a:gd name="connsiteY644" fmla="*/ 1583945 h 4051062"/>
              <a:gd name="connsiteX645" fmla="*/ 3169365 w 3174373"/>
              <a:gd name="connsiteY645" fmla="*/ 1578936 h 4051062"/>
              <a:gd name="connsiteX646" fmla="*/ 3164356 w 3174373"/>
              <a:gd name="connsiteY646" fmla="*/ 1583945 h 4051062"/>
              <a:gd name="connsiteX647" fmla="*/ 3164356 w 3174373"/>
              <a:gd name="connsiteY647" fmla="*/ 1587089 h 4051062"/>
              <a:gd name="connsiteX648" fmla="*/ 3163857 w 3174373"/>
              <a:gd name="connsiteY648" fmla="*/ 1627117 h 4051062"/>
              <a:gd name="connsiteX649" fmla="*/ 3168736 w 3174373"/>
              <a:gd name="connsiteY649" fmla="*/ 1632256 h 4051062"/>
              <a:gd name="connsiteX650" fmla="*/ 3168866 w 3174373"/>
              <a:gd name="connsiteY650" fmla="*/ 1632256 h 4051062"/>
              <a:gd name="connsiteX651" fmla="*/ 3173875 w 3174373"/>
              <a:gd name="connsiteY651" fmla="*/ 1627366 h 4051062"/>
              <a:gd name="connsiteX652" fmla="*/ 3162318 w 3174373"/>
              <a:gd name="connsiteY652" fmla="*/ 1742461 h 4051062"/>
              <a:gd name="connsiteX653" fmla="*/ 3167294 w 3174373"/>
              <a:gd name="connsiteY653" fmla="*/ 1737929 h 4051062"/>
              <a:gd name="connsiteX654" fmla="*/ 3170568 w 3174373"/>
              <a:gd name="connsiteY654" fmla="*/ 1697772 h 4051062"/>
              <a:gd name="connsiteX655" fmla="*/ 3165917 w 3174373"/>
              <a:gd name="connsiteY655" fmla="*/ 1692427 h 4051062"/>
              <a:gd name="connsiteX656" fmla="*/ 3160583 w 3174373"/>
              <a:gd name="connsiteY656" fmla="*/ 1697078 h 4051062"/>
              <a:gd name="connsiteX657" fmla="*/ 3157331 w 3174373"/>
              <a:gd name="connsiteY657" fmla="*/ 1736975 h 4051062"/>
              <a:gd name="connsiteX658" fmla="*/ 3161852 w 3174373"/>
              <a:gd name="connsiteY658" fmla="*/ 1742429 h 4051062"/>
              <a:gd name="connsiteX659" fmla="*/ 3162318 w 3174373"/>
              <a:gd name="connsiteY659" fmla="*/ 1742461 h 4051062"/>
              <a:gd name="connsiteX660" fmla="*/ 886068 w 3174373"/>
              <a:gd name="connsiteY660" fmla="*/ 2775336 h 4051062"/>
              <a:gd name="connsiteX661" fmla="*/ 790975 w 3174373"/>
              <a:gd name="connsiteY661" fmla="*/ 2719956 h 4051062"/>
              <a:gd name="connsiteX662" fmla="*/ 829539 w 3174373"/>
              <a:gd name="connsiteY662" fmla="*/ 2896469 h 4051062"/>
              <a:gd name="connsiteX663" fmla="*/ 1057550 w 3174373"/>
              <a:gd name="connsiteY663" fmla="*/ 3063550 h 4051062"/>
              <a:gd name="connsiteX664" fmla="*/ 1068836 w 3174373"/>
              <a:gd name="connsiteY664" fmla="*/ 3065578 h 4051062"/>
              <a:gd name="connsiteX665" fmla="*/ 1068836 w 3174373"/>
              <a:gd name="connsiteY665" fmla="*/ 2789527 h 4051062"/>
              <a:gd name="connsiteX666" fmla="*/ 886068 w 3174373"/>
              <a:gd name="connsiteY666" fmla="*/ 2775336 h 4051062"/>
              <a:gd name="connsiteX667" fmla="*/ 1341764 w 3174373"/>
              <a:gd name="connsiteY667" fmla="*/ 3957922 h 4051062"/>
              <a:gd name="connsiteX668" fmla="*/ 1357181 w 3174373"/>
              <a:gd name="connsiteY668" fmla="*/ 3960578 h 4051062"/>
              <a:gd name="connsiteX669" fmla="*/ 1488853 w 3174373"/>
              <a:gd name="connsiteY669" fmla="*/ 3983260 h 4051062"/>
              <a:gd name="connsiteX670" fmla="*/ 1501690 w 3174373"/>
              <a:gd name="connsiteY670" fmla="*/ 3985471 h 4051062"/>
              <a:gd name="connsiteX671" fmla="*/ 1527764 w 3174373"/>
              <a:gd name="connsiteY671" fmla="*/ 3883906 h 4051062"/>
              <a:gd name="connsiteX672" fmla="*/ 1529553 w 3174373"/>
              <a:gd name="connsiteY672" fmla="*/ 3877304 h 4051062"/>
              <a:gd name="connsiteX673" fmla="*/ 1698422 w 3174373"/>
              <a:gd name="connsiteY673" fmla="*/ 3300083 h 4051062"/>
              <a:gd name="connsiteX674" fmla="*/ 1867943 w 3174373"/>
              <a:gd name="connsiteY674" fmla="*/ 3438596 h 4051062"/>
              <a:gd name="connsiteX675" fmla="*/ 1873244 w 3174373"/>
              <a:gd name="connsiteY675" fmla="*/ 3479686 h 4051062"/>
              <a:gd name="connsiteX676" fmla="*/ 1921045 w 3174373"/>
              <a:gd name="connsiteY676" fmla="*/ 3710266 h 4051062"/>
              <a:gd name="connsiteX677" fmla="*/ 1949949 w 3174373"/>
              <a:gd name="connsiteY677" fmla="*/ 3785822 h 4051062"/>
              <a:gd name="connsiteX678" fmla="*/ 1977357 w 3174373"/>
              <a:gd name="connsiteY678" fmla="*/ 3844974 h 4051062"/>
              <a:gd name="connsiteX679" fmla="*/ 1980642 w 3174373"/>
              <a:gd name="connsiteY679" fmla="*/ 3851696 h 4051062"/>
              <a:gd name="connsiteX680" fmla="*/ 2110276 w 3174373"/>
              <a:gd name="connsiteY680" fmla="*/ 4051063 h 4051062"/>
              <a:gd name="connsiteX681" fmla="*/ 2112726 w 3174373"/>
              <a:gd name="connsiteY681" fmla="*/ 4049979 h 4051062"/>
              <a:gd name="connsiteX682" fmla="*/ 2124174 w 3174373"/>
              <a:gd name="connsiteY682" fmla="*/ 4044937 h 4051062"/>
              <a:gd name="connsiteX683" fmla="*/ 2242847 w 3174373"/>
              <a:gd name="connsiteY683" fmla="*/ 3992616 h 4051062"/>
              <a:gd name="connsiteX684" fmla="*/ 2254415 w 3174373"/>
              <a:gd name="connsiteY684" fmla="*/ 3987520 h 4051062"/>
              <a:gd name="connsiteX685" fmla="*/ 2167574 w 3174373"/>
              <a:gd name="connsiteY685" fmla="*/ 3736828 h 4051062"/>
              <a:gd name="connsiteX686" fmla="*/ 2060566 w 3174373"/>
              <a:gd name="connsiteY686" fmla="*/ 3344360 h 4051062"/>
              <a:gd name="connsiteX687" fmla="*/ 2048988 w 3174373"/>
              <a:gd name="connsiteY687" fmla="*/ 3329128 h 4051062"/>
              <a:gd name="connsiteX688" fmla="*/ 1949949 w 3174373"/>
              <a:gd name="connsiteY688" fmla="*/ 3204687 h 4051062"/>
              <a:gd name="connsiteX689" fmla="*/ 1921045 w 3174373"/>
              <a:gd name="connsiteY689" fmla="*/ 3171230 h 4051062"/>
              <a:gd name="connsiteX690" fmla="*/ 1783248 w 3174373"/>
              <a:gd name="connsiteY690" fmla="*/ 3023284 h 4051062"/>
              <a:gd name="connsiteX691" fmla="*/ 1799727 w 3174373"/>
              <a:gd name="connsiteY691" fmla="*/ 2970171 h 4051062"/>
              <a:gd name="connsiteX692" fmla="*/ 1648269 w 3174373"/>
              <a:gd name="connsiteY692" fmla="*/ 2890322 h 4051062"/>
              <a:gd name="connsiteX693" fmla="*/ 1409655 w 3174373"/>
              <a:gd name="connsiteY693" fmla="*/ 2668740 h 4051062"/>
              <a:gd name="connsiteX694" fmla="*/ 1292250 w 3174373"/>
              <a:gd name="connsiteY694" fmla="*/ 2769958 h 4051062"/>
              <a:gd name="connsiteX695" fmla="*/ 1097751 w 3174373"/>
              <a:gd name="connsiteY695" fmla="*/ 2789397 h 4051062"/>
              <a:gd name="connsiteX696" fmla="*/ 1097751 w 3174373"/>
              <a:gd name="connsiteY696" fmla="*/ 3070771 h 4051062"/>
              <a:gd name="connsiteX697" fmla="*/ 1390259 w 3174373"/>
              <a:gd name="connsiteY697" fmla="*/ 3122833 h 4051062"/>
              <a:gd name="connsiteX698" fmla="*/ 1384719 w 3174373"/>
              <a:gd name="connsiteY698" fmla="*/ 3122833 h 4051062"/>
              <a:gd name="connsiteX699" fmla="*/ 1486826 w 3174373"/>
              <a:gd name="connsiteY699" fmla="*/ 3176770 h 4051062"/>
              <a:gd name="connsiteX700" fmla="*/ 1341764 w 3174373"/>
              <a:gd name="connsiteY700" fmla="*/ 3957922 h 405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</a:cxnLst>
            <a:rect l="l" t="t" r="r" b="b"/>
            <a:pathLst>
              <a:path w="3174373" h="4051062">
                <a:moveTo>
                  <a:pt x="213060" y="812420"/>
                </a:moveTo>
                <a:cubicBezTo>
                  <a:pt x="206490" y="824053"/>
                  <a:pt x="200061" y="835773"/>
                  <a:pt x="193773" y="847590"/>
                </a:cubicBezTo>
                <a:cubicBezTo>
                  <a:pt x="192873" y="849282"/>
                  <a:pt x="191149" y="850247"/>
                  <a:pt x="189350" y="850247"/>
                </a:cubicBezTo>
                <a:cubicBezTo>
                  <a:pt x="188558" y="850247"/>
                  <a:pt x="187745" y="850062"/>
                  <a:pt x="186997" y="849661"/>
                </a:cubicBezTo>
                <a:cubicBezTo>
                  <a:pt x="184558" y="848360"/>
                  <a:pt x="183625" y="845335"/>
                  <a:pt x="184926" y="842885"/>
                </a:cubicBezTo>
                <a:cubicBezTo>
                  <a:pt x="191247" y="830992"/>
                  <a:pt x="197719" y="819207"/>
                  <a:pt x="204333" y="807498"/>
                </a:cubicBezTo>
                <a:cubicBezTo>
                  <a:pt x="205688" y="805091"/>
                  <a:pt x="208745" y="804256"/>
                  <a:pt x="211152" y="805601"/>
                </a:cubicBezTo>
                <a:cubicBezTo>
                  <a:pt x="213570" y="806967"/>
                  <a:pt x="214416" y="810013"/>
                  <a:pt x="213060" y="812420"/>
                </a:cubicBezTo>
                <a:close/>
                <a:moveTo>
                  <a:pt x="159850" y="903587"/>
                </a:moveTo>
                <a:cubicBezTo>
                  <a:pt x="157345" y="902417"/>
                  <a:pt x="154374" y="903468"/>
                  <a:pt x="153182" y="905962"/>
                </a:cubicBezTo>
                <a:cubicBezTo>
                  <a:pt x="147403" y="918115"/>
                  <a:pt x="141777" y="930345"/>
                  <a:pt x="136291" y="942650"/>
                </a:cubicBezTo>
                <a:cubicBezTo>
                  <a:pt x="135174" y="945176"/>
                  <a:pt x="136301" y="948136"/>
                  <a:pt x="138828" y="949263"/>
                </a:cubicBezTo>
                <a:cubicBezTo>
                  <a:pt x="139489" y="949556"/>
                  <a:pt x="140172" y="949697"/>
                  <a:pt x="140855" y="949697"/>
                </a:cubicBezTo>
                <a:cubicBezTo>
                  <a:pt x="142774" y="949697"/>
                  <a:pt x="144606" y="948591"/>
                  <a:pt x="145430" y="946726"/>
                </a:cubicBezTo>
                <a:cubicBezTo>
                  <a:pt x="150873" y="934497"/>
                  <a:pt x="156467" y="922343"/>
                  <a:pt x="162213" y="910277"/>
                </a:cubicBezTo>
                <a:cubicBezTo>
                  <a:pt x="163416" y="907761"/>
                  <a:pt x="162354" y="904769"/>
                  <a:pt x="159850" y="903587"/>
                </a:cubicBezTo>
                <a:close/>
                <a:moveTo>
                  <a:pt x="169618" y="2290583"/>
                </a:moveTo>
                <a:cubicBezTo>
                  <a:pt x="167146" y="2291830"/>
                  <a:pt x="166149" y="2294833"/>
                  <a:pt x="167385" y="2297305"/>
                </a:cubicBezTo>
                <a:cubicBezTo>
                  <a:pt x="173391" y="2309296"/>
                  <a:pt x="179538" y="2321189"/>
                  <a:pt x="185837" y="2333007"/>
                </a:cubicBezTo>
                <a:cubicBezTo>
                  <a:pt x="186737" y="2334698"/>
                  <a:pt x="188471" y="2335652"/>
                  <a:pt x="190260" y="2335652"/>
                </a:cubicBezTo>
                <a:cubicBezTo>
                  <a:pt x="191052" y="2335652"/>
                  <a:pt x="191854" y="2335467"/>
                  <a:pt x="192613" y="2335066"/>
                </a:cubicBezTo>
                <a:cubicBezTo>
                  <a:pt x="195052" y="2333766"/>
                  <a:pt x="195974" y="2330730"/>
                  <a:pt x="194673" y="2328290"/>
                </a:cubicBezTo>
                <a:cubicBezTo>
                  <a:pt x="188417" y="2316560"/>
                  <a:pt x="182303" y="2304731"/>
                  <a:pt x="176329" y="2292827"/>
                </a:cubicBezTo>
                <a:cubicBezTo>
                  <a:pt x="175104" y="2290345"/>
                  <a:pt x="172101" y="2289358"/>
                  <a:pt x="169618" y="2290583"/>
                </a:cubicBezTo>
                <a:close/>
                <a:moveTo>
                  <a:pt x="303220" y="2520340"/>
                </a:moveTo>
                <a:cubicBezTo>
                  <a:pt x="304206" y="2521695"/>
                  <a:pt x="305724" y="2522399"/>
                  <a:pt x="307275" y="2522399"/>
                </a:cubicBezTo>
                <a:cubicBezTo>
                  <a:pt x="308294" y="2522399"/>
                  <a:pt x="309324" y="2522085"/>
                  <a:pt x="310213" y="2521446"/>
                </a:cubicBezTo>
                <a:cubicBezTo>
                  <a:pt x="312446" y="2519808"/>
                  <a:pt x="312945" y="2516686"/>
                  <a:pt x="311308" y="2514452"/>
                </a:cubicBezTo>
                <a:cubicBezTo>
                  <a:pt x="307047" y="2508598"/>
                  <a:pt x="302916" y="2502635"/>
                  <a:pt x="298742" y="2496716"/>
                </a:cubicBezTo>
                <a:lnTo>
                  <a:pt x="286469" y="2496716"/>
                </a:lnTo>
                <a:cubicBezTo>
                  <a:pt x="292020" y="2504630"/>
                  <a:pt x="297550" y="2512544"/>
                  <a:pt x="303220" y="2520340"/>
                </a:cubicBezTo>
                <a:close/>
                <a:moveTo>
                  <a:pt x="124061" y="2190319"/>
                </a:moveTo>
                <a:cubicBezTo>
                  <a:pt x="121513" y="2191382"/>
                  <a:pt x="120299" y="2194320"/>
                  <a:pt x="121372" y="2196868"/>
                </a:cubicBezTo>
                <a:cubicBezTo>
                  <a:pt x="126522" y="2209238"/>
                  <a:pt x="131824" y="2221532"/>
                  <a:pt x="137277" y="2233740"/>
                </a:cubicBezTo>
                <a:cubicBezTo>
                  <a:pt x="138112" y="2235594"/>
                  <a:pt x="139933" y="2236700"/>
                  <a:pt x="141852" y="2236700"/>
                </a:cubicBezTo>
                <a:cubicBezTo>
                  <a:pt x="142535" y="2236700"/>
                  <a:pt x="143229" y="2236559"/>
                  <a:pt x="143891" y="2236266"/>
                </a:cubicBezTo>
                <a:cubicBezTo>
                  <a:pt x="146417" y="2235128"/>
                  <a:pt x="147544" y="2232168"/>
                  <a:pt x="146417" y="2229642"/>
                </a:cubicBezTo>
                <a:cubicBezTo>
                  <a:pt x="140996" y="2217510"/>
                  <a:pt x="135727" y="2205292"/>
                  <a:pt x="130609" y="2193008"/>
                </a:cubicBezTo>
                <a:cubicBezTo>
                  <a:pt x="129558" y="2190460"/>
                  <a:pt x="126620" y="2189300"/>
                  <a:pt x="124061" y="2190319"/>
                </a:cubicBezTo>
                <a:close/>
                <a:moveTo>
                  <a:pt x="8901" y="1704038"/>
                </a:moveTo>
                <a:cubicBezTo>
                  <a:pt x="9020" y="1704038"/>
                  <a:pt x="9140" y="1704038"/>
                  <a:pt x="9248" y="1704027"/>
                </a:cubicBezTo>
                <a:cubicBezTo>
                  <a:pt x="12002" y="1703832"/>
                  <a:pt x="14083" y="1701436"/>
                  <a:pt x="13888" y="1698683"/>
                </a:cubicBezTo>
                <a:cubicBezTo>
                  <a:pt x="12967" y="1685401"/>
                  <a:pt x="12197" y="1672077"/>
                  <a:pt x="11601" y="1658709"/>
                </a:cubicBezTo>
                <a:cubicBezTo>
                  <a:pt x="11470" y="1655945"/>
                  <a:pt x="9096" y="1653700"/>
                  <a:pt x="6375" y="1653928"/>
                </a:cubicBezTo>
                <a:cubicBezTo>
                  <a:pt x="3610" y="1654047"/>
                  <a:pt x="1474" y="1656389"/>
                  <a:pt x="1594" y="1659154"/>
                </a:cubicBezTo>
                <a:cubicBezTo>
                  <a:pt x="2190" y="1672608"/>
                  <a:pt x="2971" y="1686019"/>
                  <a:pt x="3892" y="1699365"/>
                </a:cubicBezTo>
                <a:cubicBezTo>
                  <a:pt x="4098" y="1702022"/>
                  <a:pt x="6299" y="1704038"/>
                  <a:pt x="8901" y="1704038"/>
                </a:cubicBezTo>
                <a:close/>
                <a:moveTo>
                  <a:pt x="222091" y="2387486"/>
                </a:moveTo>
                <a:cubicBezTo>
                  <a:pt x="219717" y="2388906"/>
                  <a:pt x="218926" y="2391974"/>
                  <a:pt x="220335" y="2394349"/>
                </a:cubicBezTo>
                <a:cubicBezTo>
                  <a:pt x="227165" y="2405895"/>
                  <a:pt x="234147" y="2417333"/>
                  <a:pt x="241260" y="2428684"/>
                </a:cubicBezTo>
                <a:cubicBezTo>
                  <a:pt x="242214" y="2430202"/>
                  <a:pt x="243840" y="2431026"/>
                  <a:pt x="245509" y="2431026"/>
                </a:cubicBezTo>
                <a:cubicBezTo>
                  <a:pt x="246420" y="2431026"/>
                  <a:pt x="247342" y="2430777"/>
                  <a:pt x="248166" y="2430267"/>
                </a:cubicBezTo>
                <a:cubicBezTo>
                  <a:pt x="250507" y="2428803"/>
                  <a:pt x="251212" y="2425714"/>
                  <a:pt x="249749" y="2423361"/>
                </a:cubicBezTo>
                <a:cubicBezTo>
                  <a:pt x="242680" y="2412086"/>
                  <a:pt x="235752" y="2400702"/>
                  <a:pt x="228954" y="2389231"/>
                </a:cubicBezTo>
                <a:cubicBezTo>
                  <a:pt x="227545" y="2386879"/>
                  <a:pt x="224488" y="2386087"/>
                  <a:pt x="222091" y="2387486"/>
                </a:cubicBezTo>
                <a:close/>
                <a:moveTo>
                  <a:pt x="466" y="1548395"/>
                </a:moveTo>
                <a:cubicBezTo>
                  <a:pt x="163" y="1561254"/>
                  <a:pt x="0" y="1574155"/>
                  <a:pt x="0" y="1587089"/>
                </a:cubicBezTo>
                <a:lnTo>
                  <a:pt x="0" y="1588672"/>
                </a:lnTo>
                <a:cubicBezTo>
                  <a:pt x="0" y="1591437"/>
                  <a:pt x="2244" y="1593681"/>
                  <a:pt x="5009" y="1593681"/>
                </a:cubicBezTo>
                <a:cubicBezTo>
                  <a:pt x="7774" y="1593681"/>
                  <a:pt x="10018" y="1591437"/>
                  <a:pt x="10018" y="1588672"/>
                </a:cubicBezTo>
                <a:lnTo>
                  <a:pt x="10018" y="1587089"/>
                </a:lnTo>
                <a:cubicBezTo>
                  <a:pt x="10018" y="1574242"/>
                  <a:pt x="10170" y="1561416"/>
                  <a:pt x="10484" y="1548645"/>
                </a:cubicBezTo>
                <a:cubicBezTo>
                  <a:pt x="10549" y="1545880"/>
                  <a:pt x="8359" y="1543582"/>
                  <a:pt x="5594" y="1543517"/>
                </a:cubicBezTo>
                <a:cubicBezTo>
                  <a:pt x="2786" y="1543354"/>
                  <a:pt x="542" y="1545631"/>
                  <a:pt x="466" y="1548395"/>
                </a:cubicBezTo>
                <a:close/>
                <a:moveTo>
                  <a:pt x="115529" y="1004979"/>
                </a:moveTo>
                <a:cubicBezTo>
                  <a:pt x="112959" y="1003981"/>
                  <a:pt x="110054" y="1005228"/>
                  <a:pt x="109045" y="1007808"/>
                </a:cubicBezTo>
                <a:cubicBezTo>
                  <a:pt x="104134" y="1020331"/>
                  <a:pt x="99375" y="1032939"/>
                  <a:pt x="94767" y="1045624"/>
                </a:cubicBezTo>
                <a:cubicBezTo>
                  <a:pt x="93835" y="1048215"/>
                  <a:pt x="95168" y="1051099"/>
                  <a:pt x="97770" y="1052042"/>
                </a:cubicBezTo>
                <a:cubicBezTo>
                  <a:pt x="98334" y="1052238"/>
                  <a:pt x="98908" y="1052335"/>
                  <a:pt x="99472" y="1052335"/>
                </a:cubicBezTo>
                <a:cubicBezTo>
                  <a:pt x="101521" y="1052335"/>
                  <a:pt x="103440" y="1051078"/>
                  <a:pt x="104178" y="1049039"/>
                </a:cubicBezTo>
                <a:cubicBezTo>
                  <a:pt x="108753" y="1036441"/>
                  <a:pt x="113469" y="1023919"/>
                  <a:pt x="118359" y="1011473"/>
                </a:cubicBezTo>
                <a:cubicBezTo>
                  <a:pt x="119367" y="1008892"/>
                  <a:pt x="118098" y="1005987"/>
                  <a:pt x="115529" y="1004979"/>
                </a:cubicBezTo>
                <a:close/>
                <a:moveTo>
                  <a:pt x="8695" y="1483345"/>
                </a:moveTo>
                <a:cubicBezTo>
                  <a:pt x="11308" y="1483345"/>
                  <a:pt x="13509" y="1481318"/>
                  <a:pt x="13682" y="1478673"/>
                </a:cubicBezTo>
                <a:cubicBezTo>
                  <a:pt x="14582" y="1465326"/>
                  <a:pt x="15655" y="1452024"/>
                  <a:pt x="16902" y="1438765"/>
                </a:cubicBezTo>
                <a:cubicBezTo>
                  <a:pt x="17152" y="1436011"/>
                  <a:pt x="15135" y="1433571"/>
                  <a:pt x="12381" y="1433311"/>
                </a:cubicBezTo>
                <a:cubicBezTo>
                  <a:pt x="9660" y="1433051"/>
                  <a:pt x="7188" y="1435078"/>
                  <a:pt x="6928" y="1437832"/>
                </a:cubicBezTo>
                <a:cubicBezTo>
                  <a:pt x="5692" y="1451167"/>
                  <a:pt x="4608" y="1464557"/>
                  <a:pt x="3697" y="1477989"/>
                </a:cubicBezTo>
                <a:cubicBezTo>
                  <a:pt x="3513" y="1480743"/>
                  <a:pt x="5594" y="1483128"/>
                  <a:pt x="8359" y="1483324"/>
                </a:cubicBezTo>
                <a:cubicBezTo>
                  <a:pt x="8467" y="1483335"/>
                  <a:pt x="8587" y="1483345"/>
                  <a:pt x="8695" y="1483345"/>
                </a:cubicBezTo>
                <a:close/>
                <a:moveTo>
                  <a:pt x="375284" y="2609285"/>
                </a:moveTo>
                <a:cubicBezTo>
                  <a:pt x="376423" y="2609285"/>
                  <a:pt x="377561" y="2608905"/>
                  <a:pt x="378504" y="2608114"/>
                </a:cubicBezTo>
                <a:cubicBezTo>
                  <a:pt x="380618" y="2606336"/>
                  <a:pt x="380900" y="2603170"/>
                  <a:pt x="379111" y="2601067"/>
                </a:cubicBezTo>
                <a:cubicBezTo>
                  <a:pt x="370536" y="2590854"/>
                  <a:pt x="362079" y="2580543"/>
                  <a:pt x="353764" y="2570114"/>
                </a:cubicBezTo>
                <a:cubicBezTo>
                  <a:pt x="352040" y="2567945"/>
                  <a:pt x="348885" y="2567587"/>
                  <a:pt x="346727" y="2569322"/>
                </a:cubicBezTo>
                <a:cubicBezTo>
                  <a:pt x="344570" y="2571046"/>
                  <a:pt x="344212" y="2574190"/>
                  <a:pt x="345936" y="2576348"/>
                </a:cubicBezTo>
                <a:cubicBezTo>
                  <a:pt x="354316" y="2586853"/>
                  <a:pt x="362816" y="2597229"/>
                  <a:pt x="371446" y="2607496"/>
                </a:cubicBezTo>
                <a:cubicBezTo>
                  <a:pt x="372433" y="2608677"/>
                  <a:pt x="373853" y="2609285"/>
                  <a:pt x="375284" y="2609285"/>
                </a:cubicBezTo>
                <a:close/>
                <a:moveTo>
                  <a:pt x="585027" y="2804987"/>
                </a:moveTo>
                <a:cubicBezTo>
                  <a:pt x="582902" y="2803220"/>
                  <a:pt x="579736" y="2803546"/>
                  <a:pt x="577980" y="2805660"/>
                </a:cubicBezTo>
                <a:cubicBezTo>
                  <a:pt x="576224" y="2807795"/>
                  <a:pt x="576527" y="2810950"/>
                  <a:pt x="578663" y="2812707"/>
                </a:cubicBezTo>
                <a:cubicBezTo>
                  <a:pt x="589028" y="2821250"/>
                  <a:pt x="599501" y="2829674"/>
                  <a:pt x="610093" y="2837946"/>
                </a:cubicBezTo>
                <a:cubicBezTo>
                  <a:pt x="611014" y="2838672"/>
                  <a:pt x="612099" y="2839009"/>
                  <a:pt x="613172" y="2839009"/>
                </a:cubicBezTo>
                <a:cubicBezTo>
                  <a:pt x="614668" y="2839009"/>
                  <a:pt x="616132" y="2838347"/>
                  <a:pt x="617118" y="2837079"/>
                </a:cubicBezTo>
                <a:cubicBezTo>
                  <a:pt x="618820" y="2834910"/>
                  <a:pt x="618430" y="2831755"/>
                  <a:pt x="616262" y="2830053"/>
                </a:cubicBezTo>
                <a:cubicBezTo>
                  <a:pt x="605745" y="2821836"/>
                  <a:pt x="595327" y="2813476"/>
                  <a:pt x="585027" y="2804987"/>
                </a:cubicBezTo>
                <a:close/>
                <a:moveTo>
                  <a:pt x="2795013" y="2601359"/>
                </a:moveTo>
                <a:cubicBezTo>
                  <a:pt x="2786427" y="2611572"/>
                  <a:pt x="2777721" y="2621687"/>
                  <a:pt x="2768863" y="2631694"/>
                </a:cubicBezTo>
                <a:cubicBezTo>
                  <a:pt x="2767020" y="2633754"/>
                  <a:pt x="2767215" y="2636931"/>
                  <a:pt x="2769297" y="2638752"/>
                </a:cubicBezTo>
                <a:cubicBezTo>
                  <a:pt x="2770240" y="2639609"/>
                  <a:pt x="2771432" y="2640010"/>
                  <a:pt x="2772614" y="2640010"/>
                </a:cubicBezTo>
                <a:cubicBezTo>
                  <a:pt x="2773991" y="2640010"/>
                  <a:pt x="2775368" y="2639446"/>
                  <a:pt x="2776355" y="2638319"/>
                </a:cubicBezTo>
                <a:cubicBezTo>
                  <a:pt x="2785266" y="2628258"/>
                  <a:pt x="2794038" y="2618088"/>
                  <a:pt x="2802678" y="2607788"/>
                </a:cubicBezTo>
                <a:cubicBezTo>
                  <a:pt x="2804456" y="2605674"/>
                  <a:pt x="2804185" y="2602519"/>
                  <a:pt x="2802060" y="2600741"/>
                </a:cubicBezTo>
                <a:cubicBezTo>
                  <a:pt x="2799957" y="2598963"/>
                  <a:pt x="2796791" y="2599245"/>
                  <a:pt x="2795013" y="2601359"/>
                </a:cubicBezTo>
                <a:close/>
                <a:moveTo>
                  <a:pt x="2721301" y="2683116"/>
                </a:moveTo>
                <a:cubicBezTo>
                  <a:pt x="2712031" y="2692711"/>
                  <a:pt x="2702631" y="2702187"/>
                  <a:pt x="2693123" y="2711554"/>
                </a:cubicBezTo>
                <a:cubicBezTo>
                  <a:pt x="2691150" y="2713495"/>
                  <a:pt x="2691128" y="2716671"/>
                  <a:pt x="2693069" y="2718634"/>
                </a:cubicBezTo>
                <a:cubicBezTo>
                  <a:pt x="2694045" y="2719631"/>
                  <a:pt x="2695346" y="2720130"/>
                  <a:pt x="2696636" y="2720130"/>
                </a:cubicBezTo>
                <a:cubicBezTo>
                  <a:pt x="2697904" y="2720130"/>
                  <a:pt x="2699173" y="2719653"/>
                  <a:pt x="2700149" y="2718688"/>
                </a:cubicBezTo>
                <a:cubicBezTo>
                  <a:pt x="2709722" y="2709266"/>
                  <a:pt x="2719176" y="2699726"/>
                  <a:pt x="2728500" y="2690077"/>
                </a:cubicBezTo>
                <a:cubicBezTo>
                  <a:pt x="2730429" y="2688082"/>
                  <a:pt x="2730364" y="2684916"/>
                  <a:pt x="2728380" y="2682997"/>
                </a:cubicBezTo>
                <a:cubicBezTo>
                  <a:pt x="2726385" y="2681078"/>
                  <a:pt x="2723209" y="2681132"/>
                  <a:pt x="2721301" y="2683116"/>
                </a:cubicBezTo>
                <a:close/>
                <a:moveTo>
                  <a:pt x="269177" y="711484"/>
                </a:moveTo>
                <a:cubicBezTo>
                  <a:pt x="266868" y="709945"/>
                  <a:pt x="263756" y="710584"/>
                  <a:pt x="262238" y="712893"/>
                </a:cubicBezTo>
                <a:cubicBezTo>
                  <a:pt x="254822" y="724115"/>
                  <a:pt x="247548" y="735422"/>
                  <a:pt x="240414" y="746828"/>
                </a:cubicBezTo>
                <a:cubicBezTo>
                  <a:pt x="238950" y="749170"/>
                  <a:pt x="239655" y="752260"/>
                  <a:pt x="242008" y="753723"/>
                </a:cubicBezTo>
                <a:cubicBezTo>
                  <a:pt x="242832" y="754244"/>
                  <a:pt x="243753" y="754482"/>
                  <a:pt x="244653" y="754482"/>
                </a:cubicBezTo>
                <a:cubicBezTo>
                  <a:pt x="246323" y="754482"/>
                  <a:pt x="247960" y="753647"/>
                  <a:pt x="248903" y="752129"/>
                </a:cubicBezTo>
                <a:cubicBezTo>
                  <a:pt x="255993" y="740789"/>
                  <a:pt x="263214" y="729557"/>
                  <a:pt x="270586" y="718412"/>
                </a:cubicBezTo>
                <a:cubicBezTo>
                  <a:pt x="272115" y="716113"/>
                  <a:pt x="271486" y="713013"/>
                  <a:pt x="269177" y="711484"/>
                </a:cubicBezTo>
                <a:close/>
                <a:moveTo>
                  <a:pt x="502533" y="2732077"/>
                </a:moveTo>
                <a:cubicBezTo>
                  <a:pt x="500527" y="2730202"/>
                  <a:pt x="497361" y="2730267"/>
                  <a:pt x="495464" y="2732272"/>
                </a:cubicBezTo>
                <a:cubicBezTo>
                  <a:pt x="493556" y="2734278"/>
                  <a:pt x="493643" y="2737444"/>
                  <a:pt x="495659" y="2739352"/>
                </a:cubicBezTo>
                <a:cubicBezTo>
                  <a:pt x="505406" y="2748589"/>
                  <a:pt x="515272" y="2757696"/>
                  <a:pt x="525246" y="2766695"/>
                </a:cubicBezTo>
                <a:cubicBezTo>
                  <a:pt x="526200" y="2767562"/>
                  <a:pt x="527404" y="2767985"/>
                  <a:pt x="528596" y="2767985"/>
                </a:cubicBezTo>
                <a:cubicBezTo>
                  <a:pt x="529962" y="2767985"/>
                  <a:pt x="531328" y="2767432"/>
                  <a:pt x="532315" y="2766337"/>
                </a:cubicBezTo>
                <a:cubicBezTo>
                  <a:pt x="534158" y="2764288"/>
                  <a:pt x="534006" y="2761111"/>
                  <a:pt x="531946" y="2759268"/>
                </a:cubicBezTo>
                <a:cubicBezTo>
                  <a:pt x="522026" y="2750324"/>
                  <a:pt x="512225" y="2741249"/>
                  <a:pt x="502533" y="2732077"/>
                </a:cubicBezTo>
                <a:close/>
                <a:moveTo>
                  <a:pt x="2526032" y="2854501"/>
                </a:moveTo>
                <a:cubicBezTo>
                  <a:pt x="2523809" y="2856149"/>
                  <a:pt x="2523343" y="2859282"/>
                  <a:pt x="2524991" y="2861505"/>
                </a:cubicBezTo>
                <a:cubicBezTo>
                  <a:pt x="2525966" y="2862828"/>
                  <a:pt x="2527484" y="2863532"/>
                  <a:pt x="2529013" y="2863532"/>
                </a:cubicBezTo>
                <a:cubicBezTo>
                  <a:pt x="2530054" y="2863532"/>
                  <a:pt x="2531094" y="2863207"/>
                  <a:pt x="2531994" y="2862546"/>
                </a:cubicBezTo>
                <a:cubicBezTo>
                  <a:pt x="2541047" y="2855835"/>
                  <a:pt x="2549981" y="2848972"/>
                  <a:pt x="2558871" y="2842066"/>
                </a:cubicBezTo>
                <a:cubicBezTo>
                  <a:pt x="2560573" y="2840743"/>
                  <a:pt x="2562308" y="2839486"/>
                  <a:pt x="2563999" y="2838152"/>
                </a:cubicBezTo>
                <a:cubicBezTo>
                  <a:pt x="2566178" y="2836450"/>
                  <a:pt x="2566568" y="2833306"/>
                  <a:pt x="2564856" y="2831127"/>
                </a:cubicBezTo>
                <a:cubicBezTo>
                  <a:pt x="2563392" y="2829240"/>
                  <a:pt x="2560909" y="2828796"/>
                  <a:pt x="2558860" y="2829739"/>
                </a:cubicBezTo>
                <a:cubicBezTo>
                  <a:pt x="2558513" y="2829902"/>
                  <a:pt x="2558145" y="2830010"/>
                  <a:pt x="2557830" y="2830259"/>
                </a:cubicBezTo>
                <a:cubicBezTo>
                  <a:pt x="2547346" y="2838477"/>
                  <a:pt x="2536754" y="2846554"/>
                  <a:pt x="2526032" y="2854501"/>
                </a:cubicBezTo>
                <a:close/>
                <a:moveTo>
                  <a:pt x="699732" y="2903169"/>
                </a:moveTo>
                <a:cubicBezTo>
                  <a:pt x="700588" y="2903755"/>
                  <a:pt x="701575" y="2904026"/>
                  <a:pt x="702529" y="2904026"/>
                </a:cubicBezTo>
                <a:cubicBezTo>
                  <a:pt x="704134" y="2904026"/>
                  <a:pt x="705716" y="2903256"/>
                  <a:pt x="706681" y="2901825"/>
                </a:cubicBezTo>
                <a:cubicBezTo>
                  <a:pt x="708232" y="2899527"/>
                  <a:pt x="707635" y="2896415"/>
                  <a:pt x="705337" y="2894876"/>
                </a:cubicBezTo>
                <a:cubicBezTo>
                  <a:pt x="694268" y="2887384"/>
                  <a:pt x="683285" y="2879773"/>
                  <a:pt x="672411" y="2872011"/>
                </a:cubicBezTo>
                <a:cubicBezTo>
                  <a:pt x="670167" y="2870417"/>
                  <a:pt x="667044" y="2870948"/>
                  <a:pt x="665429" y="2873182"/>
                </a:cubicBezTo>
                <a:cubicBezTo>
                  <a:pt x="663824" y="2875437"/>
                  <a:pt x="664345" y="2878559"/>
                  <a:pt x="666600" y="2880163"/>
                </a:cubicBezTo>
                <a:cubicBezTo>
                  <a:pt x="677550" y="2887959"/>
                  <a:pt x="688587" y="2895634"/>
                  <a:pt x="699732" y="2903169"/>
                </a:cubicBezTo>
                <a:close/>
                <a:moveTo>
                  <a:pt x="1975438" y="3121293"/>
                </a:moveTo>
                <a:cubicBezTo>
                  <a:pt x="1974765" y="3118604"/>
                  <a:pt x="1972055" y="3116978"/>
                  <a:pt x="1969366" y="3117650"/>
                </a:cubicBezTo>
                <a:cubicBezTo>
                  <a:pt x="1962937" y="3119255"/>
                  <a:pt x="1956432" y="3120697"/>
                  <a:pt x="1949971" y="3122215"/>
                </a:cubicBezTo>
                <a:cubicBezTo>
                  <a:pt x="1943444" y="3123754"/>
                  <a:pt x="1936961" y="3125369"/>
                  <a:pt x="1930402" y="3126822"/>
                </a:cubicBezTo>
                <a:cubicBezTo>
                  <a:pt x="1927702" y="3127418"/>
                  <a:pt x="1926000" y="3130096"/>
                  <a:pt x="1926596" y="3132796"/>
                </a:cubicBezTo>
                <a:cubicBezTo>
                  <a:pt x="1927116" y="3135138"/>
                  <a:pt x="1929187" y="3136720"/>
                  <a:pt x="1931485" y="3136720"/>
                </a:cubicBezTo>
                <a:cubicBezTo>
                  <a:pt x="1931843" y="3136720"/>
                  <a:pt x="1932212" y="3136677"/>
                  <a:pt x="1932570" y="3136601"/>
                </a:cubicBezTo>
                <a:cubicBezTo>
                  <a:pt x="1938392" y="3135311"/>
                  <a:pt x="1944159" y="3133869"/>
                  <a:pt x="1949971" y="3132503"/>
                </a:cubicBezTo>
                <a:cubicBezTo>
                  <a:pt x="1957245" y="3130801"/>
                  <a:pt x="1964553" y="3129164"/>
                  <a:pt x="1971795" y="3127364"/>
                </a:cubicBezTo>
                <a:cubicBezTo>
                  <a:pt x="1974462" y="3126703"/>
                  <a:pt x="1976099" y="3123982"/>
                  <a:pt x="1975438" y="3121293"/>
                </a:cubicBezTo>
                <a:close/>
                <a:moveTo>
                  <a:pt x="2143028" y="3073882"/>
                </a:moveTo>
                <a:cubicBezTo>
                  <a:pt x="2143614" y="3073882"/>
                  <a:pt x="2144210" y="3073785"/>
                  <a:pt x="2144785" y="3073557"/>
                </a:cubicBezTo>
                <a:cubicBezTo>
                  <a:pt x="2157372" y="3068830"/>
                  <a:pt x="2169883" y="3063952"/>
                  <a:pt x="2182318" y="3058932"/>
                </a:cubicBezTo>
                <a:cubicBezTo>
                  <a:pt x="2184877" y="3057891"/>
                  <a:pt x="2186124" y="3054975"/>
                  <a:pt x="2185083" y="3052405"/>
                </a:cubicBezTo>
                <a:cubicBezTo>
                  <a:pt x="2184042" y="3049846"/>
                  <a:pt x="2181104" y="3048621"/>
                  <a:pt x="2178556" y="3049640"/>
                </a:cubicBezTo>
                <a:cubicBezTo>
                  <a:pt x="2166197" y="3054649"/>
                  <a:pt x="2153761" y="3059485"/>
                  <a:pt x="2141250" y="3064190"/>
                </a:cubicBezTo>
                <a:cubicBezTo>
                  <a:pt x="2138659" y="3065155"/>
                  <a:pt x="2137347" y="3068039"/>
                  <a:pt x="2138323" y="3070630"/>
                </a:cubicBezTo>
                <a:cubicBezTo>
                  <a:pt x="2139093" y="3072646"/>
                  <a:pt x="2141001" y="3073882"/>
                  <a:pt x="2143028" y="3073882"/>
                </a:cubicBezTo>
                <a:close/>
                <a:moveTo>
                  <a:pt x="1205170" y="3127852"/>
                </a:moveTo>
                <a:cubicBezTo>
                  <a:pt x="1207414" y="3127852"/>
                  <a:pt x="1209453" y="3126324"/>
                  <a:pt x="1210027" y="3124047"/>
                </a:cubicBezTo>
                <a:cubicBezTo>
                  <a:pt x="1210125" y="3123635"/>
                  <a:pt x="1210081" y="3123245"/>
                  <a:pt x="1210081" y="3122833"/>
                </a:cubicBezTo>
                <a:lnTo>
                  <a:pt x="1194231" y="3122833"/>
                </a:lnTo>
                <a:lnTo>
                  <a:pt x="1194231" y="3125153"/>
                </a:lnTo>
                <a:cubicBezTo>
                  <a:pt x="1197483" y="3125976"/>
                  <a:pt x="1200703" y="3126887"/>
                  <a:pt x="1203967" y="3127700"/>
                </a:cubicBezTo>
                <a:cubicBezTo>
                  <a:pt x="1204368" y="3127798"/>
                  <a:pt x="1204769" y="3127852"/>
                  <a:pt x="1205170" y="3127852"/>
                </a:cubicBezTo>
                <a:close/>
                <a:moveTo>
                  <a:pt x="1382019" y="3161136"/>
                </a:moveTo>
                <a:cubicBezTo>
                  <a:pt x="1395311" y="3162849"/>
                  <a:pt x="1408647" y="3164399"/>
                  <a:pt x="1422036" y="3165776"/>
                </a:cubicBezTo>
                <a:cubicBezTo>
                  <a:pt x="1422209" y="3165798"/>
                  <a:pt x="1422383" y="3165809"/>
                  <a:pt x="1422556" y="3165809"/>
                </a:cubicBezTo>
                <a:cubicBezTo>
                  <a:pt x="1425093" y="3165809"/>
                  <a:pt x="1427261" y="3163890"/>
                  <a:pt x="1427532" y="3161320"/>
                </a:cubicBezTo>
                <a:cubicBezTo>
                  <a:pt x="1427814" y="3158567"/>
                  <a:pt x="1425820" y="3156106"/>
                  <a:pt x="1423066" y="3155824"/>
                </a:cubicBezTo>
                <a:cubicBezTo>
                  <a:pt x="1409763" y="3154447"/>
                  <a:pt x="1396504" y="3152907"/>
                  <a:pt x="1383299" y="3151194"/>
                </a:cubicBezTo>
                <a:cubicBezTo>
                  <a:pt x="1380610" y="3150858"/>
                  <a:pt x="1378051" y="3152788"/>
                  <a:pt x="1377693" y="3155520"/>
                </a:cubicBezTo>
                <a:cubicBezTo>
                  <a:pt x="1377346" y="3158263"/>
                  <a:pt x="1379276" y="3160778"/>
                  <a:pt x="1382019" y="3161136"/>
                </a:cubicBezTo>
                <a:close/>
                <a:moveTo>
                  <a:pt x="78418" y="1109308"/>
                </a:moveTo>
                <a:cubicBezTo>
                  <a:pt x="75762" y="1108462"/>
                  <a:pt x="72965" y="1109948"/>
                  <a:pt x="72140" y="1112593"/>
                </a:cubicBezTo>
                <a:cubicBezTo>
                  <a:pt x="68129" y="1125397"/>
                  <a:pt x="64291" y="1138266"/>
                  <a:pt x="60594" y="1151200"/>
                </a:cubicBezTo>
                <a:cubicBezTo>
                  <a:pt x="59835" y="1153856"/>
                  <a:pt x="61375" y="1156632"/>
                  <a:pt x="64042" y="1157391"/>
                </a:cubicBezTo>
                <a:cubicBezTo>
                  <a:pt x="64497" y="1157521"/>
                  <a:pt x="64963" y="1157586"/>
                  <a:pt x="65419" y="1157586"/>
                </a:cubicBezTo>
                <a:cubicBezTo>
                  <a:pt x="67598" y="1157586"/>
                  <a:pt x="69603" y="1156155"/>
                  <a:pt x="70232" y="1153954"/>
                </a:cubicBezTo>
                <a:cubicBezTo>
                  <a:pt x="73897" y="1141107"/>
                  <a:pt x="77713" y="1128313"/>
                  <a:pt x="81692" y="1115596"/>
                </a:cubicBezTo>
                <a:cubicBezTo>
                  <a:pt x="82527" y="1112940"/>
                  <a:pt x="81063" y="1110132"/>
                  <a:pt x="78418" y="1109308"/>
                </a:cubicBezTo>
                <a:close/>
                <a:moveTo>
                  <a:pt x="1314064" y="3140710"/>
                </a:moveTo>
                <a:cubicBezTo>
                  <a:pt x="1300891" y="3138401"/>
                  <a:pt x="1287773" y="3135940"/>
                  <a:pt x="1274720" y="3133316"/>
                </a:cubicBezTo>
                <a:cubicBezTo>
                  <a:pt x="1272009" y="3132752"/>
                  <a:pt x="1269364" y="3134531"/>
                  <a:pt x="1268822" y="3137241"/>
                </a:cubicBezTo>
                <a:cubicBezTo>
                  <a:pt x="1268279" y="3139951"/>
                  <a:pt x="1270036" y="3142586"/>
                  <a:pt x="1272746" y="3143139"/>
                </a:cubicBezTo>
                <a:cubicBezTo>
                  <a:pt x="1285886" y="3145774"/>
                  <a:pt x="1299081" y="3148267"/>
                  <a:pt x="1312340" y="3150565"/>
                </a:cubicBezTo>
                <a:cubicBezTo>
                  <a:pt x="1312633" y="3150620"/>
                  <a:pt x="1312925" y="3150641"/>
                  <a:pt x="1313207" y="3150641"/>
                </a:cubicBezTo>
                <a:cubicBezTo>
                  <a:pt x="1315592" y="3150641"/>
                  <a:pt x="1317707" y="3148928"/>
                  <a:pt x="1318130" y="3146500"/>
                </a:cubicBezTo>
                <a:cubicBezTo>
                  <a:pt x="1318606" y="3143778"/>
                  <a:pt x="1316785" y="3141177"/>
                  <a:pt x="1314064" y="3140710"/>
                </a:cubicBezTo>
                <a:close/>
                <a:moveTo>
                  <a:pt x="425329" y="2653659"/>
                </a:moveTo>
                <a:cubicBezTo>
                  <a:pt x="423454" y="2651621"/>
                  <a:pt x="420277" y="2651491"/>
                  <a:pt x="418250" y="2653356"/>
                </a:cubicBezTo>
                <a:cubicBezTo>
                  <a:pt x="416211" y="2655221"/>
                  <a:pt x="416070" y="2658386"/>
                  <a:pt x="417935" y="2660425"/>
                </a:cubicBezTo>
                <a:cubicBezTo>
                  <a:pt x="422229" y="2665108"/>
                  <a:pt x="426652" y="2669673"/>
                  <a:pt x="431010" y="2674302"/>
                </a:cubicBezTo>
                <a:lnTo>
                  <a:pt x="431010" y="2659698"/>
                </a:lnTo>
                <a:cubicBezTo>
                  <a:pt x="429135" y="2657671"/>
                  <a:pt x="427205" y="2655698"/>
                  <a:pt x="425329" y="2653659"/>
                </a:cubicBezTo>
                <a:close/>
                <a:moveTo>
                  <a:pt x="396957" y="537063"/>
                </a:moveTo>
                <a:cubicBezTo>
                  <a:pt x="388077" y="547135"/>
                  <a:pt x="379317" y="557305"/>
                  <a:pt x="370676" y="567604"/>
                </a:cubicBezTo>
                <a:cubicBezTo>
                  <a:pt x="368898" y="569718"/>
                  <a:pt x="369180" y="572884"/>
                  <a:pt x="371295" y="574662"/>
                </a:cubicBezTo>
                <a:cubicBezTo>
                  <a:pt x="372227" y="575443"/>
                  <a:pt x="373376" y="575833"/>
                  <a:pt x="374504" y="575833"/>
                </a:cubicBezTo>
                <a:cubicBezTo>
                  <a:pt x="375935" y="575833"/>
                  <a:pt x="377355" y="575226"/>
                  <a:pt x="378342" y="574044"/>
                </a:cubicBezTo>
                <a:cubicBezTo>
                  <a:pt x="386917" y="563821"/>
                  <a:pt x="395634" y="553695"/>
                  <a:pt x="404459" y="543688"/>
                </a:cubicBezTo>
                <a:cubicBezTo>
                  <a:pt x="406291" y="541617"/>
                  <a:pt x="406096" y="538451"/>
                  <a:pt x="404015" y="536619"/>
                </a:cubicBezTo>
                <a:cubicBezTo>
                  <a:pt x="401966" y="534787"/>
                  <a:pt x="398789" y="534982"/>
                  <a:pt x="396957" y="537063"/>
                </a:cubicBezTo>
                <a:close/>
                <a:moveTo>
                  <a:pt x="2081480" y="3090546"/>
                </a:moveTo>
                <a:cubicBezTo>
                  <a:pt x="2080623" y="3087912"/>
                  <a:pt x="2077794" y="3086491"/>
                  <a:pt x="2075170" y="3087326"/>
                </a:cubicBezTo>
                <a:cubicBezTo>
                  <a:pt x="2062496" y="3091457"/>
                  <a:pt x="2049757" y="3095414"/>
                  <a:pt x="2036943" y="3099219"/>
                </a:cubicBezTo>
                <a:cubicBezTo>
                  <a:pt x="2034297" y="3100011"/>
                  <a:pt x="2032790" y="3102786"/>
                  <a:pt x="2033571" y="3105453"/>
                </a:cubicBezTo>
                <a:cubicBezTo>
                  <a:pt x="2034221" y="3107622"/>
                  <a:pt x="2036216" y="3109031"/>
                  <a:pt x="2038374" y="3109031"/>
                </a:cubicBezTo>
                <a:cubicBezTo>
                  <a:pt x="2038840" y="3109031"/>
                  <a:pt x="2039328" y="3108966"/>
                  <a:pt x="2039805" y="3108825"/>
                </a:cubicBezTo>
                <a:cubicBezTo>
                  <a:pt x="2052706" y="3104998"/>
                  <a:pt x="2065521" y="3101008"/>
                  <a:pt x="2078271" y="3096856"/>
                </a:cubicBezTo>
                <a:cubicBezTo>
                  <a:pt x="2080884" y="3095988"/>
                  <a:pt x="2082326" y="3093170"/>
                  <a:pt x="2081480" y="3090546"/>
                </a:cubicBezTo>
                <a:close/>
                <a:moveTo>
                  <a:pt x="2642113" y="2759539"/>
                </a:moveTo>
                <a:cubicBezTo>
                  <a:pt x="2632204" y="2768462"/>
                  <a:pt x="2622175" y="2777265"/>
                  <a:pt x="2612038" y="2785939"/>
                </a:cubicBezTo>
                <a:cubicBezTo>
                  <a:pt x="2609935" y="2787738"/>
                  <a:pt x="2609697" y="2790893"/>
                  <a:pt x="2611496" y="2792997"/>
                </a:cubicBezTo>
                <a:cubicBezTo>
                  <a:pt x="2612483" y="2794157"/>
                  <a:pt x="2613893" y="2794742"/>
                  <a:pt x="2615302" y="2794742"/>
                </a:cubicBezTo>
                <a:cubicBezTo>
                  <a:pt x="2616451" y="2794742"/>
                  <a:pt x="2617611" y="2794352"/>
                  <a:pt x="2618554" y="2793539"/>
                </a:cubicBezTo>
                <a:cubicBezTo>
                  <a:pt x="2628756" y="2784811"/>
                  <a:pt x="2638828" y="2775943"/>
                  <a:pt x="2648803" y="2766976"/>
                </a:cubicBezTo>
                <a:cubicBezTo>
                  <a:pt x="2650863" y="2765123"/>
                  <a:pt x="2651036" y="2761957"/>
                  <a:pt x="2649182" y="2759908"/>
                </a:cubicBezTo>
                <a:cubicBezTo>
                  <a:pt x="2647328" y="2757848"/>
                  <a:pt x="2644151" y="2757685"/>
                  <a:pt x="2642113" y="2759539"/>
                </a:cubicBezTo>
                <a:close/>
                <a:moveTo>
                  <a:pt x="26801" y="1323865"/>
                </a:moveTo>
                <a:cubicBezTo>
                  <a:pt x="24036" y="1323344"/>
                  <a:pt x="21488" y="1325263"/>
                  <a:pt x="21055" y="1327984"/>
                </a:cubicBezTo>
                <a:cubicBezTo>
                  <a:pt x="18875" y="1341211"/>
                  <a:pt x="16881" y="1354492"/>
                  <a:pt x="15027" y="1367817"/>
                </a:cubicBezTo>
                <a:cubicBezTo>
                  <a:pt x="14647" y="1370559"/>
                  <a:pt x="16555" y="1373086"/>
                  <a:pt x="19298" y="1373454"/>
                </a:cubicBezTo>
                <a:cubicBezTo>
                  <a:pt x="19526" y="1373487"/>
                  <a:pt x="19764" y="1373508"/>
                  <a:pt x="19992" y="1373508"/>
                </a:cubicBezTo>
                <a:cubicBezTo>
                  <a:pt x="22453" y="1373508"/>
                  <a:pt x="24600" y="1371698"/>
                  <a:pt x="24947" y="1369183"/>
                </a:cubicBezTo>
                <a:cubicBezTo>
                  <a:pt x="26779" y="1355934"/>
                  <a:pt x="28774" y="1342740"/>
                  <a:pt x="30931" y="1329600"/>
                </a:cubicBezTo>
                <a:cubicBezTo>
                  <a:pt x="31376" y="1326879"/>
                  <a:pt x="29533" y="1324309"/>
                  <a:pt x="26801" y="1323865"/>
                </a:cubicBezTo>
                <a:close/>
                <a:moveTo>
                  <a:pt x="61494" y="2026057"/>
                </a:moveTo>
                <a:cubicBezTo>
                  <a:pt x="62123" y="2028258"/>
                  <a:pt x="64129" y="2029689"/>
                  <a:pt x="66297" y="2029689"/>
                </a:cubicBezTo>
                <a:cubicBezTo>
                  <a:pt x="66752" y="2029689"/>
                  <a:pt x="67218" y="2029635"/>
                  <a:pt x="67685" y="2029494"/>
                </a:cubicBezTo>
                <a:cubicBezTo>
                  <a:pt x="70341" y="2028735"/>
                  <a:pt x="71869" y="2025960"/>
                  <a:pt x="71111" y="2023303"/>
                </a:cubicBezTo>
                <a:cubicBezTo>
                  <a:pt x="67435" y="2010489"/>
                  <a:pt x="63912" y="1997620"/>
                  <a:pt x="60551" y="1984675"/>
                </a:cubicBezTo>
                <a:cubicBezTo>
                  <a:pt x="59857" y="1981997"/>
                  <a:pt x="57125" y="1980414"/>
                  <a:pt x="54447" y="1981086"/>
                </a:cubicBezTo>
                <a:cubicBezTo>
                  <a:pt x="51769" y="1981791"/>
                  <a:pt x="50164" y="1984523"/>
                  <a:pt x="50858" y="1987201"/>
                </a:cubicBezTo>
                <a:cubicBezTo>
                  <a:pt x="54252" y="2000222"/>
                  <a:pt x="57786" y="2013177"/>
                  <a:pt x="61494" y="2026057"/>
                </a:cubicBezTo>
                <a:close/>
                <a:moveTo>
                  <a:pt x="20426" y="1813843"/>
                </a:moveTo>
                <a:cubicBezTo>
                  <a:pt x="20653" y="1813843"/>
                  <a:pt x="20892" y="1813821"/>
                  <a:pt x="21130" y="1813799"/>
                </a:cubicBezTo>
                <a:cubicBezTo>
                  <a:pt x="23873" y="1813420"/>
                  <a:pt x="25782" y="1810883"/>
                  <a:pt x="25391" y="1808151"/>
                </a:cubicBezTo>
                <a:cubicBezTo>
                  <a:pt x="23548" y="1794967"/>
                  <a:pt x="21857" y="1781730"/>
                  <a:pt x="20328" y="1768438"/>
                </a:cubicBezTo>
                <a:cubicBezTo>
                  <a:pt x="20014" y="1765695"/>
                  <a:pt x="17531" y="1763700"/>
                  <a:pt x="14788" y="1764036"/>
                </a:cubicBezTo>
                <a:cubicBezTo>
                  <a:pt x="12045" y="1764351"/>
                  <a:pt x="10072" y="1766833"/>
                  <a:pt x="10386" y="1769576"/>
                </a:cubicBezTo>
                <a:cubicBezTo>
                  <a:pt x="11926" y="1782944"/>
                  <a:pt x="13617" y="1796268"/>
                  <a:pt x="15482" y="1809539"/>
                </a:cubicBezTo>
                <a:cubicBezTo>
                  <a:pt x="15829" y="1812032"/>
                  <a:pt x="17965" y="1813843"/>
                  <a:pt x="20426" y="1813843"/>
                </a:cubicBezTo>
                <a:close/>
                <a:moveTo>
                  <a:pt x="2438214" y="2926132"/>
                </a:moveTo>
                <a:cubicBezTo>
                  <a:pt x="2439146" y="2926132"/>
                  <a:pt x="2440068" y="2925883"/>
                  <a:pt x="2440914" y="2925351"/>
                </a:cubicBezTo>
                <a:cubicBezTo>
                  <a:pt x="2452221" y="2918131"/>
                  <a:pt x="2463421" y="2910759"/>
                  <a:pt x="2474534" y="2903256"/>
                </a:cubicBezTo>
                <a:cubicBezTo>
                  <a:pt x="2476821" y="2901717"/>
                  <a:pt x="2477428" y="2898605"/>
                  <a:pt x="2475878" y="2896307"/>
                </a:cubicBezTo>
                <a:cubicBezTo>
                  <a:pt x="2474328" y="2894019"/>
                  <a:pt x="2471216" y="2893412"/>
                  <a:pt x="2468929" y="2894962"/>
                </a:cubicBezTo>
                <a:cubicBezTo>
                  <a:pt x="2457903" y="2902410"/>
                  <a:pt x="2446768" y="2909739"/>
                  <a:pt x="2435536" y="2916906"/>
                </a:cubicBezTo>
                <a:cubicBezTo>
                  <a:pt x="2433194" y="2918402"/>
                  <a:pt x="2432511" y="2921492"/>
                  <a:pt x="2433997" y="2923823"/>
                </a:cubicBezTo>
                <a:cubicBezTo>
                  <a:pt x="2434951" y="2925319"/>
                  <a:pt x="2436577" y="2926132"/>
                  <a:pt x="2438214" y="2926132"/>
                </a:cubicBezTo>
                <a:close/>
                <a:moveTo>
                  <a:pt x="39572" y="1922574"/>
                </a:moveTo>
                <a:cubicBezTo>
                  <a:pt x="39919" y="1922574"/>
                  <a:pt x="40266" y="1922530"/>
                  <a:pt x="40613" y="1922465"/>
                </a:cubicBezTo>
                <a:cubicBezTo>
                  <a:pt x="43313" y="1921890"/>
                  <a:pt x="45047" y="1919223"/>
                  <a:pt x="44473" y="1916535"/>
                </a:cubicBezTo>
                <a:cubicBezTo>
                  <a:pt x="41697" y="1903503"/>
                  <a:pt x="39095" y="1890406"/>
                  <a:pt x="36645" y="1877266"/>
                </a:cubicBezTo>
                <a:cubicBezTo>
                  <a:pt x="36135" y="1874545"/>
                  <a:pt x="33523" y="1872756"/>
                  <a:pt x="30812" y="1873266"/>
                </a:cubicBezTo>
                <a:cubicBezTo>
                  <a:pt x="28091" y="1873764"/>
                  <a:pt x="26302" y="1876388"/>
                  <a:pt x="26801" y="1879099"/>
                </a:cubicBezTo>
                <a:cubicBezTo>
                  <a:pt x="29262" y="1892314"/>
                  <a:pt x="31896" y="1905487"/>
                  <a:pt x="34672" y="1918606"/>
                </a:cubicBezTo>
                <a:cubicBezTo>
                  <a:pt x="35181" y="1920958"/>
                  <a:pt x="37263" y="1922574"/>
                  <a:pt x="39572" y="1922574"/>
                </a:cubicBezTo>
                <a:close/>
                <a:moveTo>
                  <a:pt x="2244831" y="3031546"/>
                </a:moveTo>
                <a:cubicBezTo>
                  <a:pt x="2245525" y="3031546"/>
                  <a:pt x="2246241" y="3031405"/>
                  <a:pt x="2246913" y="3031101"/>
                </a:cubicBezTo>
                <a:cubicBezTo>
                  <a:pt x="2259110" y="3025529"/>
                  <a:pt x="2271209" y="3019793"/>
                  <a:pt x="2283232" y="3013917"/>
                </a:cubicBezTo>
                <a:cubicBezTo>
                  <a:pt x="2285715" y="3012703"/>
                  <a:pt x="2286745" y="3009700"/>
                  <a:pt x="2285531" y="3007217"/>
                </a:cubicBezTo>
                <a:cubicBezTo>
                  <a:pt x="2284306" y="3004723"/>
                  <a:pt x="2281292" y="3003726"/>
                  <a:pt x="2278831" y="3004919"/>
                </a:cubicBezTo>
                <a:cubicBezTo>
                  <a:pt x="2266894" y="3010751"/>
                  <a:pt x="2254860" y="3016443"/>
                  <a:pt x="2242750" y="3021983"/>
                </a:cubicBezTo>
                <a:cubicBezTo>
                  <a:pt x="2240235" y="3023133"/>
                  <a:pt x="2239129" y="3026114"/>
                  <a:pt x="2240278" y="3028619"/>
                </a:cubicBezTo>
                <a:cubicBezTo>
                  <a:pt x="2241113" y="3030461"/>
                  <a:pt x="2242934" y="3031546"/>
                  <a:pt x="2244831" y="3031546"/>
                </a:cubicBezTo>
                <a:close/>
                <a:moveTo>
                  <a:pt x="2343339" y="2982238"/>
                </a:moveTo>
                <a:cubicBezTo>
                  <a:pt x="2344152" y="2982238"/>
                  <a:pt x="2344976" y="2982043"/>
                  <a:pt x="2345735" y="2981631"/>
                </a:cubicBezTo>
                <a:cubicBezTo>
                  <a:pt x="2357509" y="2975202"/>
                  <a:pt x="2369196" y="2968642"/>
                  <a:pt x="2380775" y="2961931"/>
                </a:cubicBezTo>
                <a:cubicBezTo>
                  <a:pt x="2383171" y="2960554"/>
                  <a:pt x="2383995" y="2957486"/>
                  <a:pt x="2382607" y="2955101"/>
                </a:cubicBezTo>
                <a:cubicBezTo>
                  <a:pt x="2381220" y="2952705"/>
                  <a:pt x="2378130" y="2951870"/>
                  <a:pt x="2375777" y="2953269"/>
                </a:cubicBezTo>
                <a:cubicBezTo>
                  <a:pt x="2364252" y="2959936"/>
                  <a:pt x="2352641" y="2966463"/>
                  <a:pt x="2340943" y="2972827"/>
                </a:cubicBezTo>
                <a:cubicBezTo>
                  <a:pt x="2338514" y="2974161"/>
                  <a:pt x="2337614" y="2977196"/>
                  <a:pt x="2338937" y="2979625"/>
                </a:cubicBezTo>
                <a:cubicBezTo>
                  <a:pt x="2339848" y="2981294"/>
                  <a:pt x="2341572" y="2982238"/>
                  <a:pt x="2343339" y="2982238"/>
                </a:cubicBezTo>
                <a:close/>
                <a:moveTo>
                  <a:pt x="48842" y="1215676"/>
                </a:moveTo>
                <a:cubicBezTo>
                  <a:pt x="46164" y="1215014"/>
                  <a:pt x="43454" y="1216695"/>
                  <a:pt x="42814" y="1219394"/>
                </a:cubicBezTo>
                <a:cubicBezTo>
                  <a:pt x="39724" y="1232437"/>
                  <a:pt x="36786" y="1245544"/>
                  <a:pt x="34010" y="1258706"/>
                </a:cubicBezTo>
                <a:cubicBezTo>
                  <a:pt x="33447" y="1261406"/>
                  <a:pt x="35170" y="1264073"/>
                  <a:pt x="37881" y="1264637"/>
                </a:cubicBezTo>
                <a:cubicBezTo>
                  <a:pt x="38228" y="1264712"/>
                  <a:pt x="38575" y="1264745"/>
                  <a:pt x="38922" y="1264745"/>
                </a:cubicBezTo>
                <a:cubicBezTo>
                  <a:pt x="41242" y="1264745"/>
                  <a:pt x="43323" y="1263129"/>
                  <a:pt x="43811" y="1260766"/>
                </a:cubicBezTo>
                <a:cubicBezTo>
                  <a:pt x="46565" y="1247680"/>
                  <a:pt x="49481" y="1234659"/>
                  <a:pt x="52550" y="1221693"/>
                </a:cubicBezTo>
                <a:cubicBezTo>
                  <a:pt x="53200" y="1219015"/>
                  <a:pt x="51530" y="1216315"/>
                  <a:pt x="48842" y="1215676"/>
                </a:cubicBezTo>
                <a:close/>
                <a:moveTo>
                  <a:pt x="85606" y="2087020"/>
                </a:moveTo>
                <a:cubicBezTo>
                  <a:pt x="82982" y="2087898"/>
                  <a:pt x="81573" y="2090739"/>
                  <a:pt x="82451" y="2093351"/>
                </a:cubicBezTo>
                <a:cubicBezTo>
                  <a:pt x="86733" y="2106101"/>
                  <a:pt x="91178" y="2118786"/>
                  <a:pt x="95786" y="2131373"/>
                </a:cubicBezTo>
                <a:cubicBezTo>
                  <a:pt x="96534" y="2133401"/>
                  <a:pt x="98442" y="2134658"/>
                  <a:pt x="100491" y="2134658"/>
                </a:cubicBezTo>
                <a:cubicBezTo>
                  <a:pt x="101066" y="2134658"/>
                  <a:pt x="101641" y="2134561"/>
                  <a:pt x="102204" y="2134355"/>
                </a:cubicBezTo>
                <a:cubicBezTo>
                  <a:pt x="104806" y="2133401"/>
                  <a:pt x="106140" y="2130528"/>
                  <a:pt x="105186" y="2127925"/>
                </a:cubicBezTo>
                <a:cubicBezTo>
                  <a:pt x="100611" y="2115414"/>
                  <a:pt x="96198" y="2102827"/>
                  <a:pt x="91937" y="2090153"/>
                </a:cubicBezTo>
                <a:cubicBezTo>
                  <a:pt x="91070" y="2087540"/>
                  <a:pt x="88240" y="2086142"/>
                  <a:pt x="85606" y="2087020"/>
                </a:cubicBezTo>
                <a:close/>
                <a:moveTo>
                  <a:pt x="2640888" y="406801"/>
                </a:moveTo>
                <a:cubicBezTo>
                  <a:pt x="2639045" y="408861"/>
                  <a:pt x="2639208" y="412027"/>
                  <a:pt x="2641268" y="413870"/>
                </a:cubicBezTo>
                <a:cubicBezTo>
                  <a:pt x="2651198" y="422792"/>
                  <a:pt x="2661000" y="431845"/>
                  <a:pt x="2670703" y="441006"/>
                </a:cubicBezTo>
                <a:cubicBezTo>
                  <a:pt x="2671668" y="441917"/>
                  <a:pt x="2672915" y="442372"/>
                  <a:pt x="2674150" y="442372"/>
                </a:cubicBezTo>
                <a:cubicBezTo>
                  <a:pt x="2675484" y="442372"/>
                  <a:pt x="2676796" y="441841"/>
                  <a:pt x="2677782" y="440800"/>
                </a:cubicBezTo>
                <a:cubicBezTo>
                  <a:pt x="2679680" y="438795"/>
                  <a:pt x="2679593" y="435618"/>
                  <a:pt x="2677587" y="433721"/>
                </a:cubicBezTo>
                <a:cubicBezTo>
                  <a:pt x="2667830" y="424505"/>
                  <a:pt x="2657942" y="415387"/>
                  <a:pt x="2647957" y="406410"/>
                </a:cubicBezTo>
                <a:cubicBezTo>
                  <a:pt x="2645929" y="404589"/>
                  <a:pt x="2642731" y="404752"/>
                  <a:pt x="2640888" y="406801"/>
                </a:cubicBezTo>
                <a:close/>
                <a:moveTo>
                  <a:pt x="2179836" y="114260"/>
                </a:moveTo>
                <a:cubicBezTo>
                  <a:pt x="2177299" y="113230"/>
                  <a:pt x="2174350" y="114466"/>
                  <a:pt x="2173320" y="117036"/>
                </a:cubicBezTo>
                <a:cubicBezTo>
                  <a:pt x="2172279" y="119605"/>
                  <a:pt x="2173526" y="122522"/>
                  <a:pt x="2176095" y="123552"/>
                </a:cubicBezTo>
                <a:cubicBezTo>
                  <a:pt x="2188520" y="128560"/>
                  <a:pt x="2200868" y="133710"/>
                  <a:pt x="2213131" y="139033"/>
                </a:cubicBezTo>
                <a:cubicBezTo>
                  <a:pt x="2213781" y="139315"/>
                  <a:pt x="2214464" y="139445"/>
                  <a:pt x="2215125" y="139445"/>
                </a:cubicBezTo>
                <a:cubicBezTo>
                  <a:pt x="2217055" y="139445"/>
                  <a:pt x="2218898" y="138318"/>
                  <a:pt x="2219722" y="136431"/>
                </a:cubicBezTo>
                <a:cubicBezTo>
                  <a:pt x="2220817" y="133894"/>
                  <a:pt x="2219657" y="130945"/>
                  <a:pt x="2217120" y="129850"/>
                </a:cubicBezTo>
                <a:cubicBezTo>
                  <a:pt x="2204771" y="124484"/>
                  <a:pt x="2192336" y="119291"/>
                  <a:pt x="2179836" y="114260"/>
                </a:cubicBezTo>
                <a:close/>
                <a:moveTo>
                  <a:pt x="2556009" y="336124"/>
                </a:moveTo>
                <a:cubicBezTo>
                  <a:pt x="2554307" y="338303"/>
                  <a:pt x="2554697" y="341447"/>
                  <a:pt x="2556876" y="343149"/>
                </a:cubicBezTo>
                <a:cubicBezTo>
                  <a:pt x="2567403" y="351367"/>
                  <a:pt x="2577822" y="359716"/>
                  <a:pt x="2588133" y="368194"/>
                </a:cubicBezTo>
                <a:cubicBezTo>
                  <a:pt x="2589065" y="368963"/>
                  <a:pt x="2590182" y="369332"/>
                  <a:pt x="2591309" y="369332"/>
                </a:cubicBezTo>
                <a:cubicBezTo>
                  <a:pt x="2592751" y="369332"/>
                  <a:pt x="2594182" y="368714"/>
                  <a:pt x="2595180" y="367500"/>
                </a:cubicBezTo>
                <a:cubicBezTo>
                  <a:pt x="2596925" y="365364"/>
                  <a:pt x="2596632" y="362209"/>
                  <a:pt x="2594486" y="360453"/>
                </a:cubicBezTo>
                <a:cubicBezTo>
                  <a:pt x="2584110" y="351920"/>
                  <a:pt x="2573616" y="343518"/>
                  <a:pt x="2563034" y="335257"/>
                </a:cubicBezTo>
                <a:cubicBezTo>
                  <a:pt x="2560844" y="333565"/>
                  <a:pt x="2557700" y="333923"/>
                  <a:pt x="2556009" y="336124"/>
                </a:cubicBezTo>
                <a:close/>
                <a:moveTo>
                  <a:pt x="2794861" y="564872"/>
                </a:moveTo>
                <a:cubicBezTo>
                  <a:pt x="2792747" y="566650"/>
                  <a:pt x="2792476" y="569816"/>
                  <a:pt x="2794254" y="571930"/>
                </a:cubicBezTo>
                <a:cubicBezTo>
                  <a:pt x="2802852" y="582121"/>
                  <a:pt x="2811308" y="592432"/>
                  <a:pt x="2819624" y="602851"/>
                </a:cubicBezTo>
                <a:cubicBezTo>
                  <a:pt x="2820610" y="604087"/>
                  <a:pt x="2822063" y="604737"/>
                  <a:pt x="2823537" y="604737"/>
                </a:cubicBezTo>
                <a:cubicBezTo>
                  <a:pt x="2824633" y="604737"/>
                  <a:pt x="2825738" y="604379"/>
                  <a:pt x="2826671" y="603642"/>
                </a:cubicBezTo>
                <a:cubicBezTo>
                  <a:pt x="2828817" y="601918"/>
                  <a:pt x="2829186" y="598763"/>
                  <a:pt x="2827452" y="596606"/>
                </a:cubicBezTo>
                <a:cubicBezTo>
                  <a:pt x="2819071" y="586122"/>
                  <a:pt x="2810560" y="575746"/>
                  <a:pt x="2801919" y="565479"/>
                </a:cubicBezTo>
                <a:cubicBezTo>
                  <a:pt x="2800130" y="563365"/>
                  <a:pt x="2796976" y="563105"/>
                  <a:pt x="2794861" y="564872"/>
                </a:cubicBezTo>
                <a:close/>
                <a:moveTo>
                  <a:pt x="2379279" y="211380"/>
                </a:moveTo>
                <a:cubicBezTo>
                  <a:pt x="2376894" y="210014"/>
                  <a:pt x="2373826" y="210827"/>
                  <a:pt x="2372448" y="213212"/>
                </a:cubicBezTo>
                <a:cubicBezTo>
                  <a:pt x="2371061" y="215608"/>
                  <a:pt x="2371885" y="218665"/>
                  <a:pt x="2374281" y="220053"/>
                </a:cubicBezTo>
                <a:cubicBezTo>
                  <a:pt x="2385860" y="226732"/>
                  <a:pt x="2397363" y="233562"/>
                  <a:pt x="2408747" y="240533"/>
                </a:cubicBezTo>
                <a:cubicBezTo>
                  <a:pt x="2409560" y="241032"/>
                  <a:pt x="2410459" y="241270"/>
                  <a:pt x="2411359" y="241270"/>
                </a:cubicBezTo>
                <a:cubicBezTo>
                  <a:pt x="2413040" y="241270"/>
                  <a:pt x="2414688" y="240425"/>
                  <a:pt x="2415631" y="238874"/>
                </a:cubicBezTo>
                <a:cubicBezTo>
                  <a:pt x="2417073" y="236522"/>
                  <a:pt x="2416325" y="233432"/>
                  <a:pt x="2413972" y="231990"/>
                </a:cubicBezTo>
                <a:cubicBezTo>
                  <a:pt x="2402491" y="224975"/>
                  <a:pt x="2390934" y="218102"/>
                  <a:pt x="2379279" y="211380"/>
                </a:cubicBezTo>
                <a:close/>
                <a:moveTo>
                  <a:pt x="2281292" y="159329"/>
                </a:moveTo>
                <a:cubicBezTo>
                  <a:pt x="2278842" y="158136"/>
                  <a:pt x="2275817" y="159145"/>
                  <a:pt x="2274603" y="161638"/>
                </a:cubicBezTo>
                <a:cubicBezTo>
                  <a:pt x="2273388" y="164121"/>
                  <a:pt x="2274429" y="167124"/>
                  <a:pt x="2276912" y="168328"/>
                </a:cubicBezTo>
                <a:cubicBezTo>
                  <a:pt x="2288946" y="174193"/>
                  <a:pt x="2300893" y="180199"/>
                  <a:pt x="2312755" y="186357"/>
                </a:cubicBezTo>
                <a:cubicBezTo>
                  <a:pt x="2313503" y="186737"/>
                  <a:pt x="2314283" y="186921"/>
                  <a:pt x="2315064" y="186921"/>
                </a:cubicBezTo>
                <a:cubicBezTo>
                  <a:pt x="2316874" y="186921"/>
                  <a:pt x="2318609" y="185934"/>
                  <a:pt x="2319498" y="184221"/>
                </a:cubicBezTo>
                <a:cubicBezTo>
                  <a:pt x="2320777" y="181771"/>
                  <a:pt x="2319823" y="178746"/>
                  <a:pt x="2317362" y="177467"/>
                </a:cubicBezTo>
                <a:cubicBezTo>
                  <a:pt x="2305436" y="171276"/>
                  <a:pt x="2293402" y="165227"/>
                  <a:pt x="2281292" y="159329"/>
                </a:cubicBezTo>
                <a:close/>
                <a:moveTo>
                  <a:pt x="2862915" y="2514637"/>
                </a:moveTo>
                <a:cubicBezTo>
                  <a:pt x="2855054" y="2525435"/>
                  <a:pt x="2847042" y="2536125"/>
                  <a:pt x="2838922" y="2546717"/>
                </a:cubicBezTo>
                <a:cubicBezTo>
                  <a:pt x="2837241" y="2548918"/>
                  <a:pt x="2837653" y="2552052"/>
                  <a:pt x="2839844" y="2553743"/>
                </a:cubicBezTo>
                <a:cubicBezTo>
                  <a:pt x="2840754" y="2554447"/>
                  <a:pt x="2841827" y="2554783"/>
                  <a:pt x="2842890" y="2554783"/>
                </a:cubicBezTo>
                <a:cubicBezTo>
                  <a:pt x="2844386" y="2554783"/>
                  <a:pt x="2845872" y="2554112"/>
                  <a:pt x="2846858" y="2552832"/>
                </a:cubicBezTo>
                <a:cubicBezTo>
                  <a:pt x="2855043" y="2542164"/>
                  <a:pt x="2863088" y="2531409"/>
                  <a:pt x="2871013" y="2520535"/>
                </a:cubicBezTo>
                <a:cubicBezTo>
                  <a:pt x="2872640" y="2518301"/>
                  <a:pt x="2872141" y="2515179"/>
                  <a:pt x="2869907" y="2513542"/>
                </a:cubicBezTo>
                <a:cubicBezTo>
                  <a:pt x="2867674" y="2511915"/>
                  <a:pt x="2864541" y="2512403"/>
                  <a:pt x="2862915" y="2514637"/>
                </a:cubicBezTo>
                <a:close/>
                <a:moveTo>
                  <a:pt x="2466392" y="271475"/>
                </a:moveTo>
                <a:cubicBezTo>
                  <a:pt x="2464852" y="273763"/>
                  <a:pt x="2465448" y="276874"/>
                  <a:pt x="2467747" y="278425"/>
                </a:cubicBezTo>
                <a:cubicBezTo>
                  <a:pt x="2478827" y="285895"/>
                  <a:pt x="2489821" y="293505"/>
                  <a:pt x="2500684" y="301246"/>
                </a:cubicBezTo>
                <a:cubicBezTo>
                  <a:pt x="2501562" y="301875"/>
                  <a:pt x="2502581" y="302179"/>
                  <a:pt x="2503589" y="302179"/>
                </a:cubicBezTo>
                <a:cubicBezTo>
                  <a:pt x="2505151" y="302179"/>
                  <a:pt x="2506690" y="301442"/>
                  <a:pt x="2507666" y="300075"/>
                </a:cubicBezTo>
                <a:cubicBezTo>
                  <a:pt x="2509270" y="297820"/>
                  <a:pt x="2508739" y="294698"/>
                  <a:pt x="2506495" y="293093"/>
                </a:cubicBezTo>
                <a:cubicBezTo>
                  <a:pt x="2495545" y="285298"/>
                  <a:pt x="2484497" y="277644"/>
                  <a:pt x="2473341" y="270131"/>
                </a:cubicBezTo>
                <a:cubicBezTo>
                  <a:pt x="2471053" y="268602"/>
                  <a:pt x="2467953" y="269177"/>
                  <a:pt x="2466392" y="271475"/>
                </a:cubicBezTo>
                <a:close/>
                <a:moveTo>
                  <a:pt x="2720639" y="483191"/>
                </a:moveTo>
                <a:cubicBezTo>
                  <a:pt x="2718655" y="485121"/>
                  <a:pt x="2718601" y="488287"/>
                  <a:pt x="2720520" y="490271"/>
                </a:cubicBezTo>
                <a:cubicBezTo>
                  <a:pt x="2729801" y="499855"/>
                  <a:pt x="2738951" y="509558"/>
                  <a:pt x="2748004" y="519370"/>
                </a:cubicBezTo>
                <a:cubicBezTo>
                  <a:pt x="2748990" y="520443"/>
                  <a:pt x="2750335" y="520985"/>
                  <a:pt x="2751679" y="520985"/>
                </a:cubicBezTo>
                <a:cubicBezTo>
                  <a:pt x="2752893" y="520985"/>
                  <a:pt x="2754108" y="520541"/>
                  <a:pt x="2755073" y="519662"/>
                </a:cubicBezTo>
                <a:cubicBezTo>
                  <a:pt x="2757111" y="517787"/>
                  <a:pt x="2757230" y="514621"/>
                  <a:pt x="2755355" y="512583"/>
                </a:cubicBezTo>
                <a:cubicBezTo>
                  <a:pt x="2746258" y="502717"/>
                  <a:pt x="2737054" y="492949"/>
                  <a:pt x="2727708" y="483299"/>
                </a:cubicBezTo>
                <a:cubicBezTo>
                  <a:pt x="2725789" y="481326"/>
                  <a:pt x="2722623" y="481272"/>
                  <a:pt x="2720639" y="483191"/>
                </a:cubicBezTo>
                <a:close/>
                <a:moveTo>
                  <a:pt x="3028293" y="2228916"/>
                </a:moveTo>
                <a:cubicBezTo>
                  <a:pt x="3022840" y="2241145"/>
                  <a:pt x="3017235" y="2253299"/>
                  <a:pt x="3011478" y="2265355"/>
                </a:cubicBezTo>
                <a:cubicBezTo>
                  <a:pt x="3010285" y="2267859"/>
                  <a:pt x="3011337" y="2270840"/>
                  <a:pt x="3013830" y="2272033"/>
                </a:cubicBezTo>
                <a:cubicBezTo>
                  <a:pt x="3014535" y="2272369"/>
                  <a:pt x="3015273" y="2272521"/>
                  <a:pt x="3015988" y="2272521"/>
                </a:cubicBezTo>
                <a:cubicBezTo>
                  <a:pt x="3017853" y="2272521"/>
                  <a:pt x="3019642" y="2271480"/>
                  <a:pt x="3020509" y="2269680"/>
                </a:cubicBezTo>
                <a:cubicBezTo>
                  <a:pt x="3026309" y="2257538"/>
                  <a:pt x="3031947" y="2245319"/>
                  <a:pt x="3037444" y="2233003"/>
                </a:cubicBezTo>
                <a:cubicBezTo>
                  <a:pt x="3038571" y="2230466"/>
                  <a:pt x="3037433" y="2227517"/>
                  <a:pt x="3034907" y="2226379"/>
                </a:cubicBezTo>
                <a:cubicBezTo>
                  <a:pt x="3032391" y="2225273"/>
                  <a:pt x="3029421" y="2226389"/>
                  <a:pt x="3028293" y="2228916"/>
                </a:cubicBezTo>
                <a:close/>
                <a:moveTo>
                  <a:pt x="3047787" y="982797"/>
                </a:moveTo>
                <a:cubicBezTo>
                  <a:pt x="3048437" y="982797"/>
                  <a:pt x="3049088" y="982677"/>
                  <a:pt x="3049716" y="982406"/>
                </a:cubicBezTo>
                <a:cubicBezTo>
                  <a:pt x="3052264" y="981344"/>
                  <a:pt x="3053468" y="978417"/>
                  <a:pt x="3052405" y="975858"/>
                </a:cubicBezTo>
                <a:cubicBezTo>
                  <a:pt x="3047255" y="963488"/>
                  <a:pt x="3041932" y="951204"/>
                  <a:pt x="3036468" y="939007"/>
                </a:cubicBezTo>
                <a:cubicBezTo>
                  <a:pt x="3035329" y="936470"/>
                  <a:pt x="3032370" y="935353"/>
                  <a:pt x="3029855" y="936481"/>
                </a:cubicBezTo>
                <a:cubicBezTo>
                  <a:pt x="3027328" y="937620"/>
                  <a:pt x="3026201" y="940568"/>
                  <a:pt x="3027328" y="943105"/>
                </a:cubicBezTo>
                <a:cubicBezTo>
                  <a:pt x="3032749" y="955226"/>
                  <a:pt x="3038040" y="967434"/>
                  <a:pt x="3043168" y="979718"/>
                </a:cubicBezTo>
                <a:cubicBezTo>
                  <a:pt x="3043970" y="981637"/>
                  <a:pt x="3045835" y="982797"/>
                  <a:pt x="3047787" y="982797"/>
                </a:cubicBezTo>
                <a:close/>
                <a:moveTo>
                  <a:pt x="3001818" y="882717"/>
                </a:moveTo>
                <a:cubicBezTo>
                  <a:pt x="3002577" y="882717"/>
                  <a:pt x="3003347" y="882544"/>
                  <a:pt x="3004062" y="882186"/>
                </a:cubicBezTo>
                <a:cubicBezTo>
                  <a:pt x="3006534" y="880950"/>
                  <a:pt x="3007520" y="877936"/>
                  <a:pt x="3006285" y="875464"/>
                </a:cubicBezTo>
                <a:cubicBezTo>
                  <a:pt x="3000268" y="863484"/>
                  <a:pt x="2994099" y="851591"/>
                  <a:pt x="2987789" y="839795"/>
                </a:cubicBezTo>
                <a:cubicBezTo>
                  <a:pt x="2986466" y="837345"/>
                  <a:pt x="2983409" y="836445"/>
                  <a:pt x="2981013" y="837746"/>
                </a:cubicBezTo>
                <a:cubicBezTo>
                  <a:pt x="2978563" y="839047"/>
                  <a:pt x="2977652" y="842083"/>
                  <a:pt x="2978953" y="844522"/>
                </a:cubicBezTo>
                <a:cubicBezTo>
                  <a:pt x="2985219" y="856242"/>
                  <a:pt x="2991356" y="868070"/>
                  <a:pt x="2997340" y="879963"/>
                </a:cubicBezTo>
                <a:cubicBezTo>
                  <a:pt x="2998229" y="881709"/>
                  <a:pt x="2999996" y="882717"/>
                  <a:pt x="3001818" y="882717"/>
                </a:cubicBezTo>
                <a:close/>
                <a:moveTo>
                  <a:pt x="2924636" y="2423372"/>
                </a:moveTo>
                <a:cubicBezTo>
                  <a:pt x="2917535" y="2434701"/>
                  <a:pt x="2910304" y="2445933"/>
                  <a:pt x="2902920" y="2457068"/>
                </a:cubicBezTo>
                <a:cubicBezTo>
                  <a:pt x="2901391" y="2459377"/>
                  <a:pt x="2902031" y="2462488"/>
                  <a:pt x="2904330" y="2464006"/>
                </a:cubicBezTo>
                <a:cubicBezTo>
                  <a:pt x="2905176" y="2464559"/>
                  <a:pt x="2906140" y="2464841"/>
                  <a:pt x="2907094" y="2464841"/>
                </a:cubicBezTo>
                <a:cubicBezTo>
                  <a:pt x="2908721" y="2464841"/>
                  <a:pt x="2910304" y="2464050"/>
                  <a:pt x="2911268" y="2462608"/>
                </a:cubicBezTo>
                <a:cubicBezTo>
                  <a:pt x="2918684" y="2451387"/>
                  <a:pt x="2925980" y="2440089"/>
                  <a:pt x="2933125" y="2428695"/>
                </a:cubicBezTo>
                <a:cubicBezTo>
                  <a:pt x="2934589" y="2426353"/>
                  <a:pt x="2933884" y="2423263"/>
                  <a:pt x="2931542" y="2421789"/>
                </a:cubicBezTo>
                <a:cubicBezTo>
                  <a:pt x="2929200" y="2420315"/>
                  <a:pt x="2926100" y="2421030"/>
                  <a:pt x="2924636" y="2423372"/>
                </a:cubicBezTo>
                <a:close/>
                <a:moveTo>
                  <a:pt x="2979863" y="2327987"/>
                </a:moveTo>
                <a:cubicBezTo>
                  <a:pt x="2973565" y="2339793"/>
                  <a:pt x="2967125" y="2351513"/>
                  <a:pt x="2960544" y="2363135"/>
                </a:cubicBezTo>
                <a:cubicBezTo>
                  <a:pt x="2959189" y="2365542"/>
                  <a:pt x="2960034" y="2368589"/>
                  <a:pt x="2962441" y="2369966"/>
                </a:cubicBezTo>
                <a:cubicBezTo>
                  <a:pt x="2963221" y="2370410"/>
                  <a:pt x="2964067" y="2370616"/>
                  <a:pt x="2964902" y="2370616"/>
                </a:cubicBezTo>
                <a:cubicBezTo>
                  <a:pt x="2966648" y="2370616"/>
                  <a:pt x="2968339" y="2369706"/>
                  <a:pt x="2969260" y="2368079"/>
                </a:cubicBezTo>
                <a:cubicBezTo>
                  <a:pt x="2975885" y="2356370"/>
                  <a:pt x="2982368" y="2344596"/>
                  <a:pt x="2988699" y="2332714"/>
                </a:cubicBezTo>
                <a:cubicBezTo>
                  <a:pt x="2990000" y="2330274"/>
                  <a:pt x="2989068" y="2327239"/>
                  <a:pt x="2986640" y="2325938"/>
                </a:cubicBezTo>
                <a:cubicBezTo>
                  <a:pt x="2984200" y="2324637"/>
                  <a:pt x="2981175" y="2325548"/>
                  <a:pt x="2979863" y="2327987"/>
                </a:cubicBezTo>
                <a:close/>
                <a:moveTo>
                  <a:pt x="2889412" y="693227"/>
                </a:moveTo>
                <a:cubicBezTo>
                  <a:pt x="2890398" y="693227"/>
                  <a:pt x="2891385" y="692934"/>
                  <a:pt x="2892252" y="692338"/>
                </a:cubicBezTo>
                <a:cubicBezTo>
                  <a:pt x="2894529" y="690766"/>
                  <a:pt x="2895093" y="687654"/>
                  <a:pt x="2893521" y="685377"/>
                </a:cubicBezTo>
                <a:cubicBezTo>
                  <a:pt x="2885899" y="674330"/>
                  <a:pt x="2878125" y="663401"/>
                  <a:pt x="2870222" y="652570"/>
                </a:cubicBezTo>
                <a:cubicBezTo>
                  <a:pt x="2868574" y="650337"/>
                  <a:pt x="2865441" y="649849"/>
                  <a:pt x="2863218" y="651475"/>
                </a:cubicBezTo>
                <a:cubicBezTo>
                  <a:pt x="2860985" y="653102"/>
                  <a:pt x="2860497" y="656235"/>
                  <a:pt x="2862123" y="658468"/>
                </a:cubicBezTo>
                <a:cubicBezTo>
                  <a:pt x="2869983" y="669234"/>
                  <a:pt x="2877702" y="680097"/>
                  <a:pt x="2885292" y="691058"/>
                </a:cubicBezTo>
                <a:cubicBezTo>
                  <a:pt x="2886267" y="692479"/>
                  <a:pt x="2887829" y="693227"/>
                  <a:pt x="2889412" y="693227"/>
                </a:cubicBezTo>
                <a:close/>
                <a:moveTo>
                  <a:pt x="2948932" y="786042"/>
                </a:moveTo>
                <a:cubicBezTo>
                  <a:pt x="2949800" y="786042"/>
                  <a:pt x="2950678" y="785814"/>
                  <a:pt x="2951480" y="785337"/>
                </a:cubicBezTo>
                <a:cubicBezTo>
                  <a:pt x="2953854" y="783928"/>
                  <a:pt x="2954646" y="780849"/>
                  <a:pt x="2953225" y="778475"/>
                </a:cubicBezTo>
                <a:cubicBezTo>
                  <a:pt x="2946385" y="766939"/>
                  <a:pt x="2939402" y="755501"/>
                  <a:pt x="2932280" y="744161"/>
                </a:cubicBezTo>
                <a:cubicBezTo>
                  <a:pt x="2930794" y="741819"/>
                  <a:pt x="2927715" y="741125"/>
                  <a:pt x="2925373" y="742578"/>
                </a:cubicBezTo>
                <a:cubicBezTo>
                  <a:pt x="2923031" y="744042"/>
                  <a:pt x="2922327" y="747131"/>
                  <a:pt x="2923790" y="749473"/>
                </a:cubicBezTo>
                <a:cubicBezTo>
                  <a:pt x="2930870" y="760749"/>
                  <a:pt x="2937809" y="772121"/>
                  <a:pt x="2944617" y="783581"/>
                </a:cubicBezTo>
                <a:cubicBezTo>
                  <a:pt x="2945560" y="785164"/>
                  <a:pt x="2947230" y="786042"/>
                  <a:pt x="2948932" y="786042"/>
                </a:cubicBezTo>
                <a:close/>
                <a:moveTo>
                  <a:pt x="732127" y="249683"/>
                </a:moveTo>
                <a:cubicBezTo>
                  <a:pt x="720830" y="256915"/>
                  <a:pt x="709630" y="264287"/>
                  <a:pt x="698539" y="271811"/>
                </a:cubicBezTo>
                <a:cubicBezTo>
                  <a:pt x="696252" y="273362"/>
                  <a:pt x="695644" y="276473"/>
                  <a:pt x="697195" y="278761"/>
                </a:cubicBezTo>
                <a:cubicBezTo>
                  <a:pt x="698160" y="280192"/>
                  <a:pt x="699743" y="280962"/>
                  <a:pt x="701347" y="280962"/>
                </a:cubicBezTo>
                <a:cubicBezTo>
                  <a:pt x="702312" y="280962"/>
                  <a:pt x="703288" y="280680"/>
                  <a:pt x="704144" y="280105"/>
                </a:cubicBezTo>
                <a:cubicBezTo>
                  <a:pt x="715170" y="272635"/>
                  <a:pt x="726305" y="265306"/>
                  <a:pt x="737526" y="258118"/>
                </a:cubicBezTo>
                <a:cubicBezTo>
                  <a:pt x="739857" y="256622"/>
                  <a:pt x="740529" y="253532"/>
                  <a:pt x="739044" y="251201"/>
                </a:cubicBezTo>
                <a:cubicBezTo>
                  <a:pt x="737548" y="248881"/>
                  <a:pt x="734436" y="248176"/>
                  <a:pt x="732127" y="249683"/>
                </a:cubicBezTo>
                <a:close/>
                <a:moveTo>
                  <a:pt x="827251" y="193318"/>
                </a:moveTo>
                <a:cubicBezTo>
                  <a:pt x="815488" y="199747"/>
                  <a:pt x="803812" y="206328"/>
                  <a:pt x="792222" y="213039"/>
                </a:cubicBezTo>
                <a:cubicBezTo>
                  <a:pt x="789826" y="214426"/>
                  <a:pt x="789013" y="217484"/>
                  <a:pt x="790401" y="219880"/>
                </a:cubicBezTo>
                <a:cubicBezTo>
                  <a:pt x="791333" y="221473"/>
                  <a:pt x="793013" y="222373"/>
                  <a:pt x="794737" y="222373"/>
                </a:cubicBezTo>
                <a:cubicBezTo>
                  <a:pt x="795583" y="222373"/>
                  <a:pt x="796450" y="222156"/>
                  <a:pt x="797242" y="221701"/>
                </a:cubicBezTo>
                <a:cubicBezTo>
                  <a:pt x="808756" y="215023"/>
                  <a:pt x="820356" y="208496"/>
                  <a:pt x="832044" y="202099"/>
                </a:cubicBezTo>
                <a:cubicBezTo>
                  <a:pt x="834472" y="200777"/>
                  <a:pt x="835361" y="197730"/>
                  <a:pt x="834038" y="195313"/>
                </a:cubicBezTo>
                <a:cubicBezTo>
                  <a:pt x="832716" y="192884"/>
                  <a:pt x="829669" y="191984"/>
                  <a:pt x="827251" y="193318"/>
                </a:cubicBezTo>
                <a:close/>
                <a:moveTo>
                  <a:pt x="1133084" y="65830"/>
                </a:moveTo>
                <a:cubicBezTo>
                  <a:pt x="1120193" y="69668"/>
                  <a:pt x="1107368" y="73669"/>
                  <a:pt x="1094618" y="77832"/>
                </a:cubicBezTo>
                <a:cubicBezTo>
                  <a:pt x="1091994" y="78689"/>
                  <a:pt x="1090552" y="81518"/>
                  <a:pt x="1091409" y="84142"/>
                </a:cubicBezTo>
                <a:cubicBezTo>
                  <a:pt x="1092102" y="86256"/>
                  <a:pt x="1094065" y="87590"/>
                  <a:pt x="1096168" y="87590"/>
                </a:cubicBezTo>
                <a:cubicBezTo>
                  <a:pt x="1096678" y="87590"/>
                  <a:pt x="1097209" y="87514"/>
                  <a:pt x="1097718" y="87340"/>
                </a:cubicBezTo>
                <a:cubicBezTo>
                  <a:pt x="1110381" y="83210"/>
                  <a:pt x="1123121" y="79231"/>
                  <a:pt x="1135925" y="75415"/>
                </a:cubicBezTo>
                <a:cubicBezTo>
                  <a:pt x="1138570" y="74623"/>
                  <a:pt x="1140087" y="71837"/>
                  <a:pt x="1139296" y="69191"/>
                </a:cubicBezTo>
                <a:cubicBezTo>
                  <a:pt x="1138516" y="66546"/>
                  <a:pt x="1135729" y="65028"/>
                  <a:pt x="1133084" y="65830"/>
                </a:cubicBezTo>
                <a:close/>
                <a:moveTo>
                  <a:pt x="926030" y="143739"/>
                </a:moveTo>
                <a:cubicBezTo>
                  <a:pt x="913844" y="149333"/>
                  <a:pt x="901745" y="155068"/>
                  <a:pt x="889732" y="160955"/>
                </a:cubicBezTo>
                <a:cubicBezTo>
                  <a:pt x="887249" y="162170"/>
                  <a:pt x="886230" y="165173"/>
                  <a:pt x="887433" y="167655"/>
                </a:cubicBezTo>
                <a:cubicBezTo>
                  <a:pt x="888301" y="169423"/>
                  <a:pt x="890079" y="170453"/>
                  <a:pt x="891933" y="170453"/>
                </a:cubicBezTo>
                <a:cubicBezTo>
                  <a:pt x="892670" y="170453"/>
                  <a:pt x="893429" y="170290"/>
                  <a:pt x="894134" y="169943"/>
                </a:cubicBezTo>
                <a:cubicBezTo>
                  <a:pt x="906070" y="164089"/>
                  <a:pt x="918094" y="158386"/>
                  <a:pt x="930193" y="152835"/>
                </a:cubicBezTo>
                <a:cubicBezTo>
                  <a:pt x="932708" y="151686"/>
                  <a:pt x="933814" y="148704"/>
                  <a:pt x="932654" y="146200"/>
                </a:cubicBezTo>
                <a:cubicBezTo>
                  <a:pt x="931516" y="143695"/>
                  <a:pt x="928556" y="142600"/>
                  <a:pt x="926030" y="143739"/>
                </a:cubicBezTo>
                <a:close/>
                <a:moveTo>
                  <a:pt x="1028104" y="101185"/>
                </a:moveTo>
                <a:cubicBezTo>
                  <a:pt x="1015517" y="105923"/>
                  <a:pt x="1003006" y="110813"/>
                  <a:pt x="990581" y="115854"/>
                </a:cubicBezTo>
                <a:cubicBezTo>
                  <a:pt x="988022" y="116895"/>
                  <a:pt x="986786" y="119811"/>
                  <a:pt x="987827" y="122381"/>
                </a:cubicBezTo>
                <a:cubicBezTo>
                  <a:pt x="988619" y="124332"/>
                  <a:pt x="990494" y="125503"/>
                  <a:pt x="992468" y="125503"/>
                </a:cubicBezTo>
                <a:cubicBezTo>
                  <a:pt x="993096" y="125503"/>
                  <a:pt x="993736" y="125384"/>
                  <a:pt x="994354" y="125134"/>
                </a:cubicBezTo>
                <a:cubicBezTo>
                  <a:pt x="1006703" y="120115"/>
                  <a:pt x="1019127" y="115258"/>
                  <a:pt x="1031638" y="110552"/>
                </a:cubicBezTo>
                <a:cubicBezTo>
                  <a:pt x="1034219" y="109577"/>
                  <a:pt x="1035531" y="106693"/>
                  <a:pt x="1034555" y="104102"/>
                </a:cubicBezTo>
                <a:cubicBezTo>
                  <a:pt x="1033579" y="101521"/>
                  <a:pt x="1030706" y="100209"/>
                  <a:pt x="1028104" y="101185"/>
                </a:cubicBezTo>
                <a:close/>
                <a:moveTo>
                  <a:pt x="3069665" y="2126625"/>
                </a:moveTo>
                <a:cubicBezTo>
                  <a:pt x="3065079" y="2139223"/>
                  <a:pt x="3060341" y="2151734"/>
                  <a:pt x="3055452" y="2164169"/>
                </a:cubicBezTo>
                <a:cubicBezTo>
                  <a:pt x="3054433" y="2166739"/>
                  <a:pt x="3055701" y="2169655"/>
                  <a:pt x="3058270" y="2170663"/>
                </a:cubicBezTo>
                <a:cubicBezTo>
                  <a:pt x="3058877" y="2170913"/>
                  <a:pt x="3059495" y="2171011"/>
                  <a:pt x="3060114" y="2171011"/>
                </a:cubicBezTo>
                <a:cubicBezTo>
                  <a:pt x="3062108" y="2171011"/>
                  <a:pt x="3063995" y="2169807"/>
                  <a:pt x="3064764" y="2167845"/>
                </a:cubicBezTo>
                <a:cubicBezTo>
                  <a:pt x="3069709" y="2155312"/>
                  <a:pt x="3074479" y="2142714"/>
                  <a:pt x="3079076" y="2130040"/>
                </a:cubicBezTo>
                <a:cubicBezTo>
                  <a:pt x="3080019" y="2127438"/>
                  <a:pt x="3078685" y="2124575"/>
                  <a:pt x="3076083" y="2123622"/>
                </a:cubicBezTo>
                <a:cubicBezTo>
                  <a:pt x="3073470" y="2122711"/>
                  <a:pt x="3070598" y="2124034"/>
                  <a:pt x="3069665" y="2126625"/>
                </a:cubicBezTo>
                <a:close/>
                <a:moveTo>
                  <a:pt x="641100" y="312576"/>
                </a:moveTo>
                <a:cubicBezTo>
                  <a:pt x="630324" y="320588"/>
                  <a:pt x="619655" y="328730"/>
                  <a:pt x="609106" y="336991"/>
                </a:cubicBezTo>
                <a:cubicBezTo>
                  <a:pt x="606927" y="338693"/>
                  <a:pt x="606548" y="341838"/>
                  <a:pt x="608250" y="344017"/>
                </a:cubicBezTo>
                <a:cubicBezTo>
                  <a:pt x="609236" y="345274"/>
                  <a:pt x="610711" y="345936"/>
                  <a:pt x="612196" y="345936"/>
                </a:cubicBezTo>
                <a:cubicBezTo>
                  <a:pt x="613280" y="345936"/>
                  <a:pt x="614365" y="345589"/>
                  <a:pt x="615286" y="344873"/>
                </a:cubicBezTo>
                <a:cubicBezTo>
                  <a:pt x="625770" y="336655"/>
                  <a:pt x="636362" y="328567"/>
                  <a:pt x="647074" y="320610"/>
                </a:cubicBezTo>
                <a:cubicBezTo>
                  <a:pt x="649296" y="318962"/>
                  <a:pt x="649752" y="315828"/>
                  <a:pt x="648104" y="313606"/>
                </a:cubicBezTo>
                <a:cubicBezTo>
                  <a:pt x="646456" y="311383"/>
                  <a:pt x="643323" y="310917"/>
                  <a:pt x="641100" y="312576"/>
                </a:cubicBezTo>
                <a:close/>
                <a:moveTo>
                  <a:pt x="473108" y="456618"/>
                </a:moveTo>
                <a:cubicBezTo>
                  <a:pt x="463546" y="466040"/>
                  <a:pt x="454103" y="475591"/>
                  <a:pt x="444779" y="485251"/>
                </a:cubicBezTo>
                <a:cubicBezTo>
                  <a:pt x="442860" y="487235"/>
                  <a:pt x="442915" y="490412"/>
                  <a:pt x="444909" y="492331"/>
                </a:cubicBezTo>
                <a:cubicBezTo>
                  <a:pt x="445885" y="493274"/>
                  <a:pt x="447132" y="493729"/>
                  <a:pt x="448389" y="493729"/>
                </a:cubicBezTo>
                <a:cubicBezTo>
                  <a:pt x="449701" y="493729"/>
                  <a:pt x="451013" y="493220"/>
                  <a:pt x="451989" y="492200"/>
                </a:cubicBezTo>
                <a:cubicBezTo>
                  <a:pt x="461259" y="482595"/>
                  <a:pt x="470637" y="473119"/>
                  <a:pt x="480134" y="463752"/>
                </a:cubicBezTo>
                <a:cubicBezTo>
                  <a:pt x="482107" y="461811"/>
                  <a:pt x="482129" y="458646"/>
                  <a:pt x="480188" y="456672"/>
                </a:cubicBezTo>
                <a:cubicBezTo>
                  <a:pt x="478247" y="454688"/>
                  <a:pt x="475071" y="454678"/>
                  <a:pt x="473108" y="456618"/>
                </a:cubicBezTo>
                <a:close/>
                <a:moveTo>
                  <a:pt x="554627" y="381681"/>
                </a:moveTo>
                <a:cubicBezTo>
                  <a:pt x="544447" y="390408"/>
                  <a:pt x="534364" y="399277"/>
                  <a:pt x="524400" y="408264"/>
                </a:cubicBezTo>
                <a:cubicBezTo>
                  <a:pt x="522351" y="410108"/>
                  <a:pt x="522189" y="413284"/>
                  <a:pt x="524043" y="415333"/>
                </a:cubicBezTo>
                <a:cubicBezTo>
                  <a:pt x="525029" y="416428"/>
                  <a:pt x="526384" y="416981"/>
                  <a:pt x="527761" y="416981"/>
                </a:cubicBezTo>
                <a:cubicBezTo>
                  <a:pt x="528965" y="416981"/>
                  <a:pt x="530157" y="416558"/>
                  <a:pt x="531111" y="415691"/>
                </a:cubicBezTo>
                <a:cubicBezTo>
                  <a:pt x="541021" y="406757"/>
                  <a:pt x="551028" y="397954"/>
                  <a:pt x="561154" y="389270"/>
                </a:cubicBezTo>
                <a:cubicBezTo>
                  <a:pt x="563246" y="387470"/>
                  <a:pt x="563495" y="384315"/>
                  <a:pt x="561696" y="382212"/>
                </a:cubicBezTo>
                <a:cubicBezTo>
                  <a:pt x="559896" y="380130"/>
                  <a:pt x="556730" y="379881"/>
                  <a:pt x="554627" y="381681"/>
                </a:cubicBezTo>
                <a:close/>
                <a:moveTo>
                  <a:pt x="1750755" y="8229"/>
                </a:moveTo>
                <a:cubicBezTo>
                  <a:pt x="1748056" y="8023"/>
                  <a:pt x="1745551" y="9942"/>
                  <a:pt x="1745269" y="12706"/>
                </a:cubicBezTo>
                <a:cubicBezTo>
                  <a:pt x="1744987" y="15449"/>
                  <a:pt x="1746982" y="17910"/>
                  <a:pt x="1749736" y="18192"/>
                </a:cubicBezTo>
                <a:cubicBezTo>
                  <a:pt x="1763039" y="19558"/>
                  <a:pt x="1776298" y="21076"/>
                  <a:pt x="1789503" y="22778"/>
                </a:cubicBezTo>
                <a:cubicBezTo>
                  <a:pt x="1789720" y="22800"/>
                  <a:pt x="1789937" y="22822"/>
                  <a:pt x="1790154" y="22822"/>
                </a:cubicBezTo>
                <a:cubicBezTo>
                  <a:pt x="1792626" y="22822"/>
                  <a:pt x="1794794" y="20979"/>
                  <a:pt x="1795108" y="18452"/>
                </a:cubicBezTo>
                <a:cubicBezTo>
                  <a:pt x="1795455" y="15709"/>
                  <a:pt x="1793526" y="13205"/>
                  <a:pt x="1790772" y="12847"/>
                </a:cubicBezTo>
                <a:cubicBezTo>
                  <a:pt x="1777491" y="11145"/>
                  <a:pt x="1764144" y="9606"/>
                  <a:pt x="1750755" y="8229"/>
                </a:cubicBezTo>
                <a:close/>
                <a:moveTo>
                  <a:pt x="1240276" y="37935"/>
                </a:moveTo>
                <a:cubicBezTo>
                  <a:pt x="1227146" y="40862"/>
                  <a:pt x="1214071" y="43952"/>
                  <a:pt x="1201072" y="47204"/>
                </a:cubicBezTo>
                <a:cubicBezTo>
                  <a:pt x="1198383" y="47877"/>
                  <a:pt x="1196757" y="50598"/>
                  <a:pt x="1197429" y="53276"/>
                </a:cubicBezTo>
                <a:cubicBezTo>
                  <a:pt x="1197993" y="55553"/>
                  <a:pt x="1200031" y="57070"/>
                  <a:pt x="1202275" y="57070"/>
                </a:cubicBezTo>
                <a:cubicBezTo>
                  <a:pt x="1202676" y="57070"/>
                  <a:pt x="1203088" y="57027"/>
                  <a:pt x="1203490" y="56919"/>
                </a:cubicBezTo>
                <a:cubicBezTo>
                  <a:pt x="1216413" y="53688"/>
                  <a:pt x="1229401" y="50620"/>
                  <a:pt x="1242455" y="47703"/>
                </a:cubicBezTo>
                <a:cubicBezTo>
                  <a:pt x="1245154" y="47107"/>
                  <a:pt x="1246856" y="44429"/>
                  <a:pt x="1246249" y="41730"/>
                </a:cubicBezTo>
                <a:cubicBezTo>
                  <a:pt x="1245642" y="39030"/>
                  <a:pt x="1242986" y="37339"/>
                  <a:pt x="1240276" y="37935"/>
                </a:cubicBezTo>
                <a:close/>
                <a:moveTo>
                  <a:pt x="1968867" y="46109"/>
                </a:moveTo>
                <a:cubicBezTo>
                  <a:pt x="1966125" y="45448"/>
                  <a:pt x="1963468" y="47096"/>
                  <a:pt x="1962807" y="49774"/>
                </a:cubicBezTo>
                <a:cubicBezTo>
                  <a:pt x="1962146" y="52452"/>
                  <a:pt x="1963783" y="55173"/>
                  <a:pt x="1966461" y="55834"/>
                </a:cubicBezTo>
                <a:cubicBezTo>
                  <a:pt x="1979438" y="59033"/>
                  <a:pt x="1992351" y="62405"/>
                  <a:pt x="2005198" y="65928"/>
                </a:cubicBezTo>
                <a:cubicBezTo>
                  <a:pt x="2005653" y="66047"/>
                  <a:pt x="2006087" y="66102"/>
                  <a:pt x="2006532" y="66102"/>
                </a:cubicBezTo>
                <a:cubicBezTo>
                  <a:pt x="2008732" y="66102"/>
                  <a:pt x="2010749" y="64649"/>
                  <a:pt x="2011367" y="62415"/>
                </a:cubicBezTo>
                <a:cubicBezTo>
                  <a:pt x="2012104" y="59748"/>
                  <a:pt x="2010521" y="56994"/>
                  <a:pt x="2007865" y="56257"/>
                </a:cubicBezTo>
                <a:cubicBezTo>
                  <a:pt x="1994920" y="52712"/>
                  <a:pt x="1981921" y="49329"/>
                  <a:pt x="1968867" y="46109"/>
                </a:cubicBezTo>
                <a:close/>
                <a:moveTo>
                  <a:pt x="2075409" y="76412"/>
                </a:moveTo>
                <a:cubicBezTo>
                  <a:pt x="2072796" y="75566"/>
                  <a:pt x="2069966" y="77008"/>
                  <a:pt x="2069110" y="79632"/>
                </a:cubicBezTo>
                <a:cubicBezTo>
                  <a:pt x="2068264" y="82267"/>
                  <a:pt x="2069695" y="85085"/>
                  <a:pt x="2072340" y="85931"/>
                </a:cubicBezTo>
                <a:cubicBezTo>
                  <a:pt x="2085090" y="90062"/>
                  <a:pt x="2097786" y="94333"/>
                  <a:pt x="2110406" y="98768"/>
                </a:cubicBezTo>
                <a:cubicBezTo>
                  <a:pt x="2110948" y="98963"/>
                  <a:pt x="2111522" y="99049"/>
                  <a:pt x="2112064" y="99049"/>
                </a:cubicBezTo>
                <a:cubicBezTo>
                  <a:pt x="2114124" y="99049"/>
                  <a:pt x="2116065" y="97759"/>
                  <a:pt x="2116791" y="95699"/>
                </a:cubicBezTo>
                <a:cubicBezTo>
                  <a:pt x="2117713" y="93097"/>
                  <a:pt x="2116336" y="90235"/>
                  <a:pt x="2113734" y="89324"/>
                </a:cubicBezTo>
                <a:cubicBezTo>
                  <a:pt x="2101027" y="84868"/>
                  <a:pt x="2088256" y="80564"/>
                  <a:pt x="2075409" y="76412"/>
                </a:cubicBezTo>
                <a:close/>
                <a:moveTo>
                  <a:pt x="1860473" y="23353"/>
                </a:moveTo>
                <a:cubicBezTo>
                  <a:pt x="1857817" y="22865"/>
                  <a:pt x="1855160" y="24708"/>
                  <a:pt x="1854694" y="27429"/>
                </a:cubicBezTo>
                <a:cubicBezTo>
                  <a:pt x="1854217" y="30151"/>
                  <a:pt x="1856038" y="32742"/>
                  <a:pt x="1858770" y="33219"/>
                </a:cubicBezTo>
                <a:cubicBezTo>
                  <a:pt x="1871943" y="35506"/>
                  <a:pt x="1885062" y="37957"/>
                  <a:pt x="1898126" y="40569"/>
                </a:cubicBezTo>
                <a:cubicBezTo>
                  <a:pt x="1898451" y="40635"/>
                  <a:pt x="1898776" y="40667"/>
                  <a:pt x="1899112" y="40667"/>
                </a:cubicBezTo>
                <a:cubicBezTo>
                  <a:pt x="1901454" y="40667"/>
                  <a:pt x="1903536" y="39030"/>
                  <a:pt x="1904013" y="36645"/>
                </a:cubicBezTo>
                <a:cubicBezTo>
                  <a:pt x="1904566" y="33934"/>
                  <a:pt x="1902798" y="31300"/>
                  <a:pt x="1900088" y="30758"/>
                </a:cubicBezTo>
                <a:cubicBezTo>
                  <a:pt x="1886937" y="28123"/>
                  <a:pt x="1873743" y="25651"/>
                  <a:pt x="1860473" y="23353"/>
                </a:cubicBezTo>
                <a:close/>
                <a:moveTo>
                  <a:pt x="1309391" y="24144"/>
                </a:moveTo>
                <a:cubicBezTo>
                  <a:pt x="1306670" y="24621"/>
                  <a:pt x="1304848" y="27223"/>
                  <a:pt x="1305336" y="29945"/>
                </a:cubicBezTo>
                <a:cubicBezTo>
                  <a:pt x="1305759" y="32373"/>
                  <a:pt x="1307873" y="34075"/>
                  <a:pt x="1310258" y="34075"/>
                </a:cubicBezTo>
                <a:cubicBezTo>
                  <a:pt x="1310551" y="34075"/>
                  <a:pt x="1310844" y="34054"/>
                  <a:pt x="1311136" y="33999"/>
                </a:cubicBezTo>
                <a:cubicBezTo>
                  <a:pt x="1324244" y="31690"/>
                  <a:pt x="1337417" y="29533"/>
                  <a:pt x="1350644" y="27549"/>
                </a:cubicBezTo>
                <a:cubicBezTo>
                  <a:pt x="1353386" y="27137"/>
                  <a:pt x="1355262" y="24589"/>
                  <a:pt x="1354850" y="21857"/>
                </a:cubicBezTo>
                <a:cubicBezTo>
                  <a:pt x="1354438" y="19125"/>
                  <a:pt x="1351934" y="17292"/>
                  <a:pt x="1349158" y="17650"/>
                </a:cubicBezTo>
                <a:cubicBezTo>
                  <a:pt x="1335834" y="19645"/>
                  <a:pt x="1322585" y="21813"/>
                  <a:pt x="1309391" y="24144"/>
                </a:cubicBezTo>
                <a:close/>
                <a:moveTo>
                  <a:pt x="1640268" y="781"/>
                </a:moveTo>
                <a:cubicBezTo>
                  <a:pt x="1640213" y="781"/>
                  <a:pt x="1640149" y="781"/>
                  <a:pt x="1640105" y="781"/>
                </a:cubicBezTo>
                <a:cubicBezTo>
                  <a:pt x="1637416" y="781"/>
                  <a:pt x="1635183" y="2916"/>
                  <a:pt x="1635096" y="5616"/>
                </a:cubicBezTo>
                <a:cubicBezTo>
                  <a:pt x="1635010" y="8381"/>
                  <a:pt x="1637178" y="10701"/>
                  <a:pt x="1639931" y="10787"/>
                </a:cubicBezTo>
                <a:cubicBezTo>
                  <a:pt x="1653310" y="11232"/>
                  <a:pt x="1666646" y="11828"/>
                  <a:pt x="1679927" y="12598"/>
                </a:cubicBezTo>
                <a:cubicBezTo>
                  <a:pt x="1680024" y="12598"/>
                  <a:pt x="1680122" y="12609"/>
                  <a:pt x="1680219" y="12609"/>
                </a:cubicBezTo>
                <a:cubicBezTo>
                  <a:pt x="1682865" y="12609"/>
                  <a:pt x="1685055" y="10560"/>
                  <a:pt x="1685217" y="7893"/>
                </a:cubicBezTo>
                <a:cubicBezTo>
                  <a:pt x="1685369" y="5139"/>
                  <a:pt x="1683277" y="2765"/>
                  <a:pt x="1680512" y="2613"/>
                </a:cubicBezTo>
                <a:cubicBezTo>
                  <a:pt x="1667144" y="1821"/>
                  <a:pt x="1653722" y="1214"/>
                  <a:pt x="1640268" y="781"/>
                </a:cubicBezTo>
                <a:close/>
                <a:moveTo>
                  <a:pt x="1419065" y="8706"/>
                </a:moveTo>
                <a:cubicBezTo>
                  <a:pt x="1416312" y="8998"/>
                  <a:pt x="1414317" y="11460"/>
                  <a:pt x="1414609" y="14203"/>
                </a:cubicBezTo>
                <a:cubicBezTo>
                  <a:pt x="1414880" y="16772"/>
                  <a:pt x="1417049" y="18691"/>
                  <a:pt x="1419586" y="18691"/>
                </a:cubicBezTo>
                <a:cubicBezTo>
                  <a:pt x="1419759" y="18691"/>
                  <a:pt x="1419933" y="18680"/>
                  <a:pt x="1420117" y="18658"/>
                </a:cubicBezTo>
                <a:cubicBezTo>
                  <a:pt x="1433355" y="17260"/>
                  <a:pt x="1446636" y="16035"/>
                  <a:pt x="1459982" y="14972"/>
                </a:cubicBezTo>
                <a:cubicBezTo>
                  <a:pt x="1462735" y="14755"/>
                  <a:pt x="1464795" y="12338"/>
                  <a:pt x="1464579" y="9584"/>
                </a:cubicBezTo>
                <a:cubicBezTo>
                  <a:pt x="1464351" y="6830"/>
                  <a:pt x="1462009" y="4792"/>
                  <a:pt x="1459190" y="4998"/>
                </a:cubicBezTo>
                <a:cubicBezTo>
                  <a:pt x="1445757" y="6071"/>
                  <a:pt x="1432390" y="7307"/>
                  <a:pt x="1419065" y="8706"/>
                </a:cubicBezTo>
                <a:close/>
                <a:moveTo>
                  <a:pt x="1529553" y="943"/>
                </a:moveTo>
                <a:cubicBezTo>
                  <a:pt x="1526788" y="1041"/>
                  <a:pt x="1524620" y="3361"/>
                  <a:pt x="1524728" y="6115"/>
                </a:cubicBezTo>
                <a:cubicBezTo>
                  <a:pt x="1524826" y="8814"/>
                  <a:pt x="1527048" y="10950"/>
                  <a:pt x="1529726" y="10950"/>
                </a:cubicBezTo>
                <a:cubicBezTo>
                  <a:pt x="1529791" y="10950"/>
                  <a:pt x="1529845" y="10950"/>
                  <a:pt x="1529911" y="10950"/>
                </a:cubicBezTo>
                <a:cubicBezTo>
                  <a:pt x="1543202" y="10484"/>
                  <a:pt x="1556527" y="10169"/>
                  <a:pt x="1569894" y="10018"/>
                </a:cubicBezTo>
                <a:cubicBezTo>
                  <a:pt x="1572659" y="9985"/>
                  <a:pt x="1574882" y="7719"/>
                  <a:pt x="1574849" y="4955"/>
                </a:cubicBezTo>
                <a:cubicBezTo>
                  <a:pt x="1574817" y="2190"/>
                  <a:pt x="1572692" y="412"/>
                  <a:pt x="1569786" y="0"/>
                </a:cubicBezTo>
                <a:cubicBezTo>
                  <a:pt x="1556321" y="152"/>
                  <a:pt x="1542920" y="455"/>
                  <a:pt x="1529553" y="943"/>
                </a:cubicBezTo>
                <a:close/>
                <a:moveTo>
                  <a:pt x="3147302" y="1851886"/>
                </a:moveTo>
                <a:cubicBezTo>
                  <a:pt x="3147584" y="1851929"/>
                  <a:pt x="3147866" y="1851951"/>
                  <a:pt x="3148137" y="1851951"/>
                </a:cubicBezTo>
                <a:cubicBezTo>
                  <a:pt x="3150533" y="1851951"/>
                  <a:pt x="3152658" y="1850205"/>
                  <a:pt x="3153070" y="1847766"/>
                </a:cubicBezTo>
                <a:cubicBezTo>
                  <a:pt x="3155271" y="1834529"/>
                  <a:pt x="3157287" y="1821258"/>
                  <a:pt x="3159141" y="1807934"/>
                </a:cubicBezTo>
                <a:cubicBezTo>
                  <a:pt x="3159521" y="1805191"/>
                  <a:pt x="3157613" y="1802665"/>
                  <a:pt x="3154880" y="1802285"/>
                </a:cubicBezTo>
                <a:cubicBezTo>
                  <a:pt x="3152224" y="1801971"/>
                  <a:pt x="3149601" y="1803814"/>
                  <a:pt x="3149232" y="1806546"/>
                </a:cubicBezTo>
                <a:cubicBezTo>
                  <a:pt x="3147389" y="1819795"/>
                  <a:pt x="3145383" y="1832989"/>
                  <a:pt x="3143204" y="1846129"/>
                </a:cubicBezTo>
                <a:cubicBezTo>
                  <a:pt x="3142738" y="1848850"/>
                  <a:pt x="3144570" y="1851431"/>
                  <a:pt x="3147302" y="1851886"/>
                </a:cubicBezTo>
                <a:close/>
                <a:moveTo>
                  <a:pt x="3125164" y="1960053"/>
                </a:moveTo>
                <a:cubicBezTo>
                  <a:pt x="3125554" y="1960151"/>
                  <a:pt x="3125944" y="1960194"/>
                  <a:pt x="3126324" y="1960194"/>
                </a:cubicBezTo>
                <a:cubicBezTo>
                  <a:pt x="3128590" y="1960194"/>
                  <a:pt x="3130650" y="1958655"/>
                  <a:pt x="3131191" y="1956356"/>
                </a:cubicBezTo>
                <a:cubicBezTo>
                  <a:pt x="3134303" y="1943303"/>
                  <a:pt x="3137241" y="1930195"/>
                  <a:pt x="3140027" y="1917033"/>
                </a:cubicBezTo>
                <a:cubicBezTo>
                  <a:pt x="3140591" y="1914323"/>
                  <a:pt x="3138878" y="1911678"/>
                  <a:pt x="3136168" y="1911092"/>
                </a:cubicBezTo>
                <a:cubicBezTo>
                  <a:pt x="3133447" y="1910583"/>
                  <a:pt x="3130812" y="1912252"/>
                  <a:pt x="3130237" y="1914952"/>
                </a:cubicBezTo>
                <a:cubicBezTo>
                  <a:pt x="3127473" y="1928038"/>
                  <a:pt x="3124545" y="1941048"/>
                  <a:pt x="3121456" y="1954014"/>
                </a:cubicBezTo>
                <a:cubicBezTo>
                  <a:pt x="3120816" y="1956714"/>
                  <a:pt x="3122475" y="1959413"/>
                  <a:pt x="3125164" y="1960053"/>
                </a:cubicBezTo>
                <a:close/>
                <a:moveTo>
                  <a:pt x="3143280" y="1299395"/>
                </a:moveTo>
                <a:cubicBezTo>
                  <a:pt x="3146001" y="1298885"/>
                  <a:pt x="3147790" y="1296273"/>
                  <a:pt x="3147281" y="1293551"/>
                </a:cubicBezTo>
                <a:cubicBezTo>
                  <a:pt x="3144798" y="1280324"/>
                  <a:pt x="3142163" y="1267163"/>
                  <a:pt x="3139366" y="1254044"/>
                </a:cubicBezTo>
                <a:cubicBezTo>
                  <a:pt x="3138781" y="1251345"/>
                  <a:pt x="3136146" y="1249588"/>
                  <a:pt x="3133425" y="1250195"/>
                </a:cubicBezTo>
                <a:cubicBezTo>
                  <a:pt x="3130725" y="1250770"/>
                  <a:pt x="3128991" y="1253426"/>
                  <a:pt x="3129576" y="1256137"/>
                </a:cubicBezTo>
                <a:cubicBezTo>
                  <a:pt x="3132351" y="1269157"/>
                  <a:pt x="3134986" y="1282254"/>
                  <a:pt x="3137447" y="1295394"/>
                </a:cubicBezTo>
                <a:cubicBezTo>
                  <a:pt x="3137902" y="1297801"/>
                  <a:pt x="3139995" y="1299482"/>
                  <a:pt x="3142358" y="1299482"/>
                </a:cubicBezTo>
                <a:cubicBezTo>
                  <a:pt x="3142662" y="1299482"/>
                  <a:pt x="3142976" y="1299449"/>
                  <a:pt x="3143280" y="1299395"/>
                </a:cubicBezTo>
                <a:close/>
                <a:moveTo>
                  <a:pt x="3160366" y="1473946"/>
                </a:moveTo>
                <a:cubicBezTo>
                  <a:pt x="3161310" y="1487216"/>
                  <a:pt x="3162101" y="1500540"/>
                  <a:pt x="3162708" y="1513908"/>
                </a:cubicBezTo>
                <a:cubicBezTo>
                  <a:pt x="3162827" y="1516586"/>
                  <a:pt x="3165039" y="1518689"/>
                  <a:pt x="3167706" y="1518689"/>
                </a:cubicBezTo>
                <a:cubicBezTo>
                  <a:pt x="3167771" y="1518689"/>
                  <a:pt x="3167858" y="1518689"/>
                  <a:pt x="3167934" y="1518689"/>
                </a:cubicBezTo>
                <a:cubicBezTo>
                  <a:pt x="3170699" y="1518559"/>
                  <a:pt x="3172834" y="1516228"/>
                  <a:pt x="3172704" y="1513463"/>
                </a:cubicBezTo>
                <a:cubicBezTo>
                  <a:pt x="3172097" y="1500009"/>
                  <a:pt x="3171316" y="1486598"/>
                  <a:pt x="3170362" y="1473230"/>
                </a:cubicBezTo>
                <a:cubicBezTo>
                  <a:pt x="3170156" y="1470465"/>
                  <a:pt x="3167576" y="1468351"/>
                  <a:pt x="3165017" y="1468601"/>
                </a:cubicBezTo>
                <a:cubicBezTo>
                  <a:pt x="3162253" y="1468796"/>
                  <a:pt x="3160171" y="1471192"/>
                  <a:pt x="3160366" y="1473946"/>
                </a:cubicBezTo>
                <a:close/>
                <a:moveTo>
                  <a:pt x="3153027" y="1358851"/>
                </a:moveTo>
                <a:cubicBezTo>
                  <a:pt x="3150283" y="1359241"/>
                  <a:pt x="3148375" y="1361767"/>
                  <a:pt x="3148777" y="1364510"/>
                </a:cubicBezTo>
                <a:cubicBezTo>
                  <a:pt x="3150631" y="1377693"/>
                  <a:pt x="3152333" y="1390931"/>
                  <a:pt x="3153872" y="1404223"/>
                </a:cubicBezTo>
                <a:cubicBezTo>
                  <a:pt x="3154176" y="1406771"/>
                  <a:pt x="3156333" y="1408657"/>
                  <a:pt x="3158838" y="1408657"/>
                </a:cubicBezTo>
                <a:cubicBezTo>
                  <a:pt x="3159033" y="1408657"/>
                  <a:pt x="3159228" y="1408646"/>
                  <a:pt x="3159423" y="1408625"/>
                </a:cubicBezTo>
                <a:cubicBezTo>
                  <a:pt x="3162166" y="1408310"/>
                  <a:pt x="3164139" y="1405828"/>
                  <a:pt x="3163825" y="1403074"/>
                </a:cubicBezTo>
                <a:cubicBezTo>
                  <a:pt x="3162275" y="1389706"/>
                  <a:pt x="3160572" y="1376382"/>
                  <a:pt x="3158697" y="1363122"/>
                </a:cubicBezTo>
                <a:cubicBezTo>
                  <a:pt x="3158307" y="1360358"/>
                  <a:pt x="3155802" y="1358417"/>
                  <a:pt x="3153027" y="1358851"/>
                </a:cubicBezTo>
                <a:close/>
                <a:moveTo>
                  <a:pt x="3109899" y="2018338"/>
                </a:moveTo>
                <a:cubicBezTo>
                  <a:pt x="3107199" y="2017514"/>
                  <a:pt x="3104467" y="2019108"/>
                  <a:pt x="3103708" y="2021775"/>
                </a:cubicBezTo>
                <a:cubicBezTo>
                  <a:pt x="3100033" y="2034622"/>
                  <a:pt x="3096195" y="2047405"/>
                  <a:pt x="3092205" y="2060122"/>
                </a:cubicBezTo>
                <a:cubicBezTo>
                  <a:pt x="3091370" y="2062756"/>
                  <a:pt x="3092845" y="2065564"/>
                  <a:pt x="3095479" y="2066388"/>
                </a:cubicBezTo>
                <a:cubicBezTo>
                  <a:pt x="3095978" y="2066551"/>
                  <a:pt x="3096477" y="2066627"/>
                  <a:pt x="3096975" y="2066627"/>
                </a:cubicBezTo>
                <a:cubicBezTo>
                  <a:pt x="3099111" y="2066627"/>
                  <a:pt x="3101084" y="2065261"/>
                  <a:pt x="3101745" y="2063114"/>
                </a:cubicBezTo>
                <a:cubicBezTo>
                  <a:pt x="3105779" y="2050310"/>
                  <a:pt x="3109627" y="2037452"/>
                  <a:pt x="3113324" y="2024529"/>
                </a:cubicBezTo>
                <a:cubicBezTo>
                  <a:pt x="3114094" y="2021862"/>
                  <a:pt x="3112555" y="2019097"/>
                  <a:pt x="3109899" y="2018338"/>
                </a:cubicBezTo>
                <a:close/>
                <a:moveTo>
                  <a:pt x="326551" y="622615"/>
                </a:moveTo>
                <a:cubicBezTo>
                  <a:pt x="318376" y="633283"/>
                  <a:pt x="310343" y="644049"/>
                  <a:pt x="302439" y="654934"/>
                </a:cubicBezTo>
                <a:cubicBezTo>
                  <a:pt x="300813" y="657167"/>
                  <a:pt x="301312" y="660301"/>
                  <a:pt x="303545" y="661927"/>
                </a:cubicBezTo>
                <a:cubicBezTo>
                  <a:pt x="304434" y="662577"/>
                  <a:pt x="305464" y="662881"/>
                  <a:pt x="306483" y="662881"/>
                </a:cubicBezTo>
                <a:cubicBezTo>
                  <a:pt x="308033" y="662881"/>
                  <a:pt x="309562" y="662165"/>
                  <a:pt x="310538" y="660821"/>
                </a:cubicBezTo>
                <a:cubicBezTo>
                  <a:pt x="318398" y="650012"/>
                  <a:pt x="326388" y="639311"/>
                  <a:pt x="334509" y="628708"/>
                </a:cubicBezTo>
                <a:cubicBezTo>
                  <a:pt x="336189" y="626518"/>
                  <a:pt x="335777" y="623374"/>
                  <a:pt x="333576" y="621683"/>
                </a:cubicBezTo>
                <a:cubicBezTo>
                  <a:pt x="331375" y="620002"/>
                  <a:pt x="328231" y="620425"/>
                  <a:pt x="326551" y="622615"/>
                </a:cubicBezTo>
                <a:close/>
                <a:moveTo>
                  <a:pt x="3118279" y="1191726"/>
                </a:moveTo>
                <a:cubicBezTo>
                  <a:pt x="3118691" y="1191726"/>
                  <a:pt x="3119125" y="1191672"/>
                  <a:pt x="3119537" y="1191564"/>
                </a:cubicBezTo>
                <a:cubicBezTo>
                  <a:pt x="3122215" y="1190859"/>
                  <a:pt x="3123819" y="1188127"/>
                  <a:pt x="3123114" y="1185460"/>
                </a:cubicBezTo>
                <a:cubicBezTo>
                  <a:pt x="3119721" y="1172450"/>
                  <a:pt x="3116176" y="1159494"/>
                  <a:pt x="3112457" y="1146603"/>
                </a:cubicBezTo>
                <a:cubicBezTo>
                  <a:pt x="3111687" y="1143947"/>
                  <a:pt x="3108890" y="1142419"/>
                  <a:pt x="3106256" y="1143177"/>
                </a:cubicBezTo>
                <a:cubicBezTo>
                  <a:pt x="3103599" y="1143947"/>
                  <a:pt x="3102071" y="1146712"/>
                  <a:pt x="3102830" y="1149379"/>
                </a:cubicBezTo>
                <a:cubicBezTo>
                  <a:pt x="3106527" y="1162183"/>
                  <a:pt x="3110061" y="1175052"/>
                  <a:pt x="3113433" y="1187975"/>
                </a:cubicBezTo>
                <a:cubicBezTo>
                  <a:pt x="3114029" y="1190230"/>
                  <a:pt x="3116046" y="1191726"/>
                  <a:pt x="3118279" y="1191726"/>
                </a:cubicBezTo>
                <a:close/>
                <a:moveTo>
                  <a:pt x="3086665" y="1085933"/>
                </a:moveTo>
                <a:cubicBezTo>
                  <a:pt x="3087196" y="1085933"/>
                  <a:pt x="3087738" y="1085847"/>
                  <a:pt x="3088269" y="1085673"/>
                </a:cubicBezTo>
                <a:cubicBezTo>
                  <a:pt x="3090893" y="1084784"/>
                  <a:pt x="3092302" y="1081944"/>
                  <a:pt x="3091413" y="1079331"/>
                </a:cubicBezTo>
                <a:cubicBezTo>
                  <a:pt x="3087109" y="1066581"/>
                  <a:pt x="3082653" y="1053918"/>
                  <a:pt x="3078046" y="1041320"/>
                </a:cubicBezTo>
                <a:cubicBezTo>
                  <a:pt x="3077092" y="1038729"/>
                  <a:pt x="3074229" y="1037395"/>
                  <a:pt x="3071617" y="1038338"/>
                </a:cubicBezTo>
                <a:cubicBezTo>
                  <a:pt x="3069015" y="1039293"/>
                  <a:pt x="3067681" y="1042166"/>
                  <a:pt x="3068635" y="1044757"/>
                </a:cubicBezTo>
                <a:cubicBezTo>
                  <a:pt x="3073221" y="1057268"/>
                  <a:pt x="3077645" y="1069866"/>
                  <a:pt x="3081927" y="1082529"/>
                </a:cubicBezTo>
                <a:cubicBezTo>
                  <a:pt x="3082632" y="1084622"/>
                  <a:pt x="3084572" y="1085933"/>
                  <a:pt x="3086665" y="1085933"/>
                </a:cubicBezTo>
                <a:close/>
                <a:moveTo>
                  <a:pt x="3173875" y="1627366"/>
                </a:moveTo>
                <a:cubicBezTo>
                  <a:pt x="3174211" y="1613987"/>
                  <a:pt x="3174374" y="1600565"/>
                  <a:pt x="3174374" y="1587089"/>
                </a:cubicBezTo>
                <a:lnTo>
                  <a:pt x="3174374" y="1583945"/>
                </a:lnTo>
                <a:cubicBezTo>
                  <a:pt x="3174374" y="1581180"/>
                  <a:pt x="3172130" y="1578936"/>
                  <a:pt x="3169365" y="1578936"/>
                </a:cubicBezTo>
                <a:cubicBezTo>
                  <a:pt x="3166600" y="1578936"/>
                  <a:pt x="3164356" y="1581180"/>
                  <a:pt x="3164356" y="1583945"/>
                </a:cubicBezTo>
                <a:lnTo>
                  <a:pt x="3164356" y="1587089"/>
                </a:lnTo>
                <a:cubicBezTo>
                  <a:pt x="3164356" y="1600468"/>
                  <a:pt x="3164194" y="1613814"/>
                  <a:pt x="3163857" y="1627117"/>
                </a:cubicBezTo>
                <a:cubicBezTo>
                  <a:pt x="3163792" y="1629881"/>
                  <a:pt x="3165983" y="1632180"/>
                  <a:pt x="3168736" y="1632256"/>
                </a:cubicBezTo>
                <a:cubicBezTo>
                  <a:pt x="3168780" y="1632256"/>
                  <a:pt x="3168823" y="1632256"/>
                  <a:pt x="3168866" y="1632256"/>
                </a:cubicBezTo>
                <a:cubicBezTo>
                  <a:pt x="3171577" y="1632256"/>
                  <a:pt x="3173810" y="1630087"/>
                  <a:pt x="3173875" y="1627366"/>
                </a:cubicBezTo>
                <a:close/>
                <a:moveTo>
                  <a:pt x="3162318" y="1742461"/>
                </a:moveTo>
                <a:cubicBezTo>
                  <a:pt x="3164866" y="1742461"/>
                  <a:pt x="3167056" y="1740521"/>
                  <a:pt x="3167294" y="1737929"/>
                </a:cubicBezTo>
                <a:cubicBezTo>
                  <a:pt x="3168552" y="1724583"/>
                  <a:pt x="3169647" y="1711205"/>
                  <a:pt x="3170568" y="1697772"/>
                </a:cubicBezTo>
                <a:cubicBezTo>
                  <a:pt x="3170753" y="1695018"/>
                  <a:pt x="3168671" y="1692622"/>
                  <a:pt x="3165917" y="1692427"/>
                </a:cubicBezTo>
                <a:cubicBezTo>
                  <a:pt x="3163153" y="1692297"/>
                  <a:pt x="3160778" y="1694324"/>
                  <a:pt x="3160583" y="1697078"/>
                </a:cubicBezTo>
                <a:cubicBezTo>
                  <a:pt x="3159662" y="1710424"/>
                  <a:pt x="3158588" y="1723716"/>
                  <a:pt x="3157331" y="1736975"/>
                </a:cubicBezTo>
                <a:cubicBezTo>
                  <a:pt x="3157081" y="1739729"/>
                  <a:pt x="3159087" y="1742168"/>
                  <a:pt x="3161852" y="1742429"/>
                </a:cubicBezTo>
                <a:cubicBezTo>
                  <a:pt x="3161993" y="1742461"/>
                  <a:pt x="3162155" y="1742461"/>
                  <a:pt x="3162318" y="1742461"/>
                </a:cubicBezTo>
                <a:close/>
                <a:moveTo>
                  <a:pt x="886068" y="2775336"/>
                </a:moveTo>
                <a:cubicBezTo>
                  <a:pt x="845444" y="2768993"/>
                  <a:pt x="813710" y="2748762"/>
                  <a:pt x="790975" y="2719956"/>
                </a:cubicBezTo>
                <a:cubicBezTo>
                  <a:pt x="786953" y="2782285"/>
                  <a:pt x="801004" y="2843291"/>
                  <a:pt x="829539" y="2896469"/>
                </a:cubicBezTo>
                <a:cubicBezTo>
                  <a:pt x="874456" y="2980167"/>
                  <a:pt x="955118" y="3044436"/>
                  <a:pt x="1057550" y="3063550"/>
                </a:cubicBezTo>
                <a:cubicBezTo>
                  <a:pt x="1061301" y="3064255"/>
                  <a:pt x="1065074" y="3064884"/>
                  <a:pt x="1068836" y="3065578"/>
                </a:cubicBezTo>
                <a:lnTo>
                  <a:pt x="1068836" y="2789527"/>
                </a:lnTo>
                <a:cubicBezTo>
                  <a:pt x="1007678" y="2789311"/>
                  <a:pt x="946521" y="2784746"/>
                  <a:pt x="886068" y="2775336"/>
                </a:cubicBezTo>
                <a:close/>
                <a:moveTo>
                  <a:pt x="1341764" y="3957922"/>
                </a:moveTo>
                <a:lnTo>
                  <a:pt x="1357181" y="3960578"/>
                </a:lnTo>
                <a:lnTo>
                  <a:pt x="1488853" y="3983260"/>
                </a:lnTo>
                <a:lnTo>
                  <a:pt x="1501690" y="3985471"/>
                </a:lnTo>
                <a:cubicBezTo>
                  <a:pt x="1508205" y="3957857"/>
                  <a:pt x="1517128" y="3923327"/>
                  <a:pt x="1527764" y="3883906"/>
                </a:cubicBezTo>
                <a:cubicBezTo>
                  <a:pt x="1528349" y="3881727"/>
                  <a:pt x="1528945" y="3879515"/>
                  <a:pt x="1529553" y="3877304"/>
                </a:cubicBezTo>
                <a:cubicBezTo>
                  <a:pt x="1572041" y="3720653"/>
                  <a:pt x="1640864" y="3489768"/>
                  <a:pt x="1698422" y="3300083"/>
                </a:cubicBezTo>
                <a:cubicBezTo>
                  <a:pt x="1763939" y="3343319"/>
                  <a:pt x="1822147" y="3389028"/>
                  <a:pt x="1867943" y="3438596"/>
                </a:cubicBezTo>
                <a:cubicBezTo>
                  <a:pt x="1870393" y="3452386"/>
                  <a:pt x="1872279" y="3466101"/>
                  <a:pt x="1873244" y="3479686"/>
                </a:cubicBezTo>
                <a:cubicBezTo>
                  <a:pt x="1878741" y="3556824"/>
                  <a:pt x="1895426" y="3634678"/>
                  <a:pt x="1921045" y="3710266"/>
                </a:cubicBezTo>
                <a:cubicBezTo>
                  <a:pt x="1929686" y="3735755"/>
                  <a:pt x="1939357" y="3760962"/>
                  <a:pt x="1949949" y="3785822"/>
                </a:cubicBezTo>
                <a:cubicBezTo>
                  <a:pt x="1958471" y="3805814"/>
                  <a:pt x="1967664" y="3825524"/>
                  <a:pt x="1977357" y="3844974"/>
                </a:cubicBezTo>
                <a:cubicBezTo>
                  <a:pt x="1978473" y="3847207"/>
                  <a:pt x="1979514" y="3849473"/>
                  <a:pt x="1980642" y="3851696"/>
                </a:cubicBezTo>
                <a:cubicBezTo>
                  <a:pt x="2016961" y="3923370"/>
                  <a:pt x="2060870" y="3990859"/>
                  <a:pt x="2110276" y="4051063"/>
                </a:cubicBezTo>
                <a:lnTo>
                  <a:pt x="2112726" y="4049979"/>
                </a:lnTo>
                <a:lnTo>
                  <a:pt x="2124174" y="4044937"/>
                </a:lnTo>
                <a:lnTo>
                  <a:pt x="2242847" y="3992616"/>
                </a:lnTo>
                <a:lnTo>
                  <a:pt x="2254415" y="3987520"/>
                </a:lnTo>
                <a:cubicBezTo>
                  <a:pt x="2224958" y="3906598"/>
                  <a:pt x="2195350" y="3822282"/>
                  <a:pt x="2167574" y="3736828"/>
                </a:cubicBezTo>
                <a:cubicBezTo>
                  <a:pt x="2125074" y="3606067"/>
                  <a:pt x="2086922" y="3472617"/>
                  <a:pt x="2060566" y="3344360"/>
                </a:cubicBezTo>
                <a:cubicBezTo>
                  <a:pt x="2056750" y="3339243"/>
                  <a:pt x="2052782" y="3334299"/>
                  <a:pt x="2048988" y="3329128"/>
                </a:cubicBezTo>
                <a:cubicBezTo>
                  <a:pt x="2018457" y="3287517"/>
                  <a:pt x="1985087" y="3246005"/>
                  <a:pt x="1949949" y="3204687"/>
                </a:cubicBezTo>
                <a:cubicBezTo>
                  <a:pt x="1940452" y="3193520"/>
                  <a:pt x="1930813" y="3182364"/>
                  <a:pt x="1921045" y="3171230"/>
                </a:cubicBezTo>
                <a:cubicBezTo>
                  <a:pt x="1877320" y="3121423"/>
                  <a:pt x="1831038" y="3072029"/>
                  <a:pt x="1783248" y="3023284"/>
                </a:cubicBezTo>
                <a:cubicBezTo>
                  <a:pt x="1793656" y="2989643"/>
                  <a:pt x="1799727" y="2970171"/>
                  <a:pt x="1799727" y="2970171"/>
                </a:cubicBezTo>
                <a:cubicBezTo>
                  <a:pt x="1752078" y="2943381"/>
                  <a:pt x="1701230" y="2916711"/>
                  <a:pt x="1648269" y="2890322"/>
                </a:cubicBezTo>
                <a:cubicBezTo>
                  <a:pt x="1567997" y="2813617"/>
                  <a:pt x="1486858" y="2739363"/>
                  <a:pt x="1409655" y="2668740"/>
                </a:cubicBezTo>
                <a:cubicBezTo>
                  <a:pt x="1385326" y="2713972"/>
                  <a:pt x="1342772" y="2760710"/>
                  <a:pt x="1292250" y="2769958"/>
                </a:cubicBezTo>
                <a:cubicBezTo>
                  <a:pt x="1228089" y="2781699"/>
                  <a:pt x="1162974" y="2788085"/>
                  <a:pt x="1097751" y="2789397"/>
                </a:cubicBezTo>
                <a:lnTo>
                  <a:pt x="1097751" y="3070771"/>
                </a:lnTo>
                <a:cubicBezTo>
                  <a:pt x="1195727" y="3088139"/>
                  <a:pt x="1294234" y="3103046"/>
                  <a:pt x="1390259" y="3122833"/>
                </a:cubicBezTo>
                <a:lnTo>
                  <a:pt x="1384719" y="3122833"/>
                </a:lnTo>
                <a:cubicBezTo>
                  <a:pt x="1418805" y="3140699"/>
                  <a:pt x="1452978" y="3158642"/>
                  <a:pt x="1486826" y="3176770"/>
                </a:cubicBezTo>
                <a:cubicBezTo>
                  <a:pt x="1365572" y="3298489"/>
                  <a:pt x="1359621" y="3686653"/>
                  <a:pt x="1341764" y="3957922"/>
                </a:cubicBezTo>
                <a:close/>
              </a:path>
            </a:pathLst>
          </a:custGeom>
          <a:solidFill>
            <a:srgbClr val="56B5BF"/>
          </a:solidFill>
          <a:ln w="10838" cap="flat">
            <a:noFill/>
            <a:prstDash val="solid"/>
            <a:miter/>
          </a:ln>
        </p:spPr>
        <p:txBody>
          <a:bodyPr rtlCol="0" anchor="ctr"/>
          <a:lstStyle/>
          <a:p>
            <a:endParaRPr lang="ca-ES"/>
          </a:p>
        </p:txBody>
      </p:sp>
      <p:sp>
        <p:nvSpPr>
          <p:cNvPr id="23" name="Forma libre 22">
            <a:extLst>
              <a:ext uri="{FF2B5EF4-FFF2-40B4-BE49-F238E27FC236}">
                <a16:creationId xmlns:a16="http://schemas.microsoft.com/office/drawing/2014/main" id="{A13705BC-B5B1-1AC7-BBFC-A2023ACE03F9}"/>
              </a:ext>
            </a:extLst>
          </p:cNvPr>
          <p:cNvSpPr/>
          <p:nvPr/>
        </p:nvSpPr>
        <p:spPr>
          <a:xfrm>
            <a:off x="3817342" y="1362394"/>
            <a:ext cx="4629650" cy="4990395"/>
          </a:xfrm>
          <a:custGeom>
            <a:avLst/>
            <a:gdLst>
              <a:gd name="connsiteX0" fmla="*/ 2480085 w 4629650"/>
              <a:gd name="connsiteY0" fmla="*/ 2808208 h 4990395"/>
              <a:gd name="connsiteX1" fmla="*/ 2480085 w 4629650"/>
              <a:gd name="connsiteY1" fmla="*/ 2808208 h 4990395"/>
              <a:gd name="connsiteX2" fmla="*/ 2417105 w 4629650"/>
              <a:gd name="connsiteY2" fmla="*/ 3079693 h 4990395"/>
              <a:gd name="connsiteX3" fmla="*/ 2417105 w 4629650"/>
              <a:gd name="connsiteY3" fmla="*/ 3079693 h 4990395"/>
              <a:gd name="connsiteX4" fmla="*/ 2480085 w 4629650"/>
              <a:gd name="connsiteY4" fmla="*/ 2808208 h 4990395"/>
              <a:gd name="connsiteX5" fmla="*/ 168826 w 4629650"/>
              <a:gd name="connsiteY5" fmla="*/ 3164519 h 4990395"/>
              <a:gd name="connsiteX6" fmla="*/ 6744 w 4629650"/>
              <a:gd name="connsiteY6" fmla="*/ 2314814 h 4990395"/>
              <a:gd name="connsiteX7" fmla="*/ 344244 w 4629650"/>
              <a:gd name="connsiteY7" fmla="*/ 1114284 h 4990395"/>
              <a:gd name="connsiteX8" fmla="*/ 337382 w 4629650"/>
              <a:gd name="connsiteY8" fmla="*/ 1110024 h 4990395"/>
              <a:gd name="connsiteX9" fmla="*/ 0 w 4629650"/>
              <a:gd name="connsiteY9" fmla="*/ 2314814 h 4990395"/>
              <a:gd name="connsiteX10" fmla="*/ 161367 w 4629650"/>
              <a:gd name="connsiteY10" fmla="*/ 3166936 h 4990395"/>
              <a:gd name="connsiteX11" fmla="*/ 168826 w 4629650"/>
              <a:gd name="connsiteY11" fmla="*/ 3164519 h 4990395"/>
              <a:gd name="connsiteX12" fmla="*/ 2314825 w 4629650"/>
              <a:gd name="connsiteY12" fmla="*/ 6744 h 4990395"/>
              <a:gd name="connsiteX13" fmla="*/ 4380281 w 4629650"/>
              <a:gd name="connsiteY13" fmla="*/ 1285561 h 4990395"/>
              <a:gd name="connsiteX14" fmla="*/ 4387870 w 4629650"/>
              <a:gd name="connsiteY14" fmla="*/ 1282352 h 4990395"/>
              <a:gd name="connsiteX15" fmla="*/ 3951667 w 4629650"/>
              <a:gd name="connsiteY15" fmla="*/ 677994 h 4990395"/>
              <a:gd name="connsiteX16" fmla="*/ 2314836 w 4629650"/>
              <a:gd name="connsiteY16" fmla="*/ 0 h 4990395"/>
              <a:gd name="connsiteX17" fmla="*/ 678016 w 4629650"/>
              <a:gd name="connsiteY17" fmla="*/ 677994 h 4990395"/>
              <a:gd name="connsiteX18" fmla="*/ 442828 w 4629650"/>
              <a:gd name="connsiteY18" fmla="*/ 952592 h 4990395"/>
              <a:gd name="connsiteX19" fmla="*/ 449224 w 4629650"/>
              <a:gd name="connsiteY19" fmla="*/ 957557 h 4990395"/>
              <a:gd name="connsiteX20" fmla="*/ 2314825 w 4629650"/>
              <a:gd name="connsiteY20" fmla="*/ 6744 h 4990395"/>
              <a:gd name="connsiteX21" fmla="*/ 245347 w 4629650"/>
              <a:gd name="connsiteY21" fmla="*/ 3336001 h 4990395"/>
              <a:gd name="connsiteX22" fmla="*/ 238202 w 4629650"/>
              <a:gd name="connsiteY22" fmla="*/ 3339948 h 4990395"/>
              <a:gd name="connsiteX23" fmla="*/ 677994 w 4629650"/>
              <a:gd name="connsiteY23" fmla="*/ 3951645 h 4990395"/>
              <a:gd name="connsiteX24" fmla="*/ 1158649 w 4629650"/>
              <a:gd name="connsiteY24" fmla="*/ 4321183 h 4990395"/>
              <a:gd name="connsiteX25" fmla="*/ 1158649 w 4629650"/>
              <a:gd name="connsiteY25" fmla="*/ 4311718 h 4990395"/>
              <a:gd name="connsiteX26" fmla="*/ 245347 w 4629650"/>
              <a:gd name="connsiteY26" fmla="*/ 3336001 h 4990395"/>
              <a:gd name="connsiteX27" fmla="*/ 2045605 w 4629650"/>
              <a:gd name="connsiteY27" fmla="*/ 4607208 h 4990395"/>
              <a:gd name="connsiteX28" fmla="*/ 1921869 w 4629650"/>
              <a:gd name="connsiteY28" fmla="*/ 4589081 h 4990395"/>
              <a:gd name="connsiteX29" fmla="*/ 1921869 w 4629650"/>
              <a:gd name="connsiteY29" fmla="*/ 4596366 h 4990395"/>
              <a:gd name="connsiteX30" fmla="*/ 2045009 w 4629650"/>
              <a:gd name="connsiteY30" fmla="*/ 4614049 h 4990395"/>
              <a:gd name="connsiteX31" fmla="*/ 2045605 w 4629650"/>
              <a:gd name="connsiteY31" fmla="*/ 4607208 h 4990395"/>
              <a:gd name="connsiteX32" fmla="*/ 1796485 w 4629650"/>
              <a:gd name="connsiteY32" fmla="*/ 4563830 h 4990395"/>
              <a:gd name="connsiteX33" fmla="*/ 1187574 w 4629650"/>
              <a:gd name="connsiteY33" fmla="*/ 4327992 h 4990395"/>
              <a:gd name="connsiteX34" fmla="*/ 1187574 w 4629650"/>
              <a:gd name="connsiteY34" fmla="*/ 4337684 h 4990395"/>
              <a:gd name="connsiteX35" fmla="*/ 1796485 w 4629650"/>
              <a:gd name="connsiteY35" fmla="*/ 4571506 h 4990395"/>
              <a:gd name="connsiteX36" fmla="*/ 1796485 w 4629650"/>
              <a:gd name="connsiteY36" fmla="*/ 4563830 h 4990395"/>
              <a:gd name="connsiteX37" fmla="*/ 1825389 w 4629650"/>
              <a:gd name="connsiteY37" fmla="*/ 4577849 h 4990395"/>
              <a:gd name="connsiteX38" fmla="*/ 1849870 w 4629650"/>
              <a:gd name="connsiteY38" fmla="*/ 4583042 h 4990395"/>
              <a:gd name="connsiteX39" fmla="*/ 1849870 w 4629650"/>
              <a:gd name="connsiteY39" fmla="*/ 4575485 h 4990395"/>
              <a:gd name="connsiteX40" fmla="*/ 1825389 w 4629650"/>
              <a:gd name="connsiteY40" fmla="*/ 4570563 h 4990395"/>
              <a:gd name="connsiteX41" fmla="*/ 1825389 w 4629650"/>
              <a:gd name="connsiteY41" fmla="*/ 4577849 h 4990395"/>
              <a:gd name="connsiteX42" fmla="*/ 3445751 w 4629650"/>
              <a:gd name="connsiteY42" fmla="*/ 4335668 h 4990395"/>
              <a:gd name="connsiteX43" fmla="*/ 3449405 w 4629650"/>
              <a:gd name="connsiteY43" fmla="*/ 4324165 h 4990395"/>
              <a:gd name="connsiteX44" fmla="*/ 3406722 w 4629650"/>
              <a:gd name="connsiteY44" fmla="*/ 4347821 h 4990395"/>
              <a:gd name="connsiteX45" fmla="*/ 3403339 w 4629650"/>
              <a:gd name="connsiteY45" fmla="*/ 4358988 h 4990395"/>
              <a:gd name="connsiteX46" fmla="*/ 3445751 w 4629650"/>
              <a:gd name="connsiteY46" fmla="*/ 4335668 h 4990395"/>
              <a:gd name="connsiteX47" fmla="*/ 3030147 w 4629650"/>
              <a:gd name="connsiteY47" fmla="*/ 4517439 h 4990395"/>
              <a:gd name="connsiteX48" fmla="*/ 3062477 w 4629650"/>
              <a:gd name="connsiteY48" fmla="*/ 4506673 h 4990395"/>
              <a:gd name="connsiteX49" fmla="*/ 3061545 w 4629650"/>
              <a:gd name="connsiteY49" fmla="*/ 4498878 h 4990395"/>
              <a:gd name="connsiteX50" fmla="*/ 3029193 w 4629650"/>
              <a:gd name="connsiteY50" fmla="*/ 4509601 h 4990395"/>
              <a:gd name="connsiteX51" fmla="*/ 3030147 w 4629650"/>
              <a:gd name="connsiteY51" fmla="*/ 4517439 h 4990395"/>
              <a:gd name="connsiteX52" fmla="*/ 3951656 w 4629650"/>
              <a:gd name="connsiteY52" fmla="*/ 3951645 h 4990395"/>
              <a:gd name="connsiteX53" fmla="*/ 4629650 w 4629650"/>
              <a:gd name="connsiteY53" fmla="*/ 2314825 h 4990395"/>
              <a:gd name="connsiteX54" fmla="*/ 4465226 w 4629650"/>
              <a:gd name="connsiteY54" fmla="*/ 1455049 h 4990395"/>
              <a:gd name="connsiteX55" fmla="*/ 4458038 w 4629650"/>
              <a:gd name="connsiteY55" fmla="*/ 1458280 h 4990395"/>
              <a:gd name="connsiteX56" fmla="*/ 4622917 w 4629650"/>
              <a:gd name="connsiteY56" fmla="*/ 2314814 h 4990395"/>
              <a:gd name="connsiteX57" fmla="*/ 3497390 w 4629650"/>
              <a:gd name="connsiteY57" fmla="*/ 4296182 h 4990395"/>
              <a:gd name="connsiteX58" fmla="*/ 3506779 w 4629650"/>
              <a:gd name="connsiteY58" fmla="*/ 4300183 h 4990395"/>
              <a:gd name="connsiteX59" fmla="*/ 3951656 w 4629650"/>
              <a:gd name="connsiteY59" fmla="*/ 3951645 h 4990395"/>
              <a:gd name="connsiteX60" fmla="*/ 3148180 w 4629650"/>
              <a:gd name="connsiteY60" fmla="*/ 4475764 h 4990395"/>
              <a:gd name="connsiteX61" fmla="*/ 3181963 w 4629650"/>
              <a:gd name="connsiteY61" fmla="*/ 4462277 h 4990395"/>
              <a:gd name="connsiteX62" fmla="*/ 3182180 w 4629650"/>
              <a:gd name="connsiteY62" fmla="*/ 4453603 h 4990395"/>
              <a:gd name="connsiteX63" fmla="*/ 3148354 w 4629650"/>
              <a:gd name="connsiteY63" fmla="*/ 4467101 h 4990395"/>
              <a:gd name="connsiteX64" fmla="*/ 3148180 w 4629650"/>
              <a:gd name="connsiteY64" fmla="*/ 4475764 h 4990395"/>
              <a:gd name="connsiteX65" fmla="*/ 2705006 w 4629650"/>
              <a:gd name="connsiteY65" fmla="*/ 4589764 h 4990395"/>
              <a:gd name="connsiteX66" fmla="*/ 2677598 w 4629650"/>
              <a:gd name="connsiteY66" fmla="*/ 4594317 h 4990395"/>
              <a:gd name="connsiteX67" fmla="*/ 2648694 w 4629650"/>
              <a:gd name="connsiteY67" fmla="*/ 4598676 h 4990395"/>
              <a:gd name="connsiteX68" fmla="*/ 2314825 w 4629650"/>
              <a:gd name="connsiteY68" fmla="*/ 4622907 h 4990395"/>
              <a:gd name="connsiteX69" fmla="*/ 2257191 w 4629650"/>
              <a:gd name="connsiteY69" fmla="*/ 4622094 h 4990395"/>
              <a:gd name="connsiteX70" fmla="*/ 2255402 w 4629650"/>
              <a:gd name="connsiteY70" fmla="*/ 4628696 h 4990395"/>
              <a:gd name="connsiteX71" fmla="*/ 2314825 w 4629650"/>
              <a:gd name="connsiteY71" fmla="*/ 4629650 h 4990395"/>
              <a:gd name="connsiteX72" fmla="*/ 2648694 w 4629650"/>
              <a:gd name="connsiteY72" fmla="*/ 4605809 h 4990395"/>
              <a:gd name="connsiteX73" fmla="*/ 2677598 w 4629650"/>
              <a:gd name="connsiteY73" fmla="*/ 4601408 h 4990395"/>
              <a:gd name="connsiteX74" fmla="*/ 2708280 w 4629650"/>
              <a:gd name="connsiteY74" fmla="*/ 4596486 h 4990395"/>
              <a:gd name="connsiteX75" fmla="*/ 2705006 w 4629650"/>
              <a:gd name="connsiteY75" fmla="*/ 4589764 h 4990395"/>
              <a:gd name="connsiteX76" fmla="*/ 2954451 w 4629650"/>
              <a:gd name="connsiteY76" fmla="*/ 4540456 h 4990395"/>
              <a:gd name="connsiteX77" fmla="*/ 2951968 w 4629650"/>
              <a:gd name="connsiteY77" fmla="*/ 4533409 h 4990395"/>
              <a:gd name="connsiteX78" fmla="*/ 2919985 w 4629650"/>
              <a:gd name="connsiteY78" fmla="*/ 4542245 h 4990395"/>
              <a:gd name="connsiteX79" fmla="*/ 2922522 w 4629650"/>
              <a:gd name="connsiteY79" fmla="*/ 4549368 h 4990395"/>
              <a:gd name="connsiteX80" fmla="*/ 2954451 w 4629650"/>
              <a:gd name="connsiteY80" fmla="*/ 4540456 h 4990395"/>
              <a:gd name="connsiteX81" fmla="*/ 2995020 w 4629650"/>
              <a:gd name="connsiteY81" fmla="*/ 4520572 h 4990395"/>
              <a:gd name="connsiteX82" fmla="*/ 2981533 w 4629650"/>
              <a:gd name="connsiteY82" fmla="*/ 4524594 h 4990395"/>
              <a:gd name="connsiteX83" fmla="*/ 2995020 w 4629650"/>
              <a:gd name="connsiteY83" fmla="*/ 4520572 h 4990395"/>
              <a:gd name="connsiteX84" fmla="*/ 3286477 w 4629650"/>
              <a:gd name="connsiteY84" fmla="*/ 4408101 h 4990395"/>
              <a:gd name="connsiteX85" fmla="*/ 3284644 w 4629650"/>
              <a:gd name="connsiteY85" fmla="*/ 4417869 h 4990395"/>
              <a:gd name="connsiteX86" fmla="*/ 3286509 w 4629650"/>
              <a:gd name="connsiteY86" fmla="*/ 4417013 h 4990395"/>
              <a:gd name="connsiteX87" fmla="*/ 3315413 w 4629650"/>
              <a:gd name="connsiteY87" fmla="*/ 4403428 h 4990395"/>
              <a:gd name="connsiteX88" fmla="*/ 3320812 w 4629650"/>
              <a:gd name="connsiteY88" fmla="*/ 4400793 h 4990395"/>
              <a:gd name="connsiteX89" fmla="*/ 3322709 w 4629650"/>
              <a:gd name="connsiteY89" fmla="*/ 4390917 h 4990395"/>
              <a:gd name="connsiteX90" fmla="*/ 3315402 w 4629650"/>
              <a:gd name="connsiteY90" fmla="*/ 4394549 h 4990395"/>
              <a:gd name="connsiteX91" fmla="*/ 3286498 w 4629650"/>
              <a:gd name="connsiteY91" fmla="*/ 4408090 h 4990395"/>
              <a:gd name="connsiteX92" fmla="*/ 3286477 w 4629650"/>
              <a:gd name="connsiteY92" fmla="*/ 4408101 h 4990395"/>
              <a:gd name="connsiteX93" fmla="*/ 2840364 w 4629650"/>
              <a:gd name="connsiteY93" fmla="*/ 4794779 h 4990395"/>
              <a:gd name="connsiteX94" fmla="*/ 2864649 w 4629650"/>
              <a:gd name="connsiteY94" fmla="*/ 4838677 h 4990395"/>
              <a:gd name="connsiteX95" fmla="*/ 2864671 w 4629650"/>
              <a:gd name="connsiteY95" fmla="*/ 4838645 h 4990395"/>
              <a:gd name="connsiteX96" fmla="*/ 2878754 w 4629650"/>
              <a:gd name="connsiteY96" fmla="*/ 4838363 h 4990395"/>
              <a:gd name="connsiteX97" fmla="*/ 2851813 w 4629650"/>
              <a:gd name="connsiteY97" fmla="*/ 4789727 h 4990395"/>
              <a:gd name="connsiteX98" fmla="*/ 2840364 w 4629650"/>
              <a:gd name="connsiteY98" fmla="*/ 4794779 h 4990395"/>
              <a:gd name="connsiteX99" fmla="*/ 2933635 w 4629650"/>
              <a:gd name="connsiteY99" fmla="*/ 4983468 h 4990395"/>
              <a:gd name="connsiteX100" fmla="*/ 2936681 w 4629650"/>
              <a:gd name="connsiteY100" fmla="*/ 4990385 h 4990395"/>
              <a:gd name="connsiteX101" fmla="*/ 2999097 w 4629650"/>
              <a:gd name="connsiteY101" fmla="*/ 4990385 h 4990395"/>
              <a:gd name="connsiteX102" fmla="*/ 2996646 w 4629650"/>
              <a:gd name="connsiteY102" fmla="*/ 4985734 h 4990395"/>
              <a:gd name="connsiteX103" fmla="*/ 2933635 w 4629650"/>
              <a:gd name="connsiteY103" fmla="*/ 4983468 h 4990395"/>
              <a:gd name="connsiteX104" fmla="*/ 3099252 w 4629650"/>
              <a:gd name="connsiteY104" fmla="*/ 4989420 h 4990395"/>
              <a:gd name="connsiteX105" fmla="*/ 3099545 w 4629650"/>
              <a:gd name="connsiteY105" fmla="*/ 4990385 h 4990395"/>
              <a:gd name="connsiteX106" fmla="*/ 3111785 w 4629650"/>
              <a:gd name="connsiteY106" fmla="*/ 4990385 h 4990395"/>
              <a:gd name="connsiteX107" fmla="*/ 3111666 w 4629650"/>
              <a:gd name="connsiteY107" fmla="*/ 4989865 h 4990395"/>
              <a:gd name="connsiteX108" fmla="*/ 3099252 w 4629650"/>
              <a:gd name="connsiteY108" fmla="*/ 4989420 h 4990395"/>
              <a:gd name="connsiteX109" fmla="*/ 3029193 w 4629650"/>
              <a:gd name="connsiteY109" fmla="*/ 4509611 h 4990395"/>
              <a:gd name="connsiteX110" fmla="*/ 3011857 w 4629650"/>
              <a:gd name="connsiteY110" fmla="*/ 4359064 h 4990395"/>
              <a:gd name="connsiteX111" fmla="*/ 2963633 w 4629650"/>
              <a:gd name="connsiteY111" fmla="*/ 4400360 h 4990395"/>
              <a:gd name="connsiteX112" fmla="*/ 2999043 w 4629650"/>
              <a:gd name="connsiteY112" fmla="*/ 4504385 h 4990395"/>
              <a:gd name="connsiteX113" fmla="*/ 2995009 w 4629650"/>
              <a:gd name="connsiteY113" fmla="*/ 4520594 h 4990395"/>
              <a:gd name="connsiteX114" fmla="*/ 2981522 w 4629650"/>
              <a:gd name="connsiteY114" fmla="*/ 4524616 h 4990395"/>
              <a:gd name="connsiteX115" fmla="*/ 2966712 w 4629650"/>
              <a:gd name="connsiteY115" fmla="*/ 4513308 h 4990395"/>
              <a:gd name="connsiteX116" fmla="*/ 2937418 w 4629650"/>
              <a:gd name="connsiteY116" fmla="*/ 4427800 h 4990395"/>
              <a:gd name="connsiteX117" fmla="*/ 2920571 w 4629650"/>
              <a:gd name="connsiteY117" fmla="*/ 4447337 h 4990395"/>
              <a:gd name="connsiteX118" fmla="*/ 2951957 w 4629650"/>
              <a:gd name="connsiteY118" fmla="*/ 4533430 h 4990395"/>
              <a:gd name="connsiteX119" fmla="*/ 2954440 w 4629650"/>
              <a:gd name="connsiteY119" fmla="*/ 4540477 h 4990395"/>
              <a:gd name="connsiteX120" fmla="*/ 3062054 w 4629650"/>
              <a:gd name="connsiteY120" fmla="*/ 4868297 h 4990395"/>
              <a:gd name="connsiteX121" fmla="*/ 3089169 w 4629650"/>
              <a:gd name="connsiteY121" fmla="*/ 4883497 h 4990395"/>
              <a:gd name="connsiteX122" fmla="*/ 3030136 w 4629650"/>
              <a:gd name="connsiteY122" fmla="*/ 4517461 h 4990395"/>
              <a:gd name="connsiteX123" fmla="*/ 3029193 w 4629650"/>
              <a:gd name="connsiteY123" fmla="*/ 4509611 h 4990395"/>
              <a:gd name="connsiteX124" fmla="*/ 3035189 w 4629650"/>
              <a:gd name="connsiteY124" fmla="*/ 4987122 h 4990395"/>
              <a:gd name="connsiteX125" fmla="*/ 3036934 w 4629650"/>
              <a:gd name="connsiteY125" fmla="*/ 4990385 h 4990395"/>
              <a:gd name="connsiteX126" fmla="*/ 3064841 w 4629650"/>
              <a:gd name="connsiteY126" fmla="*/ 4990385 h 4990395"/>
              <a:gd name="connsiteX127" fmla="*/ 3064157 w 4629650"/>
              <a:gd name="connsiteY127" fmla="*/ 4988163 h 4990395"/>
              <a:gd name="connsiteX128" fmla="*/ 3035189 w 4629650"/>
              <a:gd name="connsiteY128" fmla="*/ 4987122 h 4990395"/>
              <a:gd name="connsiteX129" fmla="*/ 2919996 w 4629650"/>
              <a:gd name="connsiteY129" fmla="*/ 4542245 h 4990395"/>
              <a:gd name="connsiteX130" fmla="*/ 2896957 w 4629650"/>
              <a:gd name="connsiteY130" fmla="*/ 4478897 h 4990395"/>
              <a:gd name="connsiteX131" fmla="*/ 2895223 w 4629650"/>
              <a:gd name="connsiteY131" fmla="*/ 4481629 h 4990395"/>
              <a:gd name="connsiteX132" fmla="*/ 2982064 w 4629650"/>
              <a:gd name="connsiteY132" fmla="*/ 4732321 h 4990395"/>
              <a:gd name="connsiteX133" fmla="*/ 2970496 w 4629650"/>
              <a:gd name="connsiteY133" fmla="*/ 4737416 h 4990395"/>
              <a:gd name="connsiteX134" fmla="*/ 2994597 w 4629650"/>
              <a:gd name="connsiteY134" fmla="*/ 4806456 h 4990395"/>
              <a:gd name="connsiteX135" fmla="*/ 3005493 w 4629650"/>
              <a:gd name="connsiteY135" fmla="*/ 4798390 h 4990395"/>
              <a:gd name="connsiteX136" fmla="*/ 2922533 w 4629650"/>
              <a:gd name="connsiteY136" fmla="*/ 4549379 h 4990395"/>
              <a:gd name="connsiteX137" fmla="*/ 2919996 w 4629650"/>
              <a:gd name="connsiteY137" fmla="*/ 4542245 h 4990395"/>
              <a:gd name="connsiteX138" fmla="*/ 3286520 w 4629650"/>
              <a:gd name="connsiteY138" fmla="*/ 4256643 h 4990395"/>
              <a:gd name="connsiteX139" fmla="*/ 3191319 w 4629650"/>
              <a:gd name="connsiteY139" fmla="*/ 4271290 h 4990395"/>
              <a:gd name="connsiteX140" fmla="*/ 3182180 w 4629650"/>
              <a:gd name="connsiteY140" fmla="*/ 4453603 h 4990395"/>
              <a:gd name="connsiteX141" fmla="*/ 3181963 w 4629650"/>
              <a:gd name="connsiteY141" fmla="*/ 4462277 h 4990395"/>
              <a:gd name="connsiteX142" fmla="*/ 3188772 w 4629650"/>
              <a:gd name="connsiteY142" fmla="*/ 4668528 h 4990395"/>
              <a:gd name="connsiteX143" fmla="*/ 3155249 w 4629650"/>
              <a:gd name="connsiteY143" fmla="*/ 4668528 h 4990395"/>
              <a:gd name="connsiteX144" fmla="*/ 3148191 w 4629650"/>
              <a:gd name="connsiteY144" fmla="*/ 4475764 h 4990395"/>
              <a:gd name="connsiteX145" fmla="*/ 3148365 w 4629650"/>
              <a:gd name="connsiteY145" fmla="*/ 4467101 h 4990395"/>
              <a:gd name="connsiteX146" fmla="*/ 3157049 w 4629650"/>
              <a:gd name="connsiteY146" fmla="*/ 4281633 h 4990395"/>
              <a:gd name="connsiteX147" fmla="*/ 3043266 w 4629650"/>
              <a:gd name="connsiteY147" fmla="*/ 4337110 h 4990395"/>
              <a:gd name="connsiteX148" fmla="*/ 3061556 w 4629650"/>
              <a:gd name="connsiteY148" fmla="*/ 4498867 h 4990395"/>
              <a:gd name="connsiteX149" fmla="*/ 3062488 w 4629650"/>
              <a:gd name="connsiteY149" fmla="*/ 4506662 h 4990395"/>
              <a:gd name="connsiteX150" fmla="*/ 3125673 w 4629650"/>
              <a:gd name="connsiteY150" fmla="*/ 4895509 h 4990395"/>
              <a:gd name="connsiteX151" fmla="*/ 3135019 w 4629650"/>
              <a:gd name="connsiteY151" fmla="*/ 4897851 h 4990395"/>
              <a:gd name="connsiteX152" fmla="*/ 3198768 w 4629650"/>
              <a:gd name="connsiteY152" fmla="*/ 4912997 h 4990395"/>
              <a:gd name="connsiteX153" fmla="*/ 3223454 w 4629650"/>
              <a:gd name="connsiteY153" fmla="*/ 4922982 h 4990395"/>
              <a:gd name="connsiteX154" fmla="*/ 3284666 w 4629650"/>
              <a:gd name="connsiteY154" fmla="*/ 4417847 h 4990395"/>
              <a:gd name="connsiteX155" fmla="*/ 3286498 w 4629650"/>
              <a:gd name="connsiteY155" fmla="*/ 4408079 h 4990395"/>
              <a:gd name="connsiteX156" fmla="*/ 3286531 w 4629650"/>
              <a:gd name="connsiteY156" fmla="*/ 4407884 h 4990395"/>
              <a:gd name="connsiteX157" fmla="*/ 3315435 w 4629650"/>
              <a:gd name="connsiteY157" fmla="*/ 4258020 h 4990395"/>
              <a:gd name="connsiteX158" fmla="*/ 3315814 w 4629650"/>
              <a:gd name="connsiteY158" fmla="*/ 4256090 h 4990395"/>
              <a:gd name="connsiteX159" fmla="*/ 3315435 w 4629650"/>
              <a:gd name="connsiteY159" fmla="*/ 4256079 h 4990395"/>
              <a:gd name="connsiteX160" fmla="*/ 3308962 w 4629650"/>
              <a:gd name="connsiteY160" fmla="*/ 4255916 h 4990395"/>
              <a:gd name="connsiteX161" fmla="*/ 3286520 w 4629650"/>
              <a:gd name="connsiteY161" fmla="*/ 4256643 h 4990395"/>
              <a:gd name="connsiteX162" fmla="*/ 3562310 w 4629650"/>
              <a:gd name="connsiteY162" fmla="*/ 4817927 h 4990395"/>
              <a:gd name="connsiteX163" fmla="*/ 3681352 w 4629650"/>
              <a:gd name="connsiteY163" fmla="*/ 4532303 h 4990395"/>
              <a:gd name="connsiteX164" fmla="*/ 3714245 w 4629650"/>
              <a:gd name="connsiteY164" fmla="*/ 4465746 h 4990395"/>
              <a:gd name="connsiteX165" fmla="*/ 3698319 w 4629650"/>
              <a:gd name="connsiteY165" fmla="*/ 4445808 h 4990395"/>
              <a:gd name="connsiteX166" fmla="*/ 3653987 w 4629650"/>
              <a:gd name="connsiteY166" fmla="*/ 4531284 h 4990395"/>
              <a:gd name="connsiteX167" fmla="*/ 3514856 w 4629650"/>
              <a:gd name="connsiteY167" fmla="*/ 4831663 h 4990395"/>
              <a:gd name="connsiteX168" fmla="*/ 3442000 w 4629650"/>
              <a:gd name="connsiteY168" fmla="*/ 4990374 h 4990395"/>
              <a:gd name="connsiteX169" fmla="*/ 3498269 w 4629650"/>
              <a:gd name="connsiteY169" fmla="*/ 4990374 h 4990395"/>
              <a:gd name="connsiteX170" fmla="*/ 3562310 w 4629650"/>
              <a:gd name="connsiteY170" fmla="*/ 4817927 h 4990395"/>
              <a:gd name="connsiteX171" fmla="*/ 3315424 w 4629650"/>
              <a:gd name="connsiteY171" fmla="*/ 4429502 h 4990395"/>
              <a:gd name="connsiteX172" fmla="*/ 3286520 w 4629650"/>
              <a:gd name="connsiteY172" fmla="*/ 4596713 h 4990395"/>
              <a:gd name="connsiteX173" fmla="*/ 3256347 w 4629650"/>
              <a:gd name="connsiteY173" fmla="*/ 4955323 h 4990395"/>
              <a:gd name="connsiteX174" fmla="*/ 3261031 w 4629650"/>
              <a:gd name="connsiteY174" fmla="*/ 4964213 h 4990395"/>
              <a:gd name="connsiteX175" fmla="*/ 3269336 w 4629650"/>
              <a:gd name="connsiteY175" fmla="*/ 4982427 h 4990395"/>
              <a:gd name="connsiteX176" fmla="*/ 3269043 w 4629650"/>
              <a:gd name="connsiteY176" fmla="*/ 4990385 h 4990395"/>
              <a:gd name="connsiteX177" fmla="*/ 3320942 w 4629650"/>
              <a:gd name="connsiteY177" fmla="*/ 4990385 h 4990395"/>
              <a:gd name="connsiteX178" fmla="*/ 3469798 w 4629650"/>
              <a:gd name="connsiteY178" fmla="*/ 4513655 h 4990395"/>
              <a:gd name="connsiteX179" fmla="*/ 3547088 w 4629650"/>
              <a:gd name="connsiteY179" fmla="*/ 4320479 h 4990395"/>
              <a:gd name="connsiteX180" fmla="*/ 3506790 w 4629650"/>
              <a:gd name="connsiteY180" fmla="*/ 4300205 h 4990395"/>
              <a:gd name="connsiteX181" fmla="*/ 3497401 w 4629650"/>
              <a:gd name="connsiteY181" fmla="*/ 4296204 h 4990395"/>
              <a:gd name="connsiteX182" fmla="*/ 3463077 w 4629650"/>
              <a:gd name="connsiteY182" fmla="*/ 4282826 h 4990395"/>
              <a:gd name="connsiteX183" fmla="*/ 3449427 w 4629650"/>
              <a:gd name="connsiteY183" fmla="*/ 4324176 h 4990395"/>
              <a:gd name="connsiteX184" fmla="*/ 3445773 w 4629650"/>
              <a:gd name="connsiteY184" fmla="*/ 4335679 h 4990395"/>
              <a:gd name="connsiteX185" fmla="*/ 3381515 w 4629650"/>
              <a:gd name="connsiteY185" fmla="*/ 4588951 h 4990395"/>
              <a:gd name="connsiteX186" fmla="*/ 3349185 w 4629650"/>
              <a:gd name="connsiteY186" fmla="*/ 4580039 h 4990395"/>
              <a:gd name="connsiteX187" fmla="*/ 3403361 w 4629650"/>
              <a:gd name="connsiteY187" fmla="*/ 4359010 h 4990395"/>
              <a:gd name="connsiteX188" fmla="*/ 3406743 w 4629650"/>
              <a:gd name="connsiteY188" fmla="*/ 4347843 h 4990395"/>
              <a:gd name="connsiteX189" fmla="*/ 3431104 w 4629650"/>
              <a:gd name="connsiteY189" fmla="*/ 4272873 h 4990395"/>
              <a:gd name="connsiteX190" fmla="*/ 3348664 w 4629650"/>
              <a:gd name="connsiteY190" fmla="*/ 4257835 h 4990395"/>
              <a:gd name="connsiteX191" fmla="*/ 3322753 w 4629650"/>
              <a:gd name="connsiteY191" fmla="*/ 4390928 h 4990395"/>
              <a:gd name="connsiteX192" fmla="*/ 3320855 w 4629650"/>
              <a:gd name="connsiteY192" fmla="*/ 4400804 h 4990395"/>
              <a:gd name="connsiteX193" fmla="*/ 3315424 w 4629650"/>
              <a:gd name="connsiteY193" fmla="*/ 4429502 h 4990395"/>
              <a:gd name="connsiteX194" fmla="*/ 3480000 w 4629650"/>
              <a:gd name="connsiteY194" fmla="*/ 4827987 h 4990395"/>
              <a:gd name="connsiteX195" fmla="*/ 3635079 w 4629650"/>
              <a:gd name="connsiteY195" fmla="*/ 4494466 h 4990395"/>
              <a:gd name="connsiteX196" fmla="*/ 3674662 w 4629650"/>
              <a:gd name="connsiteY196" fmla="*/ 4419420 h 4990395"/>
              <a:gd name="connsiteX197" fmla="*/ 3651624 w 4629650"/>
              <a:gd name="connsiteY197" fmla="*/ 4396761 h 4990395"/>
              <a:gd name="connsiteX198" fmla="*/ 3577326 w 4629650"/>
              <a:gd name="connsiteY198" fmla="*/ 4513102 h 4990395"/>
              <a:gd name="connsiteX199" fmla="*/ 3548379 w 4629650"/>
              <a:gd name="connsiteY199" fmla="*/ 4496178 h 4990395"/>
              <a:gd name="connsiteX200" fmla="*/ 3625994 w 4629650"/>
              <a:gd name="connsiteY200" fmla="*/ 4374514 h 4990395"/>
              <a:gd name="connsiteX201" fmla="*/ 3575873 w 4629650"/>
              <a:gd name="connsiteY201" fmla="*/ 4337955 h 4990395"/>
              <a:gd name="connsiteX202" fmla="*/ 3502106 w 4629650"/>
              <a:gd name="connsiteY202" fmla="*/ 4522578 h 4990395"/>
              <a:gd name="connsiteX203" fmla="*/ 3355180 w 4629650"/>
              <a:gd name="connsiteY203" fmla="*/ 4990396 h 4990395"/>
              <a:gd name="connsiteX204" fmla="*/ 3405811 w 4629650"/>
              <a:gd name="connsiteY204" fmla="*/ 4990396 h 4990395"/>
              <a:gd name="connsiteX205" fmla="*/ 3480000 w 4629650"/>
              <a:gd name="connsiteY205" fmla="*/ 4827987 h 4990395"/>
              <a:gd name="connsiteX206" fmla="*/ 3815875 w 4629650"/>
              <a:gd name="connsiteY206" fmla="*/ 4770440 h 4990395"/>
              <a:gd name="connsiteX207" fmla="*/ 3803353 w 4629650"/>
              <a:gd name="connsiteY207" fmla="*/ 4652157 h 4990395"/>
              <a:gd name="connsiteX208" fmla="*/ 3801976 w 4629650"/>
              <a:gd name="connsiteY208" fmla="*/ 4646845 h 4990395"/>
              <a:gd name="connsiteX209" fmla="*/ 3688280 w 4629650"/>
              <a:gd name="connsiteY209" fmla="*/ 4828486 h 4990395"/>
              <a:gd name="connsiteX210" fmla="*/ 3655949 w 4629650"/>
              <a:gd name="connsiteY210" fmla="*/ 4819574 h 4990395"/>
              <a:gd name="connsiteX211" fmla="*/ 3791275 w 4629650"/>
              <a:gd name="connsiteY211" fmla="*/ 4609918 h 4990395"/>
              <a:gd name="connsiteX212" fmla="*/ 3736243 w 4629650"/>
              <a:gd name="connsiteY212" fmla="*/ 4496970 h 4990395"/>
              <a:gd name="connsiteX213" fmla="*/ 3602901 w 4629650"/>
              <a:gd name="connsiteY213" fmla="*/ 4805448 h 4990395"/>
              <a:gd name="connsiteX214" fmla="*/ 3533873 w 4629650"/>
              <a:gd name="connsiteY214" fmla="*/ 4990396 h 4990395"/>
              <a:gd name="connsiteX215" fmla="*/ 3632141 w 4629650"/>
              <a:gd name="connsiteY215" fmla="*/ 4990396 h 4990395"/>
              <a:gd name="connsiteX216" fmla="*/ 3815875 w 4629650"/>
              <a:gd name="connsiteY216" fmla="*/ 4770440 h 4990395"/>
              <a:gd name="connsiteX217" fmla="*/ 566878 w 4629650"/>
              <a:gd name="connsiteY217" fmla="*/ 4981581 h 4990395"/>
              <a:gd name="connsiteX218" fmla="*/ 393932 w 4629650"/>
              <a:gd name="connsiteY218" fmla="*/ 4659367 h 4990395"/>
              <a:gd name="connsiteX219" fmla="*/ 387492 w 4629650"/>
              <a:gd name="connsiteY219" fmla="*/ 4747304 h 4990395"/>
              <a:gd name="connsiteX220" fmla="*/ 461898 w 4629650"/>
              <a:gd name="connsiteY220" fmla="*/ 4886522 h 4990395"/>
              <a:gd name="connsiteX221" fmla="*/ 509103 w 4629650"/>
              <a:gd name="connsiteY221" fmla="*/ 4990385 h 4990395"/>
              <a:gd name="connsiteX222" fmla="*/ 571518 w 4629650"/>
              <a:gd name="connsiteY222" fmla="*/ 4990385 h 4990395"/>
              <a:gd name="connsiteX223" fmla="*/ 566878 w 4629650"/>
              <a:gd name="connsiteY223" fmla="*/ 4981581 h 4990395"/>
              <a:gd name="connsiteX224" fmla="*/ 584279 w 4629650"/>
              <a:gd name="connsiteY224" fmla="*/ 4359053 h 4990395"/>
              <a:gd name="connsiteX225" fmla="*/ 536055 w 4629650"/>
              <a:gd name="connsiteY225" fmla="*/ 4400349 h 4990395"/>
              <a:gd name="connsiteX226" fmla="*/ 571464 w 4629650"/>
              <a:gd name="connsiteY226" fmla="*/ 4504375 h 4990395"/>
              <a:gd name="connsiteX227" fmla="*/ 539134 w 4629650"/>
              <a:gd name="connsiteY227" fmla="*/ 4513287 h 4990395"/>
              <a:gd name="connsiteX228" fmla="*/ 509840 w 4629650"/>
              <a:gd name="connsiteY228" fmla="*/ 4427779 h 4990395"/>
              <a:gd name="connsiteX229" fmla="*/ 492992 w 4629650"/>
              <a:gd name="connsiteY229" fmla="*/ 4447315 h 4990395"/>
              <a:gd name="connsiteX230" fmla="*/ 671945 w 4629650"/>
              <a:gd name="connsiteY230" fmla="*/ 4990385 h 4990395"/>
              <a:gd name="connsiteX231" fmla="*/ 684185 w 4629650"/>
              <a:gd name="connsiteY231" fmla="*/ 4990385 h 4990395"/>
              <a:gd name="connsiteX232" fmla="*/ 584279 w 4629650"/>
              <a:gd name="connsiteY232" fmla="*/ 4359053 h 4990395"/>
              <a:gd name="connsiteX233" fmla="*/ 469368 w 4629650"/>
              <a:gd name="connsiteY233" fmla="*/ 4478897 h 4990395"/>
              <a:gd name="connsiteX234" fmla="*/ 434154 w 4629650"/>
              <a:gd name="connsiteY234" fmla="*/ 4538678 h 4990395"/>
              <a:gd name="connsiteX235" fmla="*/ 502533 w 4629650"/>
              <a:gd name="connsiteY235" fmla="*/ 4672681 h 4990395"/>
              <a:gd name="connsiteX236" fmla="*/ 473585 w 4629650"/>
              <a:gd name="connsiteY236" fmla="*/ 4689605 h 4990395"/>
              <a:gd name="connsiteX237" fmla="*/ 416938 w 4629650"/>
              <a:gd name="connsiteY237" fmla="*/ 4577502 h 4990395"/>
              <a:gd name="connsiteX238" fmla="*/ 405218 w 4629650"/>
              <a:gd name="connsiteY238" fmla="*/ 4611685 h 4990395"/>
              <a:gd name="connsiteX239" fmla="*/ 606418 w 4629650"/>
              <a:gd name="connsiteY239" fmla="*/ 4984910 h 4990395"/>
              <a:gd name="connsiteX240" fmla="*/ 609334 w 4629650"/>
              <a:gd name="connsiteY240" fmla="*/ 4990385 h 4990395"/>
              <a:gd name="connsiteX241" fmla="*/ 637240 w 4629650"/>
              <a:gd name="connsiteY241" fmla="*/ 4990385 h 4990395"/>
              <a:gd name="connsiteX242" fmla="*/ 469368 w 4629650"/>
              <a:gd name="connsiteY242" fmla="*/ 4478897 h 4990395"/>
              <a:gd name="connsiteX243" fmla="*/ 888214 w 4629650"/>
              <a:gd name="connsiteY243" fmla="*/ 4256111 h 4990395"/>
              <a:gd name="connsiteX244" fmla="*/ 881362 w 4629650"/>
              <a:gd name="connsiteY244" fmla="*/ 4255938 h 4990395"/>
              <a:gd name="connsiteX245" fmla="*/ 763730 w 4629650"/>
              <a:gd name="connsiteY245" fmla="*/ 4271301 h 4990395"/>
              <a:gd name="connsiteX246" fmla="*/ 761182 w 4629650"/>
              <a:gd name="connsiteY246" fmla="*/ 4668539 h 4990395"/>
              <a:gd name="connsiteX247" fmla="*/ 727660 w 4629650"/>
              <a:gd name="connsiteY247" fmla="*/ 4668539 h 4990395"/>
              <a:gd name="connsiteX248" fmla="*/ 729460 w 4629650"/>
              <a:gd name="connsiteY248" fmla="*/ 4281655 h 4990395"/>
              <a:gd name="connsiteX249" fmla="*/ 615676 w 4629650"/>
              <a:gd name="connsiteY249" fmla="*/ 4337131 h 4990395"/>
              <a:gd name="connsiteX250" fmla="*/ 718390 w 4629650"/>
              <a:gd name="connsiteY250" fmla="*/ 4990396 h 4990395"/>
              <a:gd name="connsiteX251" fmla="*/ 796266 w 4629650"/>
              <a:gd name="connsiteY251" fmla="*/ 4990396 h 4990395"/>
              <a:gd name="connsiteX252" fmla="*/ 888214 w 4629650"/>
              <a:gd name="connsiteY252" fmla="*/ 4256111 h 4990395"/>
              <a:gd name="connsiteX253" fmla="*/ 1286667 w 4629650"/>
              <a:gd name="connsiteY253" fmla="*/ 4465757 h 4990395"/>
              <a:gd name="connsiteX254" fmla="*/ 1270741 w 4629650"/>
              <a:gd name="connsiteY254" fmla="*/ 4445819 h 4990395"/>
              <a:gd name="connsiteX255" fmla="*/ 1226409 w 4629650"/>
              <a:gd name="connsiteY255" fmla="*/ 4531295 h 4990395"/>
              <a:gd name="connsiteX256" fmla="*/ 1187563 w 4629650"/>
              <a:gd name="connsiteY256" fmla="*/ 4611219 h 4990395"/>
              <a:gd name="connsiteX257" fmla="*/ 1187563 w 4629650"/>
              <a:gd name="connsiteY257" fmla="*/ 4682731 h 4990395"/>
              <a:gd name="connsiteX258" fmla="*/ 1253773 w 4629650"/>
              <a:gd name="connsiteY258" fmla="*/ 4532303 h 4990395"/>
              <a:gd name="connsiteX259" fmla="*/ 1286667 w 4629650"/>
              <a:gd name="connsiteY259" fmla="*/ 4465757 h 4990395"/>
              <a:gd name="connsiteX260" fmla="*/ 1014422 w 4629650"/>
              <a:gd name="connsiteY260" fmla="*/ 4990385 h 4990395"/>
              <a:gd name="connsiteX261" fmla="*/ 1070690 w 4629650"/>
              <a:gd name="connsiteY261" fmla="*/ 4990385 h 4990395"/>
              <a:gd name="connsiteX262" fmla="*/ 1134732 w 4629650"/>
              <a:gd name="connsiteY262" fmla="*/ 4817927 h 4990395"/>
              <a:gd name="connsiteX263" fmla="*/ 1158659 w 4629650"/>
              <a:gd name="connsiteY263" fmla="*/ 4755869 h 4990395"/>
              <a:gd name="connsiteX264" fmla="*/ 1158659 w 4629650"/>
              <a:gd name="connsiteY264" fmla="*/ 4673158 h 4990395"/>
              <a:gd name="connsiteX265" fmla="*/ 1087278 w 4629650"/>
              <a:gd name="connsiteY265" fmla="*/ 4831663 h 4990395"/>
              <a:gd name="connsiteX266" fmla="*/ 1014422 w 4629650"/>
              <a:gd name="connsiteY266" fmla="*/ 4990385 h 4990395"/>
              <a:gd name="connsiteX267" fmla="*/ 1042198 w 4629650"/>
              <a:gd name="connsiteY267" fmla="*/ 4513655 h 4990395"/>
              <a:gd name="connsiteX268" fmla="*/ 1119488 w 4629650"/>
              <a:gd name="connsiteY268" fmla="*/ 4320479 h 4990395"/>
              <a:gd name="connsiteX269" fmla="*/ 1035466 w 4629650"/>
              <a:gd name="connsiteY269" fmla="*/ 4282815 h 4990395"/>
              <a:gd name="connsiteX270" fmla="*/ 953904 w 4629650"/>
              <a:gd name="connsiteY270" fmla="*/ 4588940 h 4990395"/>
              <a:gd name="connsiteX271" fmla="*/ 921574 w 4629650"/>
              <a:gd name="connsiteY271" fmla="*/ 4580028 h 4990395"/>
              <a:gd name="connsiteX272" fmla="*/ 1003493 w 4629650"/>
              <a:gd name="connsiteY272" fmla="*/ 4272862 h 4990395"/>
              <a:gd name="connsiteX273" fmla="*/ 921054 w 4629650"/>
              <a:gd name="connsiteY273" fmla="*/ 4257825 h 4990395"/>
              <a:gd name="connsiteX274" fmla="*/ 829322 w 4629650"/>
              <a:gd name="connsiteY274" fmla="*/ 4990396 h 4990395"/>
              <a:gd name="connsiteX275" fmla="*/ 893353 w 4629650"/>
              <a:gd name="connsiteY275" fmla="*/ 4990396 h 4990395"/>
              <a:gd name="connsiteX276" fmla="*/ 1042198 w 4629650"/>
              <a:gd name="connsiteY276" fmla="*/ 4513655 h 4990395"/>
              <a:gd name="connsiteX277" fmla="*/ 1247073 w 4629650"/>
              <a:gd name="connsiteY277" fmla="*/ 4419409 h 4990395"/>
              <a:gd name="connsiteX278" fmla="*/ 1224035 w 4629650"/>
              <a:gd name="connsiteY278" fmla="*/ 4396750 h 4990395"/>
              <a:gd name="connsiteX279" fmla="*/ 1187563 w 4629650"/>
              <a:gd name="connsiteY279" fmla="*/ 4455121 h 4990395"/>
              <a:gd name="connsiteX280" fmla="*/ 1187563 w 4629650"/>
              <a:gd name="connsiteY280" fmla="*/ 4535002 h 4990395"/>
              <a:gd name="connsiteX281" fmla="*/ 1207490 w 4629650"/>
              <a:gd name="connsiteY281" fmla="*/ 4494466 h 4990395"/>
              <a:gd name="connsiteX282" fmla="*/ 1247073 w 4629650"/>
              <a:gd name="connsiteY282" fmla="*/ 4419409 h 4990395"/>
              <a:gd name="connsiteX283" fmla="*/ 1187563 w 4629650"/>
              <a:gd name="connsiteY283" fmla="*/ 4366122 h 4990395"/>
              <a:gd name="connsiteX284" fmla="*/ 1187563 w 4629650"/>
              <a:gd name="connsiteY284" fmla="*/ 4391882 h 4990395"/>
              <a:gd name="connsiteX285" fmla="*/ 1198405 w 4629650"/>
              <a:gd name="connsiteY285" fmla="*/ 4374503 h 4990395"/>
              <a:gd name="connsiteX286" fmla="*/ 1187563 w 4629650"/>
              <a:gd name="connsiteY286" fmla="*/ 4366122 h 4990395"/>
              <a:gd name="connsiteX287" fmla="*/ 1052411 w 4629650"/>
              <a:gd name="connsiteY287" fmla="*/ 4827987 h 4990395"/>
              <a:gd name="connsiteX288" fmla="*/ 1158659 w 4629650"/>
              <a:gd name="connsiteY288" fmla="*/ 4594664 h 4990395"/>
              <a:gd name="connsiteX289" fmla="*/ 1158659 w 4629650"/>
              <a:gd name="connsiteY289" fmla="*/ 4499431 h 4990395"/>
              <a:gd name="connsiteX290" fmla="*/ 1149737 w 4629650"/>
              <a:gd name="connsiteY290" fmla="*/ 4513102 h 4990395"/>
              <a:gd name="connsiteX291" fmla="*/ 1120789 w 4629650"/>
              <a:gd name="connsiteY291" fmla="*/ 4496178 h 4990395"/>
              <a:gd name="connsiteX292" fmla="*/ 1158659 w 4629650"/>
              <a:gd name="connsiteY292" fmla="*/ 4438100 h 4990395"/>
              <a:gd name="connsiteX293" fmla="*/ 1158659 w 4629650"/>
              <a:gd name="connsiteY293" fmla="*/ 4345078 h 4990395"/>
              <a:gd name="connsiteX294" fmla="*/ 1148295 w 4629650"/>
              <a:gd name="connsiteY294" fmla="*/ 4337955 h 4990395"/>
              <a:gd name="connsiteX295" fmla="*/ 1074528 w 4629650"/>
              <a:gd name="connsiteY295" fmla="*/ 4522578 h 4990395"/>
              <a:gd name="connsiteX296" fmla="*/ 927602 w 4629650"/>
              <a:gd name="connsiteY296" fmla="*/ 4990396 h 4990395"/>
              <a:gd name="connsiteX297" fmla="*/ 978232 w 4629650"/>
              <a:gd name="connsiteY297" fmla="*/ 4990396 h 4990395"/>
              <a:gd name="connsiteX298" fmla="*/ 1052411 w 4629650"/>
              <a:gd name="connsiteY298" fmla="*/ 4827987 h 4990395"/>
              <a:gd name="connsiteX299" fmla="*/ 1158659 w 4629650"/>
              <a:gd name="connsiteY299" fmla="*/ 4990385 h 4990395"/>
              <a:gd name="connsiteX300" fmla="*/ 1158659 w 4629650"/>
              <a:gd name="connsiteY300" fmla="*/ 4849356 h 4990395"/>
              <a:gd name="connsiteX301" fmla="*/ 1106294 w 4629650"/>
              <a:gd name="connsiteY301" fmla="*/ 4990385 h 4990395"/>
              <a:gd name="connsiteX302" fmla="*/ 1158659 w 4629650"/>
              <a:gd name="connsiteY302" fmla="*/ 4990385 h 4990395"/>
              <a:gd name="connsiteX303" fmla="*/ 1388297 w 4629650"/>
              <a:gd name="connsiteY303" fmla="*/ 4770440 h 4990395"/>
              <a:gd name="connsiteX304" fmla="*/ 1375774 w 4629650"/>
              <a:gd name="connsiteY304" fmla="*/ 4652157 h 4990395"/>
              <a:gd name="connsiteX305" fmla="*/ 1374398 w 4629650"/>
              <a:gd name="connsiteY305" fmla="*/ 4646845 h 4990395"/>
              <a:gd name="connsiteX306" fmla="*/ 1260701 w 4629650"/>
              <a:gd name="connsiteY306" fmla="*/ 4828486 h 4990395"/>
              <a:gd name="connsiteX307" fmla="*/ 1228371 w 4629650"/>
              <a:gd name="connsiteY307" fmla="*/ 4819574 h 4990395"/>
              <a:gd name="connsiteX308" fmla="*/ 1363697 w 4629650"/>
              <a:gd name="connsiteY308" fmla="*/ 4609918 h 4990395"/>
              <a:gd name="connsiteX309" fmla="*/ 1308665 w 4629650"/>
              <a:gd name="connsiteY309" fmla="*/ 4496970 h 4990395"/>
              <a:gd name="connsiteX310" fmla="*/ 1187574 w 4629650"/>
              <a:gd name="connsiteY310" fmla="*/ 4774549 h 4990395"/>
              <a:gd name="connsiteX311" fmla="*/ 1187574 w 4629650"/>
              <a:gd name="connsiteY311" fmla="*/ 4990396 h 4990395"/>
              <a:gd name="connsiteX312" fmla="*/ 1204563 w 4629650"/>
              <a:gd name="connsiteY312" fmla="*/ 4990396 h 4990395"/>
              <a:gd name="connsiteX313" fmla="*/ 1388297 w 4629650"/>
              <a:gd name="connsiteY313" fmla="*/ 4770440 h 4990395"/>
              <a:gd name="connsiteX314" fmla="*/ 1481676 w 4629650"/>
              <a:gd name="connsiteY314" fmla="*/ 3383238 h 4990395"/>
              <a:gd name="connsiteX315" fmla="*/ 1518613 w 4629650"/>
              <a:gd name="connsiteY315" fmla="*/ 3464746 h 4990395"/>
              <a:gd name="connsiteX316" fmla="*/ 1613706 w 4629650"/>
              <a:gd name="connsiteY316" fmla="*/ 3520125 h 4990395"/>
              <a:gd name="connsiteX317" fmla="*/ 1796485 w 4629650"/>
              <a:gd name="connsiteY317" fmla="*/ 3534317 h 4990395"/>
              <a:gd name="connsiteX318" fmla="*/ 1796485 w 4629650"/>
              <a:gd name="connsiteY318" fmla="*/ 3267981 h 4990395"/>
              <a:gd name="connsiteX319" fmla="*/ 1798534 w 4629650"/>
              <a:gd name="connsiteY319" fmla="*/ 3241505 h 4990395"/>
              <a:gd name="connsiteX320" fmla="*/ 1681466 w 4629650"/>
              <a:gd name="connsiteY320" fmla="*/ 3241505 h 4990395"/>
              <a:gd name="connsiteX321" fmla="*/ 1470173 w 4629650"/>
              <a:gd name="connsiteY321" fmla="*/ 3241505 h 4990395"/>
              <a:gd name="connsiteX322" fmla="*/ 1481676 w 4629650"/>
              <a:gd name="connsiteY322" fmla="*/ 3383238 h 4990395"/>
              <a:gd name="connsiteX323" fmla="*/ 1827221 w 4629650"/>
              <a:gd name="connsiteY323" fmla="*/ 2346428 h 4990395"/>
              <a:gd name="connsiteX324" fmla="*/ 1827341 w 4629650"/>
              <a:gd name="connsiteY324" fmla="*/ 2346353 h 4990395"/>
              <a:gd name="connsiteX325" fmla="*/ 1827872 w 4629650"/>
              <a:gd name="connsiteY325" fmla="*/ 2345930 h 4990395"/>
              <a:gd name="connsiteX326" fmla="*/ 1827221 w 4629650"/>
              <a:gd name="connsiteY326" fmla="*/ 2346428 h 4990395"/>
              <a:gd name="connsiteX327" fmla="*/ 1827883 w 4629650"/>
              <a:gd name="connsiteY327" fmla="*/ 2345930 h 4990395"/>
              <a:gd name="connsiteX328" fmla="*/ 1860028 w 4629650"/>
              <a:gd name="connsiteY328" fmla="*/ 2321590 h 4990395"/>
              <a:gd name="connsiteX329" fmla="*/ 1827883 w 4629650"/>
              <a:gd name="connsiteY329" fmla="*/ 2345930 h 4990395"/>
              <a:gd name="connsiteX330" fmla="*/ 2045074 w 4629650"/>
              <a:gd name="connsiteY330" fmla="*/ 3189834 h 4990395"/>
              <a:gd name="connsiteX331" fmla="*/ 2046873 w 4629650"/>
              <a:gd name="connsiteY331" fmla="*/ 3182071 h 4990395"/>
              <a:gd name="connsiteX332" fmla="*/ 2089373 w 4629650"/>
              <a:gd name="connsiteY332" fmla="*/ 3182180 h 4990395"/>
              <a:gd name="connsiteX333" fmla="*/ 2086304 w 4629650"/>
              <a:gd name="connsiteY333" fmla="*/ 3136818 h 4990395"/>
              <a:gd name="connsiteX334" fmla="*/ 2106427 w 4629650"/>
              <a:gd name="connsiteY334" fmla="*/ 3002197 h 4990395"/>
              <a:gd name="connsiteX335" fmla="*/ 2135016 w 4629650"/>
              <a:gd name="connsiteY335" fmla="*/ 3008908 h 4990395"/>
              <a:gd name="connsiteX336" fmla="*/ 2189517 w 4629650"/>
              <a:gd name="connsiteY336" fmla="*/ 2857916 h 4990395"/>
              <a:gd name="connsiteX337" fmla="*/ 2399802 w 4629650"/>
              <a:gd name="connsiteY337" fmla="*/ 3066076 h 4990395"/>
              <a:gd name="connsiteX338" fmla="*/ 2464625 w 4629650"/>
              <a:gd name="connsiteY338" fmla="*/ 2786654 h 4990395"/>
              <a:gd name="connsiteX339" fmla="*/ 2336465 w 4629650"/>
              <a:gd name="connsiteY339" fmla="*/ 2607767 h 4990395"/>
              <a:gd name="connsiteX340" fmla="*/ 2313849 w 4629650"/>
              <a:gd name="connsiteY340" fmla="*/ 2543096 h 4990395"/>
              <a:gd name="connsiteX341" fmla="*/ 2171108 w 4629650"/>
              <a:gd name="connsiteY341" fmla="*/ 2521597 h 4990395"/>
              <a:gd name="connsiteX342" fmla="*/ 2151832 w 4629650"/>
              <a:gd name="connsiteY342" fmla="*/ 2501801 h 4990395"/>
              <a:gd name="connsiteX343" fmla="*/ 2075517 w 4629650"/>
              <a:gd name="connsiteY343" fmla="*/ 2564520 h 4990395"/>
              <a:gd name="connsiteX344" fmla="*/ 2018880 w 4629650"/>
              <a:gd name="connsiteY344" fmla="*/ 2370768 h 4990395"/>
              <a:gd name="connsiteX345" fmla="*/ 2082900 w 4629650"/>
              <a:gd name="connsiteY345" fmla="*/ 2318154 h 4990395"/>
              <a:gd name="connsiteX346" fmla="*/ 1827351 w 4629650"/>
              <a:gd name="connsiteY346" fmla="*/ 2346385 h 4990395"/>
              <a:gd name="connsiteX347" fmla="*/ 1626553 w 4629650"/>
              <a:gd name="connsiteY347" fmla="*/ 2613968 h 4990395"/>
              <a:gd name="connsiteX348" fmla="*/ 1520413 w 4629650"/>
              <a:gd name="connsiteY348" fmla="*/ 2926523 h 4990395"/>
              <a:gd name="connsiteX349" fmla="*/ 1484083 w 4629650"/>
              <a:gd name="connsiteY349" fmla="*/ 3102266 h 4990395"/>
              <a:gd name="connsiteX350" fmla="*/ 1473198 w 4629650"/>
              <a:gd name="connsiteY350" fmla="*/ 3189856 h 4990395"/>
              <a:gd name="connsiteX351" fmla="*/ 1681466 w 4629650"/>
              <a:gd name="connsiteY351" fmla="*/ 3189856 h 4990395"/>
              <a:gd name="connsiteX352" fmla="*/ 2045074 w 4629650"/>
              <a:gd name="connsiteY352" fmla="*/ 3189856 h 4990395"/>
              <a:gd name="connsiteX353" fmla="*/ 2137293 w 4629650"/>
              <a:gd name="connsiteY353" fmla="*/ 3413541 h 4990395"/>
              <a:gd name="connsiteX354" fmla="*/ 2137293 w 4629650"/>
              <a:gd name="connsiteY354" fmla="*/ 3413541 h 4990395"/>
              <a:gd name="connsiteX355" fmla="*/ 2123828 w 4629650"/>
              <a:gd name="connsiteY355" fmla="*/ 3304268 h 4990395"/>
              <a:gd name="connsiteX356" fmla="*/ 2115664 w 4629650"/>
              <a:gd name="connsiteY356" fmla="*/ 3241505 h 4990395"/>
              <a:gd name="connsiteX357" fmla="*/ 1823340 w 4629650"/>
              <a:gd name="connsiteY357" fmla="*/ 3241505 h 4990395"/>
              <a:gd name="connsiteX358" fmla="*/ 1825389 w 4629650"/>
              <a:gd name="connsiteY358" fmla="*/ 3267981 h 4990395"/>
              <a:gd name="connsiteX359" fmla="*/ 1825389 w 4629650"/>
              <a:gd name="connsiteY359" fmla="*/ 3534187 h 4990395"/>
              <a:gd name="connsiteX360" fmla="*/ 2019888 w 4629650"/>
              <a:gd name="connsiteY360" fmla="*/ 3514748 h 4990395"/>
              <a:gd name="connsiteX361" fmla="*/ 2137293 w 4629650"/>
              <a:gd name="connsiteY361" fmla="*/ 3413541 h 4990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</a:cxnLst>
            <a:rect l="l" t="t" r="r" b="b"/>
            <a:pathLst>
              <a:path w="4629650" h="4990395">
                <a:moveTo>
                  <a:pt x="2480085" y="2808208"/>
                </a:moveTo>
                <a:lnTo>
                  <a:pt x="2480085" y="2808208"/>
                </a:lnTo>
                <a:lnTo>
                  <a:pt x="2417105" y="3079693"/>
                </a:lnTo>
                <a:cubicBezTo>
                  <a:pt x="2417105" y="3079693"/>
                  <a:pt x="2417105" y="3079693"/>
                  <a:pt x="2417105" y="3079693"/>
                </a:cubicBezTo>
                <a:lnTo>
                  <a:pt x="2480085" y="2808208"/>
                </a:lnTo>
                <a:close/>
                <a:moveTo>
                  <a:pt x="168826" y="3164519"/>
                </a:moveTo>
                <a:cubicBezTo>
                  <a:pt x="64280" y="2901413"/>
                  <a:pt x="6744" y="2614716"/>
                  <a:pt x="6744" y="2314814"/>
                </a:cubicBezTo>
                <a:cubicBezTo>
                  <a:pt x="6744" y="1875391"/>
                  <a:pt x="130230" y="1464286"/>
                  <a:pt x="344244" y="1114284"/>
                </a:cubicBezTo>
                <a:cubicBezTo>
                  <a:pt x="341859" y="1112962"/>
                  <a:pt x="339583" y="1111541"/>
                  <a:pt x="337382" y="1110024"/>
                </a:cubicBezTo>
                <a:cubicBezTo>
                  <a:pt x="117600" y="1469273"/>
                  <a:pt x="0" y="1882980"/>
                  <a:pt x="0" y="2314814"/>
                </a:cubicBezTo>
                <a:cubicBezTo>
                  <a:pt x="0" y="2611323"/>
                  <a:pt x="55520" y="2899256"/>
                  <a:pt x="161367" y="3166936"/>
                </a:cubicBezTo>
                <a:cubicBezTo>
                  <a:pt x="163785" y="3166037"/>
                  <a:pt x="166268" y="3165234"/>
                  <a:pt x="168826" y="3164519"/>
                </a:cubicBezTo>
                <a:close/>
                <a:moveTo>
                  <a:pt x="2314825" y="6744"/>
                </a:moveTo>
                <a:cubicBezTo>
                  <a:pt x="3217860" y="6744"/>
                  <a:pt x="4001289" y="528108"/>
                  <a:pt x="4380281" y="1285561"/>
                </a:cubicBezTo>
                <a:cubicBezTo>
                  <a:pt x="4382710" y="1284379"/>
                  <a:pt x="4385247" y="1283328"/>
                  <a:pt x="4387870" y="1282352"/>
                </a:cubicBezTo>
                <a:cubicBezTo>
                  <a:pt x="4277632" y="1061551"/>
                  <a:pt x="4131259" y="857597"/>
                  <a:pt x="3951667" y="677994"/>
                </a:cubicBezTo>
                <a:cubicBezTo>
                  <a:pt x="3514455" y="240782"/>
                  <a:pt x="2933147" y="0"/>
                  <a:pt x="2314836" y="0"/>
                </a:cubicBezTo>
                <a:cubicBezTo>
                  <a:pt x="1696525" y="0"/>
                  <a:pt x="1115217" y="240782"/>
                  <a:pt x="678016" y="677994"/>
                </a:cubicBezTo>
                <a:cubicBezTo>
                  <a:pt x="591835" y="764175"/>
                  <a:pt x="513407" y="856036"/>
                  <a:pt x="442828" y="952592"/>
                </a:cubicBezTo>
                <a:cubicBezTo>
                  <a:pt x="445061" y="954153"/>
                  <a:pt x="447186" y="955812"/>
                  <a:pt x="449224" y="957557"/>
                </a:cubicBezTo>
                <a:cubicBezTo>
                  <a:pt x="869306" y="381702"/>
                  <a:pt x="1549046" y="6744"/>
                  <a:pt x="2314825" y="6744"/>
                </a:cubicBezTo>
                <a:close/>
                <a:moveTo>
                  <a:pt x="245347" y="3336001"/>
                </a:moveTo>
                <a:cubicBezTo>
                  <a:pt x="243070" y="3337432"/>
                  <a:pt x="240674" y="3338722"/>
                  <a:pt x="238202" y="3339948"/>
                </a:cubicBezTo>
                <a:cubicBezTo>
                  <a:pt x="348841" y="3563568"/>
                  <a:pt x="496418" y="3770069"/>
                  <a:pt x="677994" y="3951645"/>
                </a:cubicBezTo>
                <a:cubicBezTo>
                  <a:pt x="823544" y="4097194"/>
                  <a:pt x="985117" y="4220833"/>
                  <a:pt x="1158649" y="4321183"/>
                </a:cubicBezTo>
                <a:lnTo>
                  <a:pt x="1158649" y="4311718"/>
                </a:lnTo>
                <a:cubicBezTo>
                  <a:pt x="766625" y="4083848"/>
                  <a:pt x="447446" y="3743886"/>
                  <a:pt x="245347" y="3336001"/>
                </a:cubicBezTo>
                <a:close/>
                <a:moveTo>
                  <a:pt x="2045605" y="4607208"/>
                </a:moveTo>
                <a:cubicBezTo>
                  <a:pt x="2003984" y="4602351"/>
                  <a:pt x="1962785" y="4596139"/>
                  <a:pt x="1921869" y="4589081"/>
                </a:cubicBezTo>
                <a:lnTo>
                  <a:pt x="1921869" y="4596366"/>
                </a:lnTo>
                <a:cubicBezTo>
                  <a:pt x="1962655" y="4603305"/>
                  <a:pt x="2003691" y="4609279"/>
                  <a:pt x="2045009" y="4614049"/>
                </a:cubicBezTo>
                <a:cubicBezTo>
                  <a:pt x="2045128" y="4611762"/>
                  <a:pt x="2045334" y="4609485"/>
                  <a:pt x="2045605" y="4607208"/>
                </a:cubicBezTo>
                <a:close/>
                <a:moveTo>
                  <a:pt x="1796485" y="4563830"/>
                </a:moveTo>
                <a:cubicBezTo>
                  <a:pt x="1580411" y="4514035"/>
                  <a:pt x="1375872" y="4433861"/>
                  <a:pt x="1187574" y="4327992"/>
                </a:cubicBezTo>
                <a:lnTo>
                  <a:pt x="1187574" y="4337684"/>
                </a:lnTo>
                <a:cubicBezTo>
                  <a:pt x="1378225" y="4444269"/>
                  <a:pt x="1582904" y="4522903"/>
                  <a:pt x="1796485" y="4571506"/>
                </a:cubicBezTo>
                <a:lnTo>
                  <a:pt x="1796485" y="4563830"/>
                </a:lnTo>
                <a:close/>
                <a:moveTo>
                  <a:pt x="1825389" y="4577849"/>
                </a:moveTo>
                <a:cubicBezTo>
                  <a:pt x="1833542" y="4579594"/>
                  <a:pt x="1841695" y="4581383"/>
                  <a:pt x="1849870" y="4583042"/>
                </a:cubicBezTo>
                <a:lnTo>
                  <a:pt x="1849870" y="4575485"/>
                </a:lnTo>
                <a:cubicBezTo>
                  <a:pt x="1841717" y="4573816"/>
                  <a:pt x="1833510" y="4572320"/>
                  <a:pt x="1825389" y="4570563"/>
                </a:cubicBezTo>
                <a:lnTo>
                  <a:pt x="1825389" y="4577849"/>
                </a:lnTo>
                <a:close/>
                <a:moveTo>
                  <a:pt x="3445751" y="4335668"/>
                </a:moveTo>
                <a:cubicBezTo>
                  <a:pt x="3446976" y="4331830"/>
                  <a:pt x="3448169" y="4327992"/>
                  <a:pt x="3449405" y="4324165"/>
                </a:cubicBezTo>
                <a:cubicBezTo>
                  <a:pt x="3435257" y="4332187"/>
                  <a:pt x="3421054" y="4340102"/>
                  <a:pt x="3406722" y="4347821"/>
                </a:cubicBezTo>
                <a:cubicBezTo>
                  <a:pt x="3405572" y="4351540"/>
                  <a:pt x="3404477" y="4355269"/>
                  <a:pt x="3403339" y="4358988"/>
                </a:cubicBezTo>
                <a:cubicBezTo>
                  <a:pt x="3417563" y="4351388"/>
                  <a:pt x="3431679" y="4343571"/>
                  <a:pt x="3445751" y="4335668"/>
                </a:cubicBezTo>
                <a:close/>
                <a:moveTo>
                  <a:pt x="3030147" y="4517439"/>
                </a:moveTo>
                <a:cubicBezTo>
                  <a:pt x="3040956" y="4513937"/>
                  <a:pt x="3051722" y="4510327"/>
                  <a:pt x="3062477" y="4506673"/>
                </a:cubicBezTo>
                <a:cubicBezTo>
                  <a:pt x="3062152" y="4504082"/>
                  <a:pt x="3061870" y="4501480"/>
                  <a:pt x="3061545" y="4498878"/>
                </a:cubicBezTo>
                <a:cubicBezTo>
                  <a:pt x="3050811" y="4502554"/>
                  <a:pt x="3040002" y="4506077"/>
                  <a:pt x="3029193" y="4509601"/>
                </a:cubicBezTo>
                <a:cubicBezTo>
                  <a:pt x="3029529" y="4512213"/>
                  <a:pt x="3029822" y="4514826"/>
                  <a:pt x="3030147" y="4517439"/>
                </a:cubicBezTo>
                <a:close/>
                <a:moveTo>
                  <a:pt x="3951656" y="3951645"/>
                </a:moveTo>
                <a:cubicBezTo>
                  <a:pt x="4388857" y="3514444"/>
                  <a:pt x="4629650" y="2933125"/>
                  <a:pt x="4629650" y="2314825"/>
                </a:cubicBezTo>
                <a:cubicBezTo>
                  <a:pt x="4629650" y="2015487"/>
                  <a:pt x="4573057" y="1724887"/>
                  <a:pt x="4465226" y="1455049"/>
                </a:cubicBezTo>
                <a:cubicBezTo>
                  <a:pt x="4462916" y="1456230"/>
                  <a:pt x="4460520" y="1457304"/>
                  <a:pt x="4458038" y="1458280"/>
                </a:cubicBezTo>
                <a:cubicBezTo>
                  <a:pt x="4564318" y="1723261"/>
                  <a:pt x="4622917" y="2012310"/>
                  <a:pt x="4622917" y="2314814"/>
                </a:cubicBezTo>
                <a:cubicBezTo>
                  <a:pt x="4622917" y="3155553"/>
                  <a:pt x="4170994" y="3892634"/>
                  <a:pt x="3497390" y="4296182"/>
                </a:cubicBezTo>
                <a:cubicBezTo>
                  <a:pt x="3500523" y="4297516"/>
                  <a:pt x="3503678" y="4298795"/>
                  <a:pt x="3506779" y="4300183"/>
                </a:cubicBezTo>
                <a:cubicBezTo>
                  <a:pt x="3666770" y="4203746"/>
                  <a:pt x="3816146" y="4087155"/>
                  <a:pt x="3951656" y="3951645"/>
                </a:cubicBezTo>
                <a:close/>
                <a:moveTo>
                  <a:pt x="3148180" y="4475764"/>
                </a:moveTo>
                <a:cubicBezTo>
                  <a:pt x="3159499" y="4471405"/>
                  <a:pt x="3170720" y="4466819"/>
                  <a:pt x="3181963" y="4462277"/>
                </a:cubicBezTo>
                <a:cubicBezTo>
                  <a:pt x="3182017" y="4459382"/>
                  <a:pt x="3182115" y="4456498"/>
                  <a:pt x="3182180" y="4453603"/>
                </a:cubicBezTo>
                <a:cubicBezTo>
                  <a:pt x="3170948" y="4458178"/>
                  <a:pt x="3159683" y="4462710"/>
                  <a:pt x="3148354" y="4467101"/>
                </a:cubicBezTo>
                <a:cubicBezTo>
                  <a:pt x="3148310" y="4469996"/>
                  <a:pt x="3148213" y="4472880"/>
                  <a:pt x="3148180" y="4475764"/>
                </a:cubicBezTo>
                <a:close/>
                <a:moveTo>
                  <a:pt x="2705006" y="4589764"/>
                </a:moveTo>
                <a:cubicBezTo>
                  <a:pt x="2695888" y="4591325"/>
                  <a:pt x="2686759" y="4592864"/>
                  <a:pt x="2677598" y="4594317"/>
                </a:cubicBezTo>
                <a:cubicBezTo>
                  <a:pt x="2667981" y="4595846"/>
                  <a:pt x="2658343" y="4597277"/>
                  <a:pt x="2648694" y="4598676"/>
                </a:cubicBezTo>
                <a:cubicBezTo>
                  <a:pt x="2539649" y="4614548"/>
                  <a:pt x="2428207" y="4622907"/>
                  <a:pt x="2314825" y="4622907"/>
                </a:cubicBezTo>
                <a:cubicBezTo>
                  <a:pt x="2295549" y="4622907"/>
                  <a:pt x="2276359" y="4622570"/>
                  <a:pt x="2257191" y="4622094"/>
                </a:cubicBezTo>
                <a:cubicBezTo>
                  <a:pt x="2256595" y="4624305"/>
                  <a:pt x="2255998" y="4626506"/>
                  <a:pt x="2255402" y="4628696"/>
                </a:cubicBezTo>
                <a:cubicBezTo>
                  <a:pt x="2275166" y="4629238"/>
                  <a:pt x="2294963" y="4629650"/>
                  <a:pt x="2314825" y="4629650"/>
                </a:cubicBezTo>
                <a:cubicBezTo>
                  <a:pt x="2427567" y="4629650"/>
                  <a:pt x="2539052" y="4621551"/>
                  <a:pt x="2648694" y="4605809"/>
                </a:cubicBezTo>
                <a:cubicBezTo>
                  <a:pt x="2658354" y="4604422"/>
                  <a:pt x="2667981" y="4602915"/>
                  <a:pt x="2677598" y="4601408"/>
                </a:cubicBezTo>
                <a:cubicBezTo>
                  <a:pt x="2687832" y="4599803"/>
                  <a:pt x="2698078" y="4598231"/>
                  <a:pt x="2708280" y="4596486"/>
                </a:cubicBezTo>
                <a:cubicBezTo>
                  <a:pt x="2707152" y="4594263"/>
                  <a:pt x="2706112" y="4591997"/>
                  <a:pt x="2705006" y="4589764"/>
                </a:cubicBezTo>
                <a:close/>
                <a:moveTo>
                  <a:pt x="2954451" y="4540456"/>
                </a:moveTo>
                <a:cubicBezTo>
                  <a:pt x="2953616" y="4538114"/>
                  <a:pt x="2952803" y="4535750"/>
                  <a:pt x="2951968" y="4533409"/>
                </a:cubicBezTo>
                <a:cubicBezTo>
                  <a:pt x="2941354" y="4536466"/>
                  <a:pt x="2930664" y="4539339"/>
                  <a:pt x="2919985" y="4542245"/>
                </a:cubicBezTo>
                <a:cubicBezTo>
                  <a:pt x="2920831" y="4544619"/>
                  <a:pt x="2921676" y="4546993"/>
                  <a:pt x="2922522" y="4549368"/>
                </a:cubicBezTo>
                <a:cubicBezTo>
                  <a:pt x="2933201" y="4546484"/>
                  <a:pt x="2943837" y="4543492"/>
                  <a:pt x="2954451" y="4540456"/>
                </a:cubicBezTo>
                <a:close/>
                <a:moveTo>
                  <a:pt x="2995020" y="4520572"/>
                </a:moveTo>
                <a:cubicBezTo>
                  <a:pt x="2990542" y="4521960"/>
                  <a:pt x="2986022" y="4523239"/>
                  <a:pt x="2981533" y="4524594"/>
                </a:cubicBezTo>
                <a:cubicBezTo>
                  <a:pt x="2986455" y="4525006"/>
                  <a:pt x="2991431" y="4523521"/>
                  <a:pt x="2995020" y="4520572"/>
                </a:cubicBezTo>
                <a:close/>
                <a:moveTo>
                  <a:pt x="3286477" y="4408101"/>
                </a:moveTo>
                <a:cubicBezTo>
                  <a:pt x="3285859" y="4411353"/>
                  <a:pt x="3285262" y="4414617"/>
                  <a:pt x="3284644" y="4417869"/>
                </a:cubicBezTo>
                <a:cubicBezTo>
                  <a:pt x="3285262" y="4417587"/>
                  <a:pt x="3285891" y="4417305"/>
                  <a:pt x="3286509" y="4417013"/>
                </a:cubicBezTo>
                <a:cubicBezTo>
                  <a:pt x="3296169" y="4412535"/>
                  <a:pt x="3305818" y="4408036"/>
                  <a:pt x="3315413" y="4403428"/>
                </a:cubicBezTo>
                <a:cubicBezTo>
                  <a:pt x="3317224" y="4402561"/>
                  <a:pt x="3319013" y="4401661"/>
                  <a:pt x="3320812" y="4400793"/>
                </a:cubicBezTo>
                <a:cubicBezTo>
                  <a:pt x="3321441" y="4397498"/>
                  <a:pt x="3322081" y="4394213"/>
                  <a:pt x="3322709" y="4390917"/>
                </a:cubicBezTo>
                <a:cubicBezTo>
                  <a:pt x="3320259" y="4392109"/>
                  <a:pt x="3317852" y="4393367"/>
                  <a:pt x="3315402" y="4394549"/>
                </a:cubicBezTo>
                <a:cubicBezTo>
                  <a:pt x="3305829" y="4399178"/>
                  <a:pt x="3296136" y="4403591"/>
                  <a:pt x="3286498" y="4408090"/>
                </a:cubicBezTo>
                <a:cubicBezTo>
                  <a:pt x="3286509" y="4408090"/>
                  <a:pt x="3286488" y="4408101"/>
                  <a:pt x="3286477" y="4408101"/>
                </a:cubicBezTo>
                <a:close/>
                <a:moveTo>
                  <a:pt x="2840364" y="4794779"/>
                </a:moveTo>
                <a:cubicBezTo>
                  <a:pt x="2848495" y="4809405"/>
                  <a:pt x="2856615" y="4824030"/>
                  <a:pt x="2864649" y="4838677"/>
                </a:cubicBezTo>
                <a:cubicBezTo>
                  <a:pt x="2864649" y="4838677"/>
                  <a:pt x="2864671" y="4838645"/>
                  <a:pt x="2864671" y="4838645"/>
                </a:cubicBezTo>
                <a:lnTo>
                  <a:pt x="2878754" y="4838363"/>
                </a:lnTo>
                <a:lnTo>
                  <a:pt x="2851813" y="4789727"/>
                </a:lnTo>
                <a:lnTo>
                  <a:pt x="2840364" y="4794779"/>
                </a:lnTo>
                <a:close/>
                <a:moveTo>
                  <a:pt x="2933635" y="4983468"/>
                </a:moveTo>
                <a:cubicBezTo>
                  <a:pt x="2934654" y="4985777"/>
                  <a:pt x="2935673" y="4988076"/>
                  <a:pt x="2936681" y="4990385"/>
                </a:cubicBezTo>
                <a:lnTo>
                  <a:pt x="2999097" y="4990385"/>
                </a:lnTo>
                <a:cubicBezTo>
                  <a:pt x="2998284" y="4988834"/>
                  <a:pt x="2997459" y="4987284"/>
                  <a:pt x="2996646" y="4985734"/>
                </a:cubicBezTo>
                <a:lnTo>
                  <a:pt x="2933635" y="4983468"/>
                </a:lnTo>
                <a:close/>
                <a:moveTo>
                  <a:pt x="3099252" y="4989420"/>
                </a:moveTo>
                <a:cubicBezTo>
                  <a:pt x="3099349" y="4989745"/>
                  <a:pt x="3099447" y="4990060"/>
                  <a:pt x="3099545" y="4990385"/>
                </a:cubicBezTo>
                <a:lnTo>
                  <a:pt x="3111785" y="4990385"/>
                </a:lnTo>
                <a:cubicBezTo>
                  <a:pt x="3111742" y="4990211"/>
                  <a:pt x="3111709" y="4990038"/>
                  <a:pt x="3111666" y="4989865"/>
                </a:cubicBezTo>
                <a:lnTo>
                  <a:pt x="3099252" y="4989420"/>
                </a:lnTo>
                <a:close/>
                <a:moveTo>
                  <a:pt x="3029193" y="4509611"/>
                </a:moveTo>
                <a:cubicBezTo>
                  <a:pt x="3022873" y="4459512"/>
                  <a:pt x="3017072" y="4409326"/>
                  <a:pt x="3011857" y="4359064"/>
                </a:cubicBezTo>
                <a:cubicBezTo>
                  <a:pt x="2994955" y="4371846"/>
                  <a:pt x="2978844" y="4385648"/>
                  <a:pt x="2963633" y="4400360"/>
                </a:cubicBezTo>
                <a:cubicBezTo>
                  <a:pt x="2975061" y="4435162"/>
                  <a:pt x="2986553" y="4469942"/>
                  <a:pt x="2999043" y="4504385"/>
                </a:cubicBezTo>
                <a:cubicBezTo>
                  <a:pt x="3001601" y="4511443"/>
                  <a:pt x="2999324" y="4517049"/>
                  <a:pt x="2995009" y="4520594"/>
                </a:cubicBezTo>
                <a:cubicBezTo>
                  <a:pt x="2991421" y="4523543"/>
                  <a:pt x="2986433" y="4525028"/>
                  <a:pt x="2981522" y="4524616"/>
                </a:cubicBezTo>
                <a:cubicBezTo>
                  <a:pt x="2975343" y="4524096"/>
                  <a:pt x="2969358" y="4520626"/>
                  <a:pt x="2966712" y="4513308"/>
                </a:cubicBezTo>
                <a:cubicBezTo>
                  <a:pt x="2956435" y="4484979"/>
                  <a:pt x="2946872" y="4456400"/>
                  <a:pt x="2937418" y="4427800"/>
                </a:cubicBezTo>
                <a:cubicBezTo>
                  <a:pt x="2931683" y="4434207"/>
                  <a:pt x="2925980" y="4440669"/>
                  <a:pt x="2920571" y="4447337"/>
                </a:cubicBezTo>
                <a:cubicBezTo>
                  <a:pt x="2931326" y="4475937"/>
                  <a:pt x="2941723" y="4504657"/>
                  <a:pt x="2951957" y="4533430"/>
                </a:cubicBezTo>
                <a:cubicBezTo>
                  <a:pt x="2952792" y="4535772"/>
                  <a:pt x="2953605" y="4538136"/>
                  <a:pt x="2954440" y="4540477"/>
                </a:cubicBezTo>
                <a:cubicBezTo>
                  <a:pt x="2992841" y="4648873"/>
                  <a:pt x="3028022" y="4758384"/>
                  <a:pt x="3062054" y="4868297"/>
                </a:cubicBezTo>
                <a:cubicBezTo>
                  <a:pt x="3070131" y="4874444"/>
                  <a:pt x="3079422" y="4879344"/>
                  <a:pt x="3089169" y="4883497"/>
                </a:cubicBezTo>
                <a:cubicBezTo>
                  <a:pt x="3065112" y="4762341"/>
                  <a:pt x="3045770" y="4640210"/>
                  <a:pt x="3030136" y="4517461"/>
                </a:cubicBezTo>
                <a:cubicBezTo>
                  <a:pt x="3029822" y="4514826"/>
                  <a:pt x="3029529" y="4512213"/>
                  <a:pt x="3029193" y="4509611"/>
                </a:cubicBezTo>
                <a:close/>
                <a:moveTo>
                  <a:pt x="3035189" y="4987122"/>
                </a:moveTo>
                <a:cubicBezTo>
                  <a:pt x="3035763" y="4988217"/>
                  <a:pt x="3036349" y="4989301"/>
                  <a:pt x="3036934" y="4990385"/>
                </a:cubicBezTo>
                <a:lnTo>
                  <a:pt x="3064841" y="4990385"/>
                </a:lnTo>
                <a:cubicBezTo>
                  <a:pt x="3064613" y="4989647"/>
                  <a:pt x="3064385" y="4988900"/>
                  <a:pt x="3064157" y="4988163"/>
                </a:cubicBezTo>
                <a:lnTo>
                  <a:pt x="3035189" y="4987122"/>
                </a:lnTo>
                <a:close/>
                <a:moveTo>
                  <a:pt x="2919996" y="4542245"/>
                </a:moveTo>
                <a:cubicBezTo>
                  <a:pt x="2912450" y="4521082"/>
                  <a:pt x="2904785" y="4499962"/>
                  <a:pt x="2896957" y="4478897"/>
                </a:cubicBezTo>
                <a:cubicBezTo>
                  <a:pt x="2896339" y="4479786"/>
                  <a:pt x="2895830" y="4480729"/>
                  <a:pt x="2895223" y="4481629"/>
                </a:cubicBezTo>
                <a:cubicBezTo>
                  <a:pt x="2922999" y="4567083"/>
                  <a:pt x="2952608" y="4651399"/>
                  <a:pt x="2982064" y="4732321"/>
                </a:cubicBezTo>
                <a:lnTo>
                  <a:pt x="2970496" y="4737416"/>
                </a:lnTo>
                <a:lnTo>
                  <a:pt x="2994597" y="4806456"/>
                </a:lnTo>
                <a:lnTo>
                  <a:pt x="3005493" y="4798390"/>
                </a:lnTo>
                <a:cubicBezTo>
                  <a:pt x="2979126" y="4714941"/>
                  <a:pt x="2951816" y="4631808"/>
                  <a:pt x="2922533" y="4549379"/>
                </a:cubicBezTo>
                <a:cubicBezTo>
                  <a:pt x="2921687" y="4546993"/>
                  <a:pt x="2920842" y="4544619"/>
                  <a:pt x="2919996" y="4542245"/>
                </a:cubicBezTo>
                <a:close/>
                <a:moveTo>
                  <a:pt x="3286520" y="4256643"/>
                </a:moveTo>
                <a:cubicBezTo>
                  <a:pt x="3254309" y="4258226"/>
                  <a:pt x="3222413" y="4263126"/>
                  <a:pt x="3191319" y="4271290"/>
                </a:cubicBezTo>
                <a:cubicBezTo>
                  <a:pt x="3186885" y="4332036"/>
                  <a:pt x="3183481" y="4392792"/>
                  <a:pt x="3182180" y="4453603"/>
                </a:cubicBezTo>
                <a:cubicBezTo>
                  <a:pt x="3182115" y="4456498"/>
                  <a:pt x="3182017" y="4459382"/>
                  <a:pt x="3181963" y="4462277"/>
                </a:cubicBezTo>
                <a:cubicBezTo>
                  <a:pt x="3180738" y="4530959"/>
                  <a:pt x="3182342" y="4599695"/>
                  <a:pt x="3188772" y="4668528"/>
                </a:cubicBezTo>
                <a:cubicBezTo>
                  <a:pt x="3190777" y="4690038"/>
                  <a:pt x="3157233" y="4689832"/>
                  <a:pt x="3155249" y="4668528"/>
                </a:cubicBezTo>
                <a:cubicBezTo>
                  <a:pt x="3149243" y="4604205"/>
                  <a:pt x="3147400" y="4539957"/>
                  <a:pt x="3148191" y="4475764"/>
                </a:cubicBezTo>
                <a:cubicBezTo>
                  <a:pt x="3148224" y="4472880"/>
                  <a:pt x="3148321" y="4469996"/>
                  <a:pt x="3148365" y="4467101"/>
                </a:cubicBezTo>
                <a:cubicBezTo>
                  <a:pt x="3149340" y="4405239"/>
                  <a:pt x="3152647" y="4343430"/>
                  <a:pt x="3157049" y="4281633"/>
                </a:cubicBezTo>
                <a:cubicBezTo>
                  <a:pt x="3117097" y="4295304"/>
                  <a:pt x="3078815" y="4314049"/>
                  <a:pt x="3043266" y="4337110"/>
                </a:cubicBezTo>
                <a:cubicBezTo>
                  <a:pt x="3048730" y="4391112"/>
                  <a:pt x="3054834" y="4445038"/>
                  <a:pt x="3061556" y="4498867"/>
                </a:cubicBezTo>
                <a:cubicBezTo>
                  <a:pt x="3061881" y="4501458"/>
                  <a:pt x="3062163" y="4504060"/>
                  <a:pt x="3062488" y="4506662"/>
                </a:cubicBezTo>
                <a:cubicBezTo>
                  <a:pt x="3078946" y="4637109"/>
                  <a:pt x="3099610" y="4766873"/>
                  <a:pt x="3125673" y="4895509"/>
                </a:cubicBezTo>
                <a:cubicBezTo>
                  <a:pt x="3128806" y="4896323"/>
                  <a:pt x="3131950" y="4897125"/>
                  <a:pt x="3135019" y="4897851"/>
                </a:cubicBezTo>
                <a:lnTo>
                  <a:pt x="3198768" y="4912997"/>
                </a:lnTo>
                <a:cubicBezTo>
                  <a:pt x="3207560" y="4915089"/>
                  <a:pt x="3215811" y="4918559"/>
                  <a:pt x="3223454" y="4922982"/>
                </a:cubicBezTo>
                <a:cubicBezTo>
                  <a:pt x="3226186" y="4754329"/>
                  <a:pt x="3253106" y="4585958"/>
                  <a:pt x="3284666" y="4417847"/>
                </a:cubicBezTo>
                <a:cubicBezTo>
                  <a:pt x="3285273" y="4414595"/>
                  <a:pt x="3285880" y="4411332"/>
                  <a:pt x="3286498" y="4408079"/>
                </a:cubicBezTo>
                <a:cubicBezTo>
                  <a:pt x="3286509" y="4408014"/>
                  <a:pt x="3286520" y="4407949"/>
                  <a:pt x="3286531" y="4407884"/>
                </a:cubicBezTo>
                <a:cubicBezTo>
                  <a:pt x="3295963" y="4357904"/>
                  <a:pt x="3305764" y="4307946"/>
                  <a:pt x="3315435" y="4258020"/>
                </a:cubicBezTo>
                <a:cubicBezTo>
                  <a:pt x="3315565" y="4257380"/>
                  <a:pt x="3315684" y="4256730"/>
                  <a:pt x="3315814" y="4256090"/>
                </a:cubicBezTo>
                <a:cubicBezTo>
                  <a:pt x="3315684" y="4256090"/>
                  <a:pt x="3315565" y="4256079"/>
                  <a:pt x="3315435" y="4256079"/>
                </a:cubicBezTo>
                <a:cubicBezTo>
                  <a:pt x="3313277" y="4256036"/>
                  <a:pt x="3311120" y="4255916"/>
                  <a:pt x="3308962" y="4255916"/>
                </a:cubicBezTo>
                <a:cubicBezTo>
                  <a:pt x="3301449" y="4255916"/>
                  <a:pt x="3293979" y="4256274"/>
                  <a:pt x="3286520" y="4256643"/>
                </a:cubicBezTo>
                <a:close/>
                <a:moveTo>
                  <a:pt x="3562310" y="4817927"/>
                </a:moveTo>
                <a:cubicBezTo>
                  <a:pt x="3599291" y="4721761"/>
                  <a:pt x="3636109" y="4624945"/>
                  <a:pt x="3681352" y="4532303"/>
                </a:cubicBezTo>
                <a:cubicBezTo>
                  <a:pt x="3692161" y="4510175"/>
                  <a:pt x="3703306" y="4488026"/>
                  <a:pt x="3714245" y="4465746"/>
                </a:cubicBezTo>
                <a:cubicBezTo>
                  <a:pt x="3709095" y="4458970"/>
                  <a:pt x="3703794" y="4452324"/>
                  <a:pt x="3698319" y="4445808"/>
                </a:cubicBezTo>
                <a:cubicBezTo>
                  <a:pt x="3683205" y="4474116"/>
                  <a:pt x="3668352" y="4502564"/>
                  <a:pt x="3653987" y="4531284"/>
                </a:cubicBezTo>
                <a:cubicBezTo>
                  <a:pt x="3604582" y="4630041"/>
                  <a:pt x="3559730" y="4730803"/>
                  <a:pt x="3514856" y="4831663"/>
                </a:cubicBezTo>
                <a:cubicBezTo>
                  <a:pt x="3492273" y="4882435"/>
                  <a:pt x="3466524" y="4935689"/>
                  <a:pt x="3442000" y="4990374"/>
                </a:cubicBezTo>
                <a:lnTo>
                  <a:pt x="3498269" y="4990374"/>
                </a:lnTo>
                <a:cubicBezTo>
                  <a:pt x="3519084" y="4932707"/>
                  <a:pt x="3540302" y="4875171"/>
                  <a:pt x="3562310" y="4817927"/>
                </a:cubicBezTo>
                <a:close/>
                <a:moveTo>
                  <a:pt x="3315424" y="4429502"/>
                </a:moveTo>
                <a:cubicBezTo>
                  <a:pt x="3304972" y="4485207"/>
                  <a:pt x="3295107" y="4540944"/>
                  <a:pt x="3286520" y="4596713"/>
                </a:cubicBezTo>
                <a:cubicBezTo>
                  <a:pt x="3268132" y="4716156"/>
                  <a:pt x="3255784" y="4835729"/>
                  <a:pt x="3256347" y="4955323"/>
                </a:cubicBezTo>
                <a:cubicBezTo>
                  <a:pt x="3258050" y="4958185"/>
                  <a:pt x="3259633" y="4961145"/>
                  <a:pt x="3261031" y="4964213"/>
                </a:cubicBezTo>
                <a:lnTo>
                  <a:pt x="3269336" y="4982427"/>
                </a:lnTo>
                <a:cubicBezTo>
                  <a:pt x="3270583" y="4985170"/>
                  <a:pt x="3270290" y="4988043"/>
                  <a:pt x="3269043" y="4990385"/>
                </a:cubicBezTo>
                <a:lnTo>
                  <a:pt x="3320942" y="4990385"/>
                </a:lnTo>
                <a:cubicBezTo>
                  <a:pt x="3356026" y="4827359"/>
                  <a:pt x="3412619" y="4667509"/>
                  <a:pt x="3469798" y="4513655"/>
                </a:cubicBezTo>
                <a:cubicBezTo>
                  <a:pt x="3493975" y="4448594"/>
                  <a:pt x="3519789" y="4384206"/>
                  <a:pt x="3547088" y="4320479"/>
                </a:cubicBezTo>
                <a:cubicBezTo>
                  <a:pt x="3533948" y="4313117"/>
                  <a:pt x="3520494" y="4306363"/>
                  <a:pt x="3506790" y="4300205"/>
                </a:cubicBezTo>
                <a:cubicBezTo>
                  <a:pt x="3503689" y="4298806"/>
                  <a:pt x="3500534" y="4297538"/>
                  <a:pt x="3497401" y="4296204"/>
                </a:cubicBezTo>
                <a:cubicBezTo>
                  <a:pt x="3486093" y="4291380"/>
                  <a:pt x="3474677" y="4286848"/>
                  <a:pt x="3463077" y="4282826"/>
                </a:cubicBezTo>
                <a:cubicBezTo>
                  <a:pt x="3458436" y="4296583"/>
                  <a:pt x="3453893" y="4310374"/>
                  <a:pt x="3449427" y="4324176"/>
                </a:cubicBezTo>
                <a:cubicBezTo>
                  <a:pt x="3448191" y="4328003"/>
                  <a:pt x="3446998" y="4331852"/>
                  <a:pt x="3445773" y="4335679"/>
                </a:cubicBezTo>
                <a:cubicBezTo>
                  <a:pt x="3419276" y="4418661"/>
                  <a:pt x="3396400" y="4502684"/>
                  <a:pt x="3381515" y="4588951"/>
                </a:cubicBezTo>
                <a:cubicBezTo>
                  <a:pt x="3377850" y="4610200"/>
                  <a:pt x="3345553" y="4601137"/>
                  <a:pt x="3349185" y="4580039"/>
                </a:cubicBezTo>
                <a:cubicBezTo>
                  <a:pt x="3362151" y="4504928"/>
                  <a:pt x="3381178" y="4431519"/>
                  <a:pt x="3403361" y="4359010"/>
                </a:cubicBezTo>
                <a:cubicBezTo>
                  <a:pt x="3404499" y="4355291"/>
                  <a:pt x="3405594" y="4351562"/>
                  <a:pt x="3406743" y="4347843"/>
                </a:cubicBezTo>
                <a:cubicBezTo>
                  <a:pt x="3414538" y="4322755"/>
                  <a:pt x="3422691" y="4297776"/>
                  <a:pt x="3431104" y="4272873"/>
                </a:cubicBezTo>
                <a:cubicBezTo>
                  <a:pt x="3404141" y="4265511"/>
                  <a:pt x="3376582" y="4260351"/>
                  <a:pt x="3348664" y="4257835"/>
                </a:cubicBezTo>
                <a:cubicBezTo>
                  <a:pt x="3340013" y="4302167"/>
                  <a:pt x="3331263" y="4346542"/>
                  <a:pt x="3322753" y="4390928"/>
                </a:cubicBezTo>
                <a:cubicBezTo>
                  <a:pt x="3322124" y="4394224"/>
                  <a:pt x="3321474" y="4397509"/>
                  <a:pt x="3320855" y="4400804"/>
                </a:cubicBezTo>
                <a:cubicBezTo>
                  <a:pt x="3319002" y="4410356"/>
                  <a:pt x="3317224" y="4419929"/>
                  <a:pt x="3315424" y="4429502"/>
                </a:cubicBezTo>
                <a:close/>
                <a:moveTo>
                  <a:pt x="3480000" y="4827987"/>
                </a:moveTo>
                <a:cubicBezTo>
                  <a:pt x="3530143" y="4716036"/>
                  <a:pt x="3579613" y="4603934"/>
                  <a:pt x="3635079" y="4494466"/>
                </a:cubicBezTo>
                <a:cubicBezTo>
                  <a:pt x="3647872" y="4469215"/>
                  <a:pt x="3661186" y="4444269"/>
                  <a:pt x="3674662" y="4419420"/>
                </a:cubicBezTo>
                <a:cubicBezTo>
                  <a:pt x="3667214" y="4411635"/>
                  <a:pt x="3659527" y="4404079"/>
                  <a:pt x="3651624" y="4396761"/>
                </a:cubicBezTo>
                <a:cubicBezTo>
                  <a:pt x="3627393" y="4435877"/>
                  <a:pt x="3603107" y="4474961"/>
                  <a:pt x="3577326" y="4513102"/>
                </a:cubicBezTo>
                <a:cubicBezTo>
                  <a:pt x="3565302" y="4530904"/>
                  <a:pt x="3536268" y="4514100"/>
                  <a:pt x="3548379" y="4496178"/>
                </a:cubicBezTo>
                <a:cubicBezTo>
                  <a:pt x="3575320" y="4456303"/>
                  <a:pt x="3600657" y="4415408"/>
                  <a:pt x="3625994" y="4374514"/>
                </a:cubicBezTo>
                <a:cubicBezTo>
                  <a:pt x="3609970" y="4361417"/>
                  <a:pt x="3593241" y="4349176"/>
                  <a:pt x="3575873" y="4337955"/>
                </a:cubicBezTo>
                <a:cubicBezTo>
                  <a:pt x="3549853" y="4398874"/>
                  <a:pt x="3525210" y="4460412"/>
                  <a:pt x="3502106" y="4522578"/>
                </a:cubicBezTo>
                <a:cubicBezTo>
                  <a:pt x="3446033" y="4673451"/>
                  <a:pt x="3390188" y="4830395"/>
                  <a:pt x="3355180" y="4990396"/>
                </a:cubicBezTo>
                <a:lnTo>
                  <a:pt x="3405811" y="4990396"/>
                </a:lnTo>
                <a:cubicBezTo>
                  <a:pt x="3430519" y="4934464"/>
                  <a:pt x="3456701" y="4879984"/>
                  <a:pt x="3480000" y="4827987"/>
                </a:cubicBezTo>
                <a:close/>
                <a:moveTo>
                  <a:pt x="3815875" y="4770440"/>
                </a:moveTo>
                <a:cubicBezTo>
                  <a:pt x="3816450" y="4730781"/>
                  <a:pt x="3812471" y="4691057"/>
                  <a:pt x="3803353" y="4652157"/>
                </a:cubicBezTo>
                <a:cubicBezTo>
                  <a:pt x="3802930" y="4650379"/>
                  <a:pt x="3802420" y="4648623"/>
                  <a:pt x="3801976" y="4646845"/>
                </a:cubicBezTo>
                <a:cubicBezTo>
                  <a:pt x="3754023" y="4701541"/>
                  <a:pt x="3712467" y="4760325"/>
                  <a:pt x="3688280" y="4828486"/>
                </a:cubicBezTo>
                <a:cubicBezTo>
                  <a:pt x="3681102" y="4848706"/>
                  <a:pt x="3648729" y="4839946"/>
                  <a:pt x="3655949" y="4819574"/>
                </a:cubicBezTo>
                <a:cubicBezTo>
                  <a:pt x="3684290" y="4739704"/>
                  <a:pt x="3734498" y="4672551"/>
                  <a:pt x="3791275" y="4609918"/>
                </a:cubicBezTo>
                <a:cubicBezTo>
                  <a:pt x="3777853" y="4570086"/>
                  <a:pt x="3759184" y="4532173"/>
                  <a:pt x="3736243" y="4496970"/>
                </a:cubicBezTo>
                <a:cubicBezTo>
                  <a:pt x="3686664" y="4597873"/>
                  <a:pt x="3643547" y="4700587"/>
                  <a:pt x="3602901" y="4805448"/>
                </a:cubicBezTo>
                <a:cubicBezTo>
                  <a:pt x="3579115" y="4866811"/>
                  <a:pt x="3556261" y="4928522"/>
                  <a:pt x="3533873" y="4990396"/>
                </a:cubicBezTo>
                <a:lnTo>
                  <a:pt x="3632141" y="4990396"/>
                </a:lnTo>
                <a:cubicBezTo>
                  <a:pt x="3689103" y="4913886"/>
                  <a:pt x="3752701" y="4841323"/>
                  <a:pt x="3815875" y="4770440"/>
                </a:cubicBezTo>
                <a:close/>
                <a:moveTo>
                  <a:pt x="566878" y="4981581"/>
                </a:moveTo>
                <a:cubicBezTo>
                  <a:pt x="510285" y="4873577"/>
                  <a:pt x="453930" y="4765464"/>
                  <a:pt x="393932" y="4659367"/>
                </a:cubicBezTo>
                <a:cubicBezTo>
                  <a:pt x="388739" y="4688488"/>
                  <a:pt x="386744" y="4717945"/>
                  <a:pt x="387492" y="4747304"/>
                </a:cubicBezTo>
                <a:cubicBezTo>
                  <a:pt x="410867" y="4794346"/>
                  <a:pt x="439467" y="4839241"/>
                  <a:pt x="461898" y="4886522"/>
                </a:cubicBezTo>
                <a:cubicBezTo>
                  <a:pt x="478204" y="4920879"/>
                  <a:pt x="493784" y="4955572"/>
                  <a:pt x="509103" y="4990385"/>
                </a:cubicBezTo>
                <a:lnTo>
                  <a:pt x="571518" y="4990385"/>
                </a:lnTo>
                <a:cubicBezTo>
                  <a:pt x="569968" y="4987447"/>
                  <a:pt x="568418" y="4984520"/>
                  <a:pt x="566878" y="4981581"/>
                </a:cubicBezTo>
                <a:close/>
                <a:moveTo>
                  <a:pt x="584279" y="4359053"/>
                </a:moveTo>
                <a:cubicBezTo>
                  <a:pt x="567377" y="4371836"/>
                  <a:pt x="551266" y="4385637"/>
                  <a:pt x="536055" y="4400349"/>
                </a:cubicBezTo>
                <a:cubicBezTo>
                  <a:pt x="547482" y="4435151"/>
                  <a:pt x="558975" y="4469931"/>
                  <a:pt x="571464" y="4504375"/>
                </a:cubicBezTo>
                <a:cubicBezTo>
                  <a:pt x="578836" y="4524725"/>
                  <a:pt x="546431" y="4533409"/>
                  <a:pt x="539134" y="4513287"/>
                </a:cubicBezTo>
                <a:cubicBezTo>
                  <a:pt x="528856" y="4484957"/>
                  <a:pt x="519294" y="4456379"/>
                  <a:pt x="509840" y="4427779"/>
                </a:cubicBezTo>
                <a:cubicBezTo>
                  <a:pt x="504105" y="4434186"/>
                  <a:pt x="498402" y="4440647"/>
                  <a:pt x="492992" y="4447315"/>
                </a:cubicBezTo>
                <a:cubicBezTo>
                  <a:pt x="560102" y="4625769"/>
                  <a:pt x="616316" y="4807963"/>
                  <a:pt x="671945" y="4990385"/>
                </a:cubicBezTo>
                <a:lnTo>
                  <a:pt x="684185" y="4990385"/>
                </a:lnTo>
                <a:cubicBezTo>
                  <a:pt x="637598" y="4782583"/>
                  <a:pt x="606298" y="4571409"/>
                  <a:pt x="584279" y="4359053"/>
                </a:cubicBezTo>
                <a:close/>
                <a:moveTo>
                  <a:pt x="469368" y="4478897"/>
                </a:moveTo>
                <a:cubicBezTo>
                  <a:pt x="456217" y="4497978"/>
                  <a:pt x="444454" y="4517970"/>
                  <a:pt x="434154" y="4538678"/>
                </a:cubicBezTo>
                <a:cubicBezTo>
                  <a:pt x="457637" y="4582998"/>
                  <a:pt x="481012" y="4627384"/>
                  <a:pt x="502533" y="4672681"/>
                </a:cubicBezTo>
                <a:cubicBezTo>
                  <a:pt x="511748" y="4692087"/>
                  <a:pt x="482833" y="4709076"/>
                  <a:pt x="473585" y="4689605"/>
                </a:cubicBezTo>
                <a:cubicBezTo>
                  <a:pt x="455610" y="4651767"/>
                  <a:pt x="436399" y="4614570"/>
                  <a:pt x="416938" y="4577502"/>
                </a:cubicBezTo>
                <a:cubicBezTo>
                  <a:pt x="412590" y="4588723"/>
                  <a:pt x="408655" y="4600118"/>
                  <a:pt x="405218" y="4611685"/>
                </a:cubicBezTo>
                <a:cubicBezTo>
                  <a:pt x="475645" y="4734240"/>
                  <a:pt x="540717" y="4859732"/>
                  <a:pt x="606418" y="4984910"/>
                </a:cubicBezTo>
                <a:cubicBezTo>
                  <a:pt x="607383" y="4986742"/>
                  <a:pt x="608369" y="4988552"/>
                  <a:pt x="609334" y="4990385"/>
                </a:cubicBezTo>
                <a:lnTo>
                  <a:pt x="637240" y="4990385"/>
                </a:lnTo>
                <a:cubicBezTo>
                  <a:pt x="584951" y="4818609"/>
                  <a:pt x="531892" y="4647116"/>
                  <a:pt x="469368" y="4478897"/>
                </a:cubicBezTo>
                <a:close/>
                <a:moveTo>
                  <a:pt x="888214" y="4256111"/>
                </a:moveTo>
                <a:cubicBezTo>
                  <a:pt x="885926" y="4256068"/>
                  <a:pt x="883650" y="4255938"/>
                  <a:pt x="881362" y="4255938"/>
                </a:cubicBezTo>
                <a:cubicBezTo>
                  <a:pt x="841519" y="4255851"/>
                  <a:pt x="802034" y="4261250"/>
                  <a:pt x="763730" y="4271301"/>
                </a:cubicBezTo>
                <a:cubicBezTo>
                  <a:pt x="754070" y="4403547"/>
                  <a:pt x="748801" y="4535859"/>
                  <a:pt x="761182" y="4668539"/>
                </a:cubicBezTo>
                <a:cubicBezTo>
                  <a:pt x="763188" y="4690049"/>
                  <a:pt x="729644" y="4689843"/>
                  <a:pt x="727660" y="4668539"/>
                </a:cubicBezTo>
                <a:cubicBezTo>
                  <a:pt x="715604" y="4539328"/>
                  <a:pt x="720288" y="4410443"/>
                  <a:pt x="729460" y="4281655"/>
                </a:cubicBezTo>
                <a:cubicBezTo>
                  <a:pt x="689508" y="4295326"/>
                  <a:pt x="651226" y="4314071"/>
                  <a:pt x="615676" y="4337131"/>
                </a:cubicBezTo>
                <a:cubicBezTo>
                  <a:pt x="637934" y="4556903"/>
                  <a:pt x="669852" y="4775460"/>
                  <a:pt x="718390" y="4990396"/>
                </a:cubicBezTo>
                <a:lnTo>
                  <a:pt x="796266" y="4990396"/>
                </a:lnTo>
                <a:cubicBezTo>
                  <a:pt x="790379" y="4745038"/>
                  <a:pt x="840901" y="4500298"/>
                  <a:pt x="888214" y="4256111"/>
                </a:cubicBezTo>
                <a:close/>
                <a:moveTo>
                  <a:pt x="1286667" y="4465757"/>
                </a:moveTo>
                <a:cubicBezTo>
                  <a:pt x="1281517" y="4458981"/>
                  <a:pt x="1276215" y="4452335"/>
                  <a:pt x="1270741" y="4445819"/>
                </a:cubicBezTo>
                <a:cubicBezTo>
                  <a:pt x="1255627" y="4474127"/>
                  <a:pt x="1240774" y="4502575"/>
                  <a:pt x="1226409" y="4531295"/>
                </a:cubicBezTo>
                <a:cubicBezTo>
                  <a:pt x="1213149" y="4557802"/>
                  <a:pt x="1200259" y="4584462"/>
                  <a:pt x="1187563" y="4611219"/>
                </a:cubicBezTo>
                <a:lnTo>
                  <a:pt x="1187563" y="4682731"/>
                </a:lnTo>
                <a:cubicBezTo>
                  <a:pt x="1208130" y="4631894"/>
                  <a:pt x="1229748" y="4581502"/>
                  <a:pt x="1253773" y="4532303"/>
                </a:cubicBezTo>
                <a:cubicBezTo>
                  <a:pt x="1264582" y="4510175"/>
                  <a:pt x="1275728" y="4488026"/>
                  <a:pt x="1286667" y="4465757"/>
                </a:cubicBezTo>
                <a:close/>
                <a:moveTo>
                  <a:pt x="1014422" y="4990385"/>
                </a:moveTo>
                <a:lnTo>
                  <a:pt x="1070690" y="4990385"/>
                </a:lnTo>
                <a:cubicBezTo>
                  <a:pt x="1091495" y="4932707"/>
                  <a:pt x="1112712" y="4875171"/>
                  <a:pt x="1134732" y="4817927"/>
                </a:cubicBezTo>
                <a:cubicBezTo>
                  <a:pt x="1142679" y="4797252"/>
                  <a:pt x="1150637" y="4776555"/>
                  <a:pt x="1158659" y="4755869"/>
                </a:cubicBezTo>
                <a:lnTo>
                  <a:pt x="1158659" y="4673158"/>
                </a:lnTo>
                <a:cubicBezTo>
                  <a:pt x="1134439" y="4725794"/>
                  <a:pt x="1110837" y="4778702"/>
                  <a:pt x="1087278" y="4831663"/>
                </a:cubicBezTo>
                <a:cubicBezTo>
                  <a:pt x="1064695" y="4882445"/>
                  <a:pt x="1038946" y="4935699"/>
                  <a:pt x="1014422" y="4990385"/>
                </a:cubicBezTo>
                <a:close/>
                <a:moveTo>
                  <a:pt x="1042198" y="4513655"/>
                </a:moveTo>
                <a:cubicBezTo>
                  <a:pt x="1066375" y="4448594"/>
                  <a:pt x="1092189" y="4384206"/>
                  <a:pt x="1119488" y="4320479"/>
                </a:cubicBezTo>
                <a:cubicBezTo>
                  <a:pt x="1092623" y="4305419"/>
                  <a:pt x="1064456" y="4292865"/>
                  <a:pt x="1035466" y="4282815"/>
                </a:cubicBezTo>
                <a:cubicBezTo>
                  <a:pt x="1001672" y="4382981"/>
                  <a:pt x="971955" y="4484318"/>
                  <a:pt x="953904" y="4588940"/>
                </a:cubicBezTo>
                <a:cubicBezTo>
                  <a:pt x="950239" y="4610189"/>
                  <a:pt x="917942" y="4601126"/>
                  <a:pt x="921574" y="4580028"/>
                </a:cubicBezTo>
                <a:cubicBezTo>
                  <a:pt x="939690" y="4475048"/>
                  <a:pt x="969548" y="4373353"/>
                  <a:pt x="1003493" y="4272862"/>
                </a:cubicBezTo>
                <a:cubicBezTo>
                  <a:pt x="976530" y="4265500"/>
                  <a:pt x="948971" y="4260340"/>
                  <a:pt x="921054" y="4257825"/>
                </a:cubicBezTo>
                <a:cubicBezTo>
                  <a:pt x="873513" y="4501394"/>
                  <a:pt x="822828" y="4745851"/>
                  <a:pt x="829322" y="4990396"/>
                </a:cubicBezTo>
                <a:lnTo>
                  <a:pt x="893353" y="4990396"/>
                </a:lnTo>
                <a:cubicBezTo>
                  <a:pt x="928437" y="4827359"/>
                  <a:pt x="985019" y="4667498"/>
                  <a:pt x="1042198" y="4513655"/>
                </a:cubicBezTo>
                <a:close/>
                <a:moveTo>
                  <a:pt x="1247073" y="4419409"/>
                </a:moveTo>
                <a:cubicBezTo>
                  <a:pt x="1239625" y="4411624"/>
                  <a:pt x="1231938" y="4404068"/>
                  <a:pt x="1224035" y="4396750"/>
                </a:cubicBezTo>
                <a:cubicBezTo>
                  <a:pt x="1211946" y="4416254"/>
                  <a:pt x="1199858" y="4435747"/>
                  <a:pt x="1187563" y="4455121"/>
                </a:cubicBezTo>
                <a:lnTo>
                  <a:pt x="1187563" y="4535002"/>
                </a:lnTo>
                <a:cubicBezTo>
                  <a:pt x="1194198" y="4521494"/>
                  <a:pt x="1200682" y="4507909"/>
                  <a:pt x="1207490" y="4494466"/>
                </a:cubicBezTo>
                <a:cubicBezTo>
                  <a:pt x="1220283" y="4469204"/>
                  <a:pt x="1233597" y="4444258"/>
                  <a:pt x="1247073" y="4419409"/>
                </a:cubicBezTo>
                <a:close/>
                <a:moveTo>
                  <a:pt x="1187563" y="4366122"/>
                </a:moveTo>
                <a:lnTo>
                  <a:pt x="1187563" y="4391882"/>
                </a:lnTo>
                <a:cubicBezTo>
                  <a:pt x="1191163" y="4386081"/>
                  <a:pt x="1194816" y="4380314"/>
                  <a:pt x="1198405" y="4374503"/>
                </a:cubicBezTo>
                <a:cubicBezTo>
                  <a:pt x="1194871" y="4371608"/>
                  <a:pt x="1191174" y="4368930"/>
                  <a:pt x="1187563" y="4366122"/>
                </a:cubicBezTo>
                <a:close/>
                <a:moveTo>
                  <a:pt x="1052411" y="4827987"/>
                </a:moveTo>
                <a:cubicBezTo>
                  <a:pt x="1087365" y="4749949"/>
                  <a:pt x="1122101" y="4671900"/>
                  <a:pt x="1158659" y="4594664"/>
                </a:cubicBezTo>
                <a:lnTo>
                  <a:pt x="1158659" y="4499431"/>
                </a:lnTo>
                <a:cubicBezTo>
                  <a:pt x="1155656" y="4503963"/>
                  <a:pt x="1152783" y="4508592"/>
                  <a:pt x="1149737" y="4513102"/>
                </a:cubicBezTo>
                <a:cubicBezTo>
                  <a:pt x="1137713" y="4530904"/>
                  <a:pt x="1108679" y="4514100"/>
                  <a:pt x="1120789" y="4496178"/>
                </a:cubicBezTo>
                <a:cubicBezTo>
                  <a:pt x="1133734" y="4477021"/>
                  <a:pt x="1146278" y="4457615"/>
                  <a:pt x="1158659" y="4438100"/>
                </a:cubicBezTo>
                <a:lnTo>
                  <a:pt x="1158659" y="4345078"/>
                </a:lnTo>
                <a:cubicBezTo>
                  <a:pt x="1155190" y="4342726"/>
                  <a:pt x="1151818" y="4340232"/>
                  <a:pt x="1148295" y="4337955"/>
                </a:cubicBezTo>
                <a:cubicBezTo>
                  <a:pt x="1122275" y="4398874"/>
                  <a:pt x="1097632" y="4460412"/>
                  <a:pt x="1074528" y="4522578"/>
                </a:cubicBezTo>
                <a:cubicBezTo>
                  <a:pt x="1018455" y="4673451"/>
                  <a:pt x="962610" y="4830395"/>
                  <a:pt x="927602" y="4990396"/>
                </a:cubicBezTo>
                <a:lnTo>
                  <a:pt x="978232" y="4990396"/>
                </a:lnTo>
                <a:cubicBezTo>
                  <a:pt x="1002930" y="4934464"/>
                  <a:pt x="1029123" y="4879984"/>
                  <a:pt x="1052411" y="4827987"/>
                </a:cubicBezTo>
                <a:close/>
                <a:moveTo>
                  <a:pt x="1158659" y="4990385"/>
                </a:moveTo>
                <a:lnTo>
                  <a:pt x="1158659" y="4849356"/>
                </a:lnTo>
                <a:cubicBezTo>
                  <a:pt x="1140814" y="4896225"/>
                  <a:pt x="1123348" y="4943234"/>
                  <a:pt x="1106294" y="4990385"/>
                </a:cubicBezTo>
                <a:lnTo>
                  <a:pt x="1158659" y="4990385"/>
                </a:lnTo>
                <a:close/>
                <a:moveTo>
                  <a:pt x="1388297" y="4770440"/>
                </a:moveTo>
                <a:cubicBezTo>
                  <a:pt x="1388871" y="4730781"/>
                  <a:pt x="1384892" y="4691057"/>
                  <a:pt x="1375774" y="4652157"/>
                </a:cubicBezTo>
                <a:cubicBezTo>
                  <a:pt x="1375352" y="4650379"/>
                  <a:pt x="1374842" y="4648623"/>
                  <a:pt x="1374398" y="4646845"/>
                </a:cubicBezTo>
                <a:cubicBezTo>
                  <a:pt x="1326445" y="4701541"/>
                  <a:pt x="1284889" y="4760325"/>
                  <a:pt x="1260701" y="4828486"/>
                </a:cubicBezTo>
                <a:cubicBezTo>
                  <a:pt x="1253524" y="4848706"/>
                  <a:pt x="1221151" y="4839946"/>
                  <a:pt x="1228371" y="4819574"/>
                </a:cubicBezTo>
                <a:cubicBezTo>
                  <a:pt x="1256711" y="4739704"/>
                  <a:pt x="1306919" y="4672551"/>
                  <a:pt x="1363697" y="4609918"/>
                </a:cubicBezTo>
                <a:cubicBezTo>
                  <a:pt x="1350275" y="4570086"/>
                  <a:pt x="1331606" y="4532173"/>
                  <a:pt x="1308665" y="4496970"/>
                </a:cubicBezTo>
                <a:cubicBezTo>
                  <a:pt x="1263986" y="4587910"/>
                  <a:pt x="1224685" y="4680422"/>
                  <a:pt x="1187574" y="4774549"/>
                </a:cubicBezTo>
                <a:lnTo>
                  <a:pt x="1187574" y="4990396"/>
                </a:lnTo>
                <a:lnTo>
                  <a:pt x="1204563" y="4990396"/>
                </a:lnTo>
                <a:cubicBezTo>
                  <a:pt x="1261525" y="4913886"/>
                  <a:pt x="1325111" y="4841323"/>
                  <a:pt x="1388297" y="4770440"/>
                </a:cubicBezTo>
                <a:close/>
                <a:moveTo>
                  <a:pt x="1481676" y="3383238"/>
                </a:moveTo>
                <a:cubicBezTo>
                  <a:pt x="1488354" y="3414018"/>
                  <a:pt x="1500692" y="3442043"/>
                  <a:pt x="1518613" y="3464746"/>
                </a:cubicBezTo>
                <a:cubicBezTo>
                  <a:pt x="1541348" y="3493552"/>
                  <a:pt x="1573082" y="3513783"/>
                  <a:pt x="1613706" y="3520125"/>
                </a:cubicBezTo>
                <a:cubicBezTo>
                  <a:pt x="1674159" y="3529547"/>
                  <a:pt x="1735317" y="3534100"/>
                  <a:pt x="1796485" y="3534317"/>
                </a:cubicBezTo>
                <a:lnTo>
                  <a:pt x="1796485" y="3267981"/>
                </a:lnTo>
                <a:cubicBezTo>
                  <a:pt x="1796485" y="3258277"/>
                  <a:pt x="1797266" y="3249301"/>
                  <a:pt x="1798534" y="3241505"/>
                </a:cubicBezTo>
                <a:lnTo>
                  <a:pt x="1681466" y="3241505"/>
                </a:lnTo>
                <a:lnTo>
                  <a:pt x="1470173" y="3241505"/>
                </a:lnTo>
                <a:cubicBezTo>
                  <a:pt x="1468839" y="3290445"/>
                  <a:pt x="1471940" y="3338343"/>
                  <a:pt x="1481676" y="3383238"/>
                </a:cubicBezTo>
                <a:close/>
                <a:moveTo>
                  <a:pt x="1827221" y="2346428"/>
                </a:moveTo>
                <a:cubicBezTo>
                  <a:pt x="1827265" y="2346396"/>
                  <a:pt x="1827308" y="2346374"/>
                  <a:pt x="1827341" y="2346353"/>
                </a:cubicBezTo>
                <a:cubicBezTo>
                  <a:pt x="1827514" y="2346212"/>
                  <a:pt x="1827698" y="2346071"/>
                  <a:pt x="1827872" y="2345930"/>
                </a:cubicBezTo>
                <a:cubicBezTo>
                  <a:pt x="1827471" y="2346244"/>
                  <a:pt x="1827189" y="2346461"/>
                  <a:pt x="1827221" y="2346428"/>
                </a:cubicBezTo>
                <a:close/>
                <a:moveTo>
                  <a:pt x="1827883" y="2345930"/>
                </a:moveTo>
                <a:cubicBezTo>
                  <a:pt x="1832317" y="2342558"/>
                  <a:pt x="1860462" y="2321287"/>
                  <a:pt x="1860028" y="2321590"/>
                </a:cubicBezTo>
                <a:cubicBezTo>
                  <a:pt x="1848970" y="2329342"/>
                  <a:pt x="1838291" y="2337484"/>
                  <a:pt x="1827883" y="2345930"/>
                </a:cubicBezTo>
                <a:close/>
                <a:moveTo>
                  <a:pt x="2045074" y="3189834"/>
                </a:moveTo>
                <a:lnTo>
                  <a:pt x="2046873" y="3182071"/>
                </a:lnTo>
                <a:cubicBezTo>
                  <a:pt x="2060903" y="3182158"/>
                  <a:pt x="2075116" y="3182191"/>
                  <a:pt x="2089373" y="3182180"/>
                </a:cubicBezTo>
                <a:cubicBezTo>
                  <a:pt x="2087877" y="3167067"/>
                  <a:pt x="2086760" y="3151932"/>
                  <a:pt x="2086304" y="3136818"/>
                </a:cubicBezTo>
                <a:cubicBezTo>
                  <a:pt x="2084917" y="3091467"/>
                  <a:pt x="2089329" y="3046290"/>
                  <a:pt x="2106427" y="3002197"/>
                </a:cubicBezTo>
                <a:cubicBezTo>
                  <a:pt x="2115501" y="3004311"/>
                  <a:pt x="2125085" y="3006566"/>
                  <a:pt x="2135016" y="3008908"/>
                </a:cubicBezTo>
                <a:cubicBezTo>
                  <a:pt x="2146768" y="2955990"/>
                  <a:pt x="2164235" y="2904557"/>
                  <a:pt x="2189517" y="2857916"/>
                </a:cubicBezTo>
                <a:lnTo>
                  <a:pt x="2399802" y="3066076"/>
                </a:lnTo>
                <a:lnTo>
                  <a:pt x="2464625" y="2786654"/>
                </a:lnTo>
                <a:lnTo>
                  <a:pt x="2336465" y="2607767"/>
                </a:lnTo>
                <a:cubicBezTo>
                  <a:pt x="2330361" y="2583514"/>
                  <a:pt x="2322783" y="2562362"/>
                  <a:pt x="2313849" y="2543096"/>
                </a:cubicBezTo>
                <a:cubicBezTo>
                  <a:pt x="2267968" y="2568108"/>
                  <a:pt x="2209347" y="2560876"/>
                  <a:pt x="2171108" y="2521597"/>
                </a:cubicBezTo>
                <a:lnTo>
                  <a:pt x="2151832" y="2501801"/>
                </a:lnTo>
                <a:lnTo>
                  <a:pt x="2075517" y="2564520"/>
                </a:lnTo>
                <a:cubicBezTo>
                  <a:pt x="2067115" y="2497431"/>
                  <a:pt x="2048022" y="2432024"/>
                  <a:pt x="2018880" y="2370768"/>
                </a:cubicBezTo>
                <a:lnTo>
                  <a:pt x="2082900" y="2318154"/>
                </a:lnTo>
                <a:cubicBezTo>
                  <a:pt x="1996828" y="2290410"/>
                  <a:pt x="1898473" y="2296763"/>
                  <a:pt x="1827351" y="2346385"/>
                </a:cubicBezTo>
                <a:cubicBezTo>
                  <a:pt x="1740423" y="2417073"/>
                  <a:pt x="1675731" y="2511200"/>
                  <a:pt x="1626553" y="2613968"/>
                </a:cubicBezTo>
                <a:cubicBezTo>
                  <a:pt x="1578427" y="2714557"/>
                  <a:pt x="1545143" y="2823386"/>
                  <a:pt x="1520413" y="2926523"/>
                </a:cubicBezTo>
                <a:cubicBezTo>
                  <a:pt x="1507295" y="2981273"/>
                  <a:pt x="1493829" y="3041130"/>
                  <a:pt x="1484083" y="3102266"/>
                </a:cubicBezTo>
                <a:cubicBezTo>
                  <a:pt x="1479453" y="3131322"/>
                  <a:pt x="1475691" y="3160637"/>
                  <a:pt x="1473198" y="3189856"/>
                </a:cubicBezTo>
                <a:lnTo>
                  <a:pt x="1681466" y="3189856"/>
                </a:lnTo>
                <a:lnTo>
                  <a:pt x="2045074" y="3189856"/>
                </a:lnTo>
                <a:close/>
                <a:moveTo>
                  <a:pt x="2137293" y="3413541"/>
                </a:moveTo>
                <a:lnTo>
                  <a:pt x="2137293" y="3413541"/>
                </a:lnTo>
                <a:cubicBezTo>
                  <a:pt x="2148243" y="3393191"/>
                  <a:pt x="2126972" y="3327306"/>
                  <a:pt x="2123828" y="3304268"/>
                </a:cubicBezTo>
                <a:cubicBezTo>
                  <a:pt x="2121009" y="3283636"/>
                  <a:pt x="2117767" y="3262582"/>
                  <a:pt x="2115664" y="3241505"/>
                </a:cubicBezTo>
                <a:lnTo>
                  <a:pt x="1823340" y="3241505"/>
                </a:lnTo>
                <a:cubicBezTo>
                  <a:pt x="1824608" y="3249301"/>
                  <a:pt x="1825389" y="3258277"/>
                  <a:pt x="1825389" y="3267981"/>
                </a:cubicBezTo>
                <a:lnTo>
                  <a:pt x="1825389" y="3534187"/>
                </a:lnTo>
                <a:cubicBezTo>
                  <a:pt x="1890613" y="3532875"/>
                  <a:pt x="1955727" y="3526489"/>
                  <a:pt x="2019888" y="3514748"/>
                </a:cubicBezTo>
                <a:cubicBezTo>
                  <a:pt x="2070400" y="3505500"/>
                  <a:pt x="2112953" y="3458762"/>
                  <a:pt x="2137293" y="3413541"/>
                </a:cubicBezTo>
                <a:close/>
              </a:path>
            </a:pathLst>
          </a:custGeom>
          <a:solidFill>
            <a:srgbClr val="DB3568"/>
          </a:solidFill>
          <a:ln w="10838" cap="flat">
            <a:noFill/>
            <a:prstDash val="solid"/>
            <a:miter/>
          </a:ln>
        </p:spPr>
        <p:txBody>
          <a:bodyPr rtlCol="0" anchor="ctr"/>
          <a:lstStyle/>
          <a:p>
            <a:endParaRPr lang="ca-ES"/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7CBBC607-F023-FFC6-D5FB-E37FE9B47E06}"/>
              </a:ext>
            </a:extLst>
          </p:cNvPr>
          <p:cNvSpPr/>
          <p:nvPr/>
        </p:nvSpPr>
        <p:spPr>
          <a:xfrm>
            <a:off x="0" y="6344433"/>
            <a:ext cx="12192000" cy="985165"/>
          </a:xfrm>
          <a:prstGeom prst="roundRect">
            <a:avLst/>
          </a:prstGeom>
          <a:solidFill>
            <a:srgbClr val="DB3568"/>
          </a:solidFill>
          <a:ln>
            <a:noFill/>
          </a:ln>
          <a:effectLst>
            <a:outerShdw blurRad="50800" dist="34601" dir="15540000" sx="101000" sy="101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4A6F658-337F-57C1-8F48-F2B189A55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0970" y="62630"/>
            <a:ext cx="754308" cy="111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EF468E1-1244-F92D-365B-7381DA0EA295}"/>
              </a:ext>
            </a:extLst>
          </p:cNvPr>
          <p:cNvSpPr txBox="1"/>
          <p:nvPr/>
        </p:nvSpPr>
        <p:spPr>
          <a:xfrm>
            <a:off x="1695842" y="1723020"/>
            <a:ext cx="880031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dirty="0">
                <a:solidFill>
                  <a:srgbClr val="DB356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 et cansa estudiar </a:t>
            </a:r>
            <a:r>
              <a:rPr lang="es-ES" sz="3200" dirty="0" err="1">
                <a:solidFill>
                  <a:srgbClr val="DB356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llegint</a:t>
            </a:r>
            <a:r>
              <a:rPr lang="es-ES" sz="3200" dirty="0">
                <a:solidFill>
                  <a:srgbClr val="DB356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algn="ctr"/>
            <a:r>
              <a:rPr lang="es-ES" sz="3200" b="1" dirty="0">
                <a:solidFill>
                  <a:srgbClr val="DB356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una vegada </a:t>
            </a:r>
            <a:r>
              <a:rPr lang="es-ES" sz="3200" b="1" dirty="0" err="1">
                <a:solidFill>
                  <a:srgbClr val="DB356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darrere</a:t>
            </a:r>
            <a:r>
              <a:rPr lang="es-ES" sz="3200" b="1" dirty="0">
                <a:solidFill>
                  <a:srgbClr val="DB356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s-ES" sz="3200" b="1" dirty="0" err="1">
                <a:solidFill>
                  <a:srgbClr val="DB356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l'altra</a:t>
            </a:r>
            <a:r>
              <a:rPr lang="es-ES" sz="3200" b="1" dirty="0">
                <a:solidFill>
                  <a:srgbClr val="DB356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el </a:t>
            </a:r>
            <a:r>
              <a:rPr lang="es-ES" sz="3200" b="1" dirty="0" err="1">
                <a:solidFill>
                  <a:srgbClr val="DB356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mateix</a:t>
            </a:r>
            <a:r>
              <a:rPr lang="es-ES" sz="3200" b="1" dirty="0">
                <a:solidFill>
                  <a:srgbClr val="DB356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s-ES" sz="3200" b="1" dirty="0" err="1">
                <a:solidFill>
                  <a:srgbClr val="DB356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text</a:t>
            </a:r>
            <a:r>
              <a:rPr lang="es-ES" sz="3200" b="1" dirty="0">
                <a:solidFill>
                  <a:srgbClr val="DB356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171172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5ED"/>
            </a:gs>
            <a:gs pos="100000">
              <a:srgbClr val="FFF7E5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bre 13">
            <a:extLst>
              <a:ext uri="{FF2B5EF4-FFF2-40B4-BE49-F238E27FC236}">
                <a16:creationId xmlns:a16="http://schemas.microsoft.com/office/drawing/2014/main" id="{AA369E4F-48B1-71AF-92DB-C3E82FB17861}"/>
              </a:ext>
            </a:extLst>
          </p:cNvPr>
          <p:cNvSpPr/>
          <p:nvPr/>
        </p:nvSpPr>
        <p:spPr>
          <a:xfrm>
            <a:off x="4988893" y="5791180"/>
            <a:ext cx="2227564" cy="593257"/>
          </a:xfrm>
          <a:custGeom>
            <a:avLst/>
            <a:gdLst>
              <a:gd name="connsiteX0" fmla="*/ 2227564 w 2227564"/>
              <a:gd name="connsiteY0" fmla="*/ 576342 h 593257"/>
              <a:gd name="connsiteX1" fmla="*/ 2210644 w 2227564"/>
              <a:gd name="connsiteY1" fmla="*/ 593258 h 593257"/>
              <a:gd name="connsiteX2" fmla="*/ 70478 w 2227564"/>
              <a:gd name="connsiteY2" fmla="*/ 593258 h 593257"/>
              <a:gd name="connsiteX3" fmla="*/ 53557 w 2227564"/>
              <a:gd name="connsiteY3" fmla="*/ 576342 h 593257"/>
              <a:gd name="connsiteX4" fmla="*/ 70478 w 2227564"/>
              <a:gd name="connsiteY4" fmla="*/ 559421 h 593257"/>
              <a:gd name="connsiteX5" fmla="*/ 164964 w 2227564"/>
              <a:gd name="connsiteY5" fmla="*/ 559421 h 593257"/>
              <a:gd name="connsiteX6" fmla="*/ 192304 w 2227564"/>
              <a:gd name="connsiteY6" fmla="*/ 559421 h 593257"/>
              <a:gd name="connsiteX7" fmla="*/ 208873 w 2227564"/>
              <a:gd name="connsiteY7" fmla="*/ 559421 h 593257"/>
              <a:gd name="connsiteX8" fmla="*/ 221097 w 2227564"/>
              <a:gd name="connsiteY8" fmla="*/ 559421 h 593257"/>
              <a:gd name="connsiteX9" fmla="*/ 236298 w 2227564"/>
              <a:gd name="connsiteY9" fmla="*/ 559421 h 593257"/>
              <a:gd name="connsiteX10" fmla="*/ 241660 w 2227564"/>
              <a:gd name="connsiteY10" fmla="*/ 559421 h 593257"/>
              <a:gd name="connsiteX11" fmla="*/ 256634 w 2227564"/>
              <a:gd name="connsiteY11" fmla="*/ 559421 h 593257"/>
              <a:gd name="connsiteX12" fmla="*/ 290746 w 2227564"/>
              <a:gd name="connsiteY12" fmla="*/ 559421 h 593257"/>
              <a:gd name="connsiteX13" fmla="*/ 305225 w 2227564"/>
              <a:gd name="connsiteY13" fmla="*/ 559421 h 593257"/>
              <a:gd name="connsiteX14" fmla="*/ 333273 w 2227564"/>
              <a:gd name="connsiteY14" fmla="*/ 559421 h 593257"/>
              <a:gd name="connsiteX15" fmla="*/ 348275 w 2227564"/>
              <a:gd name="connsiteY15" fmla="*/ 559421 h 593257"/>
              <a:gd name="connsiteX16" fmla="*/ 370453 w 2227564"/>
              <a:gd name="connsiteY16" fmla="*/ 559421 h 593257"/>
              <a:gd name="connsiteX17" fmla="*/ 386310 w 2227564"/>
              <a:gd name="connsiteY17" fmla="*/ 559421 h 593257"/>
              <a:gd name="connsiteX18" fmla="*/ 410957 w 2227564"/>
              <a:gd name="connsiteY18" fmla="*/ 559421 h 593257"/>
              <a:gd name="connsiteX19" fmla="*/ 426548 w 2227564"/>
              <a:gd name="connsiteY19" fmla="*/ 559421 h 593257"/>
              <a:gd name="connsiteX20" fmla="*/ 469588 w 2227564"/>
              <a:gd name="connsiteY20" fmla="*/ 559421 h 593257"/>
              <a:gd name="connsiteX21" fmla="*/ 1742811 w 2227564"/>
              <a:gd name="connsiteY21" fmla="*/ 559421 h 593257"/>
              <a:gd name="connsiteX22" fmla="*/ 1748424 w 2227564"/>
              <a:gd name="connsiteY22" fmla="*/ 572130 h 593257"/>
              <a:gd name="connsiteX23" fmla="*/ 1776861 w 2227564"/>
              <a:gd name="connsiteY23" fmla="*/ 572130 h 593257"/>
              <a:gd name="connsiteX24" fmla="*/ 1770156 w 2227564"/>
              <a:gd name="connsiteY24" fmla="*/ 559421 h 593257"/>
              <a:gd name="connsiteX25" fmla="*/ 1786725 w 2227564"/>
              <a:gd name="connsiteY25" fmla="*/ 559421 h 593257"/>
              <a:gd name="connsiteX26" fmla="*/ 1793507 w 2227564"/>
              <a:gd name="connsiteY26" fmla="*/ 572130 h 593257"/>
              <a:gd name="connsiteX27" fmla="*/ 1802824 w 2227564"/>
              <a:gd name="connsiteY27" fmla="*/ 572130 h 593257"/>
              <a:gd name="connsiteX28" fmla="*/ 1798954 w 2227564"/>
              <a:gd name="connsiteY28" fmla="*/ 559421 h 593257"/>
              <a:gd name="connsiteX29" fmla="*/ 1814155 w 2227564"/>
              <a:gd name="connsiteY29" fmla="*/ 559421 h 593257"/>
              <a:gd name="connsiteX30" fmla="*/ 1818030 w 2227564"/>
              <a:gd name="connsiteY30" fmla="*/ 572130 h 593257"/>
              <a:gd name="connsiteX31" fmla="*/ 1822323 w 2227564"/>
              <a:gd name="connsiteY31" fmla="*/ 572130 h 593257"/>
              <a:gd name="connsiteX32" fmla="*/ 1819512 w 2227564"/>
              <a:gd name="connsiteY32" fmla="*/ 559421 h 593257"/>
              <a:gd name="connsiteX33" fmla="*/ 1834486 w 2227564"/>
              <a:gd name="connsiteY33" fmla="*/ 559421 h 593257"/>
              <a:gd name="connsiteX34" fmla="*/ 1837316 w 2227564"/>
              <a:gd name="connsiteY34" fmla="*/ 572130 h 593257"/>
              <a:gd name="connsiteX35" fmla="*/ 1868949 w 2227564"/>
              <a:gd name="connsiteY35" fmla="*/ 572130 h 593257"/>
              <a:gd name="connsiteX36" fmla="*/ 1868602 w 2227564"/>
              <a:gd name="connsiteY36" fmla="*/ 559421 h 593257"/>
              <a:gd name="connsiteX37" fmla="*/ 1883082 w 2227564"/>
              <a:gd name="connsiteY37" fmla="*/ 559421 h 593257"/>
              <a:gd name="connsiteX38" fmla="*/ 1883462 w 2227564"/>
              <a:gd name="connsiteY38" fmla="*/ 572130 h 593257"/>
              <a:gd name="connsiteX39" fmla="*/ 1908370 w 2227564"/>
              <a:gd name="connsiteY39" fmla="*/ 572130 h 593257"/>
              <a:gd name="connsiteX40" fmla="*/ 1911125 w 2227564"/>
              <a:gd name="connsiteY40" fmla="*/ 559421 h 593257"/>
              <a:gd name="connsiteX41" fmla="*/ 1926127 w 2227564"/>
              <a:gd name="connsiteY41" fmla="*/ 559421 h 593257"/>
              <a:gd name="connsiteX42" fmla="*/ 1923330 w 2227564"/>
              <a:gd name="connsiteY42" fmla="*/ 572130 h 593257"/>
              <a:gd name="connsiteX43" fmla="*/ 1942729 w 2227564"/>
              <a:gd name="connsiteY43" fmla="*/ 572130 h 593257"/>
              <a:gd name="connsiteX44" fmla="*/ 1948309 w 2227564"/>
              <a:gd name="connsiteY44" fmla="*/ 559421 h 593257"/>
              <a:gd name="connsiteX45" fmla="*/ 1964166 w 2227564"/>
              <a:gd name="connsiteY45" fmla="*/ 559421 h 593257"/>
              <a:gd name="connsiteX46" fmla="*/ 1958510 w 2227564"/>
              <a:gd name="connsiteY46" fmla="*/ 572130 h 593257"/>
              <a:gd name="connsiteX47" fmla="*/ 1984202 w 2227564"/>
              <a:gd name="connsiteY47" fmla="*/ 572130 h 593257"/>
              <a:gd name="connsiteX48" fmla="*/ 1988818 w 2227564"/>
              <a:gd name="connsiteY48" fmla="*/ 559421 h 593257"/>
              <a:gd name="connsiteX49" fmla="*/ 2004409 w 2227564"/>
              <a:gd name="connsiteY49" fmla="*/ 559421 h 593257"/>
              <a:gd name="connsiteX50" fmla="*/ 1999769 w 2227564"/>
              <a:gd name="connsiteY50" fmla="*/ 572130 h 593257"/>
              <a:gd name="connsiteX51" fmla="*/ 2038170 w 2227564"/>
              <a:gd name="connsiteY51" fmla="*/ 572130 h 593257"/>
              <a:gd name="connsiteX52" fmla="*/ 2047449 w 2227564"/>
              <a:gd name="connsiteY52" fmla="*/ 559421 h 593257"/>
              <a:gd name="connsiteX53" fmla="*/ 2210634 w 2227564"/>
              <a:gd name="connsiteY53" fmla="*/ 559421 h 593257"/>
              <a:gd name="connsiteX54" fmla="*/ 2227564 w 2227564"/>
              <a:gd name="connsiteY54" fmla="*/ 576342 h 593257"/>
              <a:gd name="connsiteX55" fmla="*/ 1184254 w 2227564"/>
              <a:gd name="connsiteY55" fmla="*/ 314117 h 593257"/>
              <a:gd name="connsiteX56" fmla="*/ 1185061 w 2227564"/>
              <a:gd name="connsiteY56" fmla="*/ 306813 h 593257"/>
              <a:gd name="connsiteX57" fmla="*/ 1177876 w 2227564"/>
              <a:gd name="connsiteY57" fmla="*/ 300426 h 593257"/>
              <a:gd name="connsiteX58" fmla="*/ 1141864 w 2227564"/>
              <a:gd name="connsiteY58" fmla="*/ 290092 h 593257"/>
              <a:gd name="connsiteX59" fmla="*/ 1112786 w 2227564"/>
              <a:gd name="connsiteY59" fmla="*/ 295910 h 593257"/>
              <a:gd name="connsiteX60" fmla="*/ 1065904 w 2227564"/>
              <a:gd name="connsiteY60" fmla="*/ 292557 h 593257"/>
              <a:gd name="connsiteX61" fmla="*/ 1040127 w 2227564"/>
              <a:gd name="connsiteY61" fmla="*/ 275883 h 593257"/>
              <a:gd name="connsiteX62" fmla="*/ 1038056 w 2227564"/>
              <a:gd name="connsiteY62" fmla="*/ 280157 h 593257"/>
              <a:gd name="connsiteX63" fmla="*/ 1030320 w 2227564"/>
              <a:gd name="connsiteY63" fmla="*/ 296157 h 593257"/>
              <a:gd name="connsiteX64" fmla="*/ 1018092 w 2227564"/>
              <a:gd name="connsiteY64" fmla="*/ 308760 h 593257"/>
              <a:gd name="connsiteX65" fmla="*/ 995577 w 2227564"/>
              <a:gd name="connsiteY65" fmla="*/ 320201 h 593257"/>
              <a:gd name="connsiteX66" fmla="*/ 990490 w 2227564"/>
              <a:gd name="connsiteY66" fmla="*/ 322784 h 593257"/>
              <a:gd name="connsiteX67" fmla="*/ 999228 w 2227564"/>
              <a:gd name="connsiteY67" fmla="*/ 386183 h 593257"/>
              <a:gd name="connsiteX68" fmla="*/ 1008071 w 2227564"/>
              <a:gd name="connsiteY68" fmla="*/ 390690 h 593257"/>
              <a:gd name="connsiteX69" fmla="*/ 1045431 w 2227564"/>
              <a:gd name="connsiteY69" fmla="*/ 374453 h 593257"/>
              <a:gd name="connsiteX70" fmla="*/ 1052260 w 2227564"/>
              <a:gd name="connsiteY70" fmla="*/ 371485 h 593257"/>
              <a:gd name="connsiteX71" fmla="*/ 1184254 w 2227564"/>
              <a:gd name="connsiteY71" fmla="*/ 314117 h 593257"/>
              <a:gd name="connsiteX72" fmla="*/ 71504 w 2227564"/>
              <a:gd name="connsiteY72" fmla="*/ 195611 h 593257"/>
              <a:gd name="connsiteX73" fmla="*/ 78376 w 2227564"/>
              <a:gd name="connsiteY73" fmla="*/ 188901 h 593257"/>
              <a:gd name="connsiteX74" fmla="*/ 91226 w 2227564"/>
              <a:gd name="connsiteY74" fmla="*/ 153711 h 593257"/>
              <a:gd name="connsiteX75" fmla="*/ 87479 w 2227564"/>
              <a:gd name="connsiteY75" fmla="*/ 124286 h 593257"/>
              <a:gd name="connsiteX76" fmla="*/ 94137 w 2227564"/>
              <a:gd name="connsiteY76" fmla="*/ 77755 h 593257"/>
              <a:gd name="connsiteX77" fmla="*/ 112587 w 2227564"/>
              <a:gd name="connsiteY77" fmla="*/ 53222 h 593257"/>
              <a:gd name="connsiteX78" fmla="*/ 108470 w 2227564"/>
              <a:gd name="connsiteY78" fmla="*/ 50857 h 593257"/>
              <a:gd name="connsiteX79" fmla="*/ 93059 w 2227564"/>
              <a:gd name="connsiteY79" fmla="*/ 42010 h 593257"/>
              <a:gd name="connsiteX80" fmla="*/ 81348 w 2227564"/>
              <a:gd name="connsiteY80" fmla="*/ 28921 h 593257"/>
              <a:gd name="connsiteX81" fmla="*/ 71532 w 2227564"/>
              <a:gd name="connsiteY81" fmla="*/ 5661 h 593257"/>
              <a:gd name="connsiteX82" fmla="*/ 69314 w 2227564"/>
              <a:gd name="connsiteY82" fmla="*/ 404 h 593257"/>
              <a:gd name="connsiteX83" fmla="*/ 5460 w 2227564"/>
              <a:gd name="connsiteY83" fmla="*/ 4635 h 593257"/>
              <a:gd name="connsiteX84" fmla="*/ 340 w 2227564"/>
              <a:gd name="connsiteY84" fmla="*/ 13145 h 593257"/>
              <a:gd name="connsiteX85" fmla="*/ 64276 w 2227564"/>
              <a:gd name="connsiteY85" fmla="*/ 194295 h 593257"/>
              <a:gd name="connsiteX86" fmla="*/ 71504 w 2227564"/>
              <a:gd name="connsiteY86" fmla="*/ 195611 h 5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2227564" h="593257">
                <a:moveTo>
                  <a:pt x="2227564" y="576342"/>
                </a:moveTo>
                <a:cubicBezTo>
                  <a:pt x="2227564" y="585688"/>
                  <a:pt x="2219990" y="593258"/>
                  <a:pt x="2210644" y="593258"/>
                </a:cubicBezTo>
                <a:lnTo>
                  <a:pt x="70478" y="593258"/>
                </a:lnTo>
                <a:cubicBezTo>
                  <a:pt x="61127" y="593258"/>
                  <a:pt x="53557" y="585684"/>
                  <a:pt x="53557" y="576342"/>
                </a:cubicBezTo>
                <a:cubicBezTo>
                  <a:pt x="53557" y="566996"/>
                  <a:pt x="61132" y="559421"/>
                  <a:pt x="70478" y="559421"/>
                </a:cubicBezTo>
                <a:lnTo>
                  <a:pt x="164964" y="559421"/>
                </a:lnTo>
                <a:lnTo>
                  <a:pt x="192304" y="559421"/>
                </a:lnTo>
                <a:lnTo>
                  <a:pt x="208873" y="559421"/>
                </a:lnTo>
                <a:lnTo>
                  <a:pt x="221097" y="559421"/>
                </a:lnTo>
                <a:lnTo>
                  <a:pt x="236298" y="559421"/>
                </a:lnTo>
                <a:lnTo>
                  <a:pt x="241660" y="559421"/>
                </a:lnTo>
                <a:lnTo>
                  <a:pt x="256634" y="559421"/>
                </a:lnTo>
                <a:lnTo>
                  <a:pt x="290746" y="559421"/>
                </a:lnTo>
                <a:lnTo>
                  <a:pt x="305225" y="559421"/>
                </a:lnTo>
                <a:lnTo>
                  <a:pt x="333273" y="559421"/>
                </a:lnTo>
                <a:lnTo>
                  <a:pt x="348275" y="559421"/>
                </a:lnTo>
                <a:lnTo>
                  <a:pt x="370453" y="559421"/>
                </a:lnTo>
                <a:lnTo>
                  <a:pt x="386310" y="559421"/>
                </a:lnTo>
                <a:lnTo>
                  <a:pt x="410957" y="559421"/>
                </a:lnTo>
                <a:lnTo>
                  <a:pt x="426548" y="559421"/>
                </a:lnTo>
                <a:lnTo>
                  <a:pt x="469588" y="559421"/>
                </a:lnTo>
                <a:lnTo>
                  <a:pt x="1742811" y="559421"/>
                </a:lnTo>
                <a:cubicBezTo>
                  <a:pt x="1744682" y="563658"/>
                  <a:pt x="1746577" y="567879"/>
                  <a:pt x="1748424" y="572130"/>
                </a:cubicBezTo>
                <a:lnTo>
                  <a:pt x="1776861" y="572130"/>
                </a:lnTo>
                <a:cubicBezTo>
                  <a:pt x="1774629" y="567894"/>
                  <a:pt x="1772393" y="563658"/>
                  <a:pt x="1770156" y="559421"/>
                </a:cubicBezTo>
                <a:lnTo>
                  <a:pt x="1786725" y="559421"/>
                </a:lnTo>
                <a:cubicBezTo>
                  <a:pt x="1788981" y="563662"/>
                  <a:pt x="1791256" y="567884"/>
                  <a:pt x="1793507" y="572130"/>
                </a:cubicBezTo>
                <a:lnTo>
                  <a:pt x="1802824" y="572130"/>
                </a:lnTo>
                <a:cubicBezTo>
                  <a:pt x="1801537" y="567894"/>
                  <a:pt x="1800241" y="563658"/>
                  <a:pt x="1798954" y="559421"/>
                </a:cubicBezTo>
                <a:lnTo>
                  <a:pt x="1814155" y="559421"/>
                </a:lnTo>
                <a:cubicBezTo>
                  <a:pt x="1815442" y="563658"/>
                  <a:pt x="1816743" y="567894"/>
                  <a:pt x="1818030" y="572130"/>
                </a:cubicBezTo>
                <a:lnTo>
                  <a:pt x="1822323" y="572130"/>
                </a:lnTo>
                <a:cubicBezTo>
                  <a:pt x="1821345" y="567903"/>
                  <a:pt x="1820462" y="563658"/>
                  <a:pt x="1819512" y="559421"/>
                </a:cubicBezTo>
                <a:lnTo>
                  <a:pt x="1834486" y="559421"/>
                </a:lnTo>
                <a:cubicBezTo>
                  <a:pt x="1835440" y="563653"/>
                  <a:pt x="1836328" y="567903"/>
                  <a:pt x="1837316" y="572130"/>
                </a:cubicBezTo>
                <a:lnTo>
                  <a:pt x="1868949" y="572130"/>
                </a:lnTo>
                <a:cubicBezTo>
                  <a:pt x="1868769" y="567894"/>
                  <a:pt x="1868702" y="563658"/>
                  <a:pt x="1868602" y="559421"/>
                </a:cubicBezTo>
                <a:lnTo>
                  <a:pt x="1883082" y="559421"/>
                </a:lnTo>
                <a:cubicBezTo>
                  <a:pt x="1883196" y="563658"/>
                  <a:pt x="1883272" y="567894"/>
                  <a:pt x="1883462" y="572130"/>
                </a:cubicBezTo>
                <a:lnTo>
                  <a:pt x="1908370" y="572130"/>
                </a:lnTo>
                <a:cubicBezTo>
                  <a:pt x="1909216" y="567884"/>
                  <a:pt x="1910218" y="563658"/>
                  <a:pt x="1911125" y="559421"/>
                </a:cubicBezTo>
                <a:lnTo>
                  <a:pt x="1926127" y="559421"/>
                </a:lnTo>
                <a:cubicBezTo>
                  <a:pt x="1925201" y="563658"/>
                  <a:pt x="1924185" y="567879"/>
                  <a:pt x="1923330" y="572130"/>
                </a:cubicBezTo>
                <a:lnTo>
                  <a:pt x="1942729" y="572130"/>
                </a:lnTo>
                <a:cubicBezTo>
                  <a:pt x="1944548" y="567865"/>
                  <a:pt x="1946438" y="563653"/>
                  <a:pt x="1948309" y="559421"/>
                </a:cubicBezTo>
                <a:lnTo>
                  <a:pt x="1964166" y="559421"/>
                </a:lnTo>
                <a:cubicBezTo>
                  <a:pt x="1962276" y="563653"/>
                  <a:pt x="1960353" y="567861"/>
                  <a:pt x="1958510" y="572130"/>
                </a:cubicBezTo>
                <a:lnTo>
                  <a:pt x="1984202" y="572130"/>
                </a:lnTo>
                <a:cubicBezTo>
                  <a:pt x="1985712" y="567884"/>
                  <a:pt x="1987284" y="563662"/>
                  <a:pt x="1988818" y="559421"/>
                </a:cubicBezTo>
                <a:lnTo>
                  <a:pt x="2004409" y="559421"/>
                </a:lnTo>
                <a:cubicBezTo>
                  <a:pt x="2002875" y="563662"/>
                  <a:pt x="2001294" y="567884"/>
                  <a:pt x="1999769" y="572130"/>
                </a:cubicBezTo>
                <a:lnTo>
                  <a:pt x="2038170" y="572130"/>
                </a:lnTo>
                <a:cubicBezTo>
                  <a:pt x="2041214" y="567865"/>
                  <a:pt x="2044315" y="563634"/>
                  <a:pt x="2047449" y="559421"/>
                </a:cubicBezTo>
                <a:lnTo>
                  <a:pt x="2210634" y="559421"/>
                </a:lnTo>
                <a:cubicBezTo>
                  <a:pt x="2219985" y="559421"/>
                  <a:pt x="2227564" y="566996"/>
                  <a:pt x="2227564" y="576342"/>
                </a:cubicBezTo>
                <a:close/>
                <a:moveTo>
                  <a:pt x="1184254" y="314117"/>
                </a:moveTo>
                <a:cubicBezTo>
                  <a:pt x="1187037" y="312906"/>
                  <a:pt x="1187474" y="308960"/>
                  <a:pt x="1185061" y="306813"/>
                </a:cubicBezTo>
                <a:lnTo>
                  <a:pt x="1177876" y="300426"/>
                </a:lnTo>
                <a:cubicBezTo>
                  <a:pt x="1167723" y="291393"/>
                  <a:pt x="1154430" y="287580"/>
                  <a:pt x="1141864" y="290092"/>
                </a:cubicBezTo>
                <a:lnTo>
                  <a:pt x="1112786" y="295910"/>
                </a:lnTo>
                <a:cubicBezTo>
                  <a:pt x="1097704" y="298925"/>
                  <a:pt x="1079510" y="301214"/>
                  <a:pt x="1065904" y="292557"/>
                </a:cubicBezTo>
                <a:lnTo>
                  <a:pt x="1040127" y="275883"/>
                </a:lnTo>
                <a:lnTo>
                  <a:pt x="1038056" y="280157"/>
                </a:lnTo>
                <a:lnTo>
                  <a:pt x="1030320" y="296157"/>
                </a:lnTo>
                <a:cubicBezTo>
                  <a:pt x="1027651" y="301665"/>
                  <a:pt x="1023382" y="306073"/>
                  <a:pt x="1018092" y="308760"/>
                </a:cubicBezTo>
                <a:lnTo>
                  <a:pt x="995577" y="320201"/>
                </a:lnTo>
                <a:lnTo>
                  <a:pt x="990490" y="322784"/>
                </a:lnTo>
                <a:cubicBezTo>
                  <a:pt x="990490" y="322784"/>
                  <a:pt x="990808" y="360287"/>
                  <a:pt x="999228" y="386183"/>
                </a:cubicBezTo>
                <a:cubicBezTo>
                  <a:pt x="1000496" y="390087"/>
                  <a:pt x="1004585" y="392210"/>
                  <a:pt x="1008071" y="390690"/>
                </a:cubicBezTo>
                <a:lnTo>
                  <a:pt x="1045431" y="374453"/>
                </a:lnTo>
                <a:lnTo>
                  <a:pt x="1052260" y="371485"/>
                </a:lnTo>
                <a:lnTo>
                  <a:pt x="1184254" y="314117"/>
                </a:lnTo>
                <a:close/>
                <a:moveTo>
                  <a:pt x="71504" y="195611"/>
                </a:moveTo>
                <a:lnTo>
                  <a:pt x="78376" y="188901"/>
                </a:lnTo>
                <a:cubicBezTo>
                  <a:pt x="88106" y="179407"/>
                  <a:pt x="92850" y="166424"/>
                  <a:pt x="91226" y="153711"/>
                </a:cubicBezTo>
                <a:lnTo>
                  <a:pt x="87479" y="124286"/>
                </a:lnTo>
                <a:cubicBezTo>
                  <a:pt x="85542" y="109032"/>
                  <a:pt x="84544" y="90729"/>
                  <a:pt x="94137" y="77755"/>
                </a:cubicBezTo>
                <a:lnTo>
                  <a:pt x="112587" y="53222"/>
                </a:lnTo>
                <a:lnTo>
                  <a:pt x="108470" y="50857"/>
                </a:lnTo>
                <a:lnTo>
                  <a:pt x="93059" y="42010"/>
                </a:lnTo>
                <a:cubicBezTo>
                  <a:pt x="87750" y="38961"/>
                  <a:pt x="83661" y="34392"/>
                  <a:pt x="81348" y="28921"/>
                </a:cubicBezTo>
                <a:lnTo>
                  <a:pt x="71532" y="5661"/>
                </a:lnTo>
                <a:lnTo>
                  <a:pt x="69314" y="404"/>
                </a:lnTo>
                <a:cubicBezTo>
                  <a:pt x="69314" y="404"/>
                  <a:pt x="31873" y="-1933"/>
                  <a:pt x="5460" y="4635"/>
                </a:cubicBezTo>
                <a:cubicBezTo>
                  <a:pt x="1475" y="5623"/>
                  <a:pt x="-928" y="9555"/>
                  <a:pt x="340" y="13145"/>
                </a:cubicBezTo>
                <a:lnTo>
                  <a:pt x="64276" y="194295"/>
                </a:lnTo>
                <a:cubicBezTo>
                  <a:pt x="65283" y="197154"/>
                  <a:pt x="69196" y="197862"/>
                  <a:pt x="71504" y="195611"/>
                </a:cubicBezTo>
                <a:close/>
              </a:path>
            </a:pathLst>
          </a:custGeom>
          <a:solidFill>
            <a:srgbClr val="263238"/>
          </a:solidFill>
          <a:ln w="4747" cap="flat">
            <a:noFill/>
            <a:prstDash val="solid"/>
            <a:miter/>
          </a:ln>
        </p:spPr>
        <p:txBody>
          <a:bodyPr rtlCol="0" anchor="ctr"/>
          <a:lstStyle/>
          <a:p>
            <a:endParaRPr lang="ca-ES"/>
          </a:p>
        </p:txBody>
      </p:sp>
      <p:sp>
        <p:nvSpPr>
          <p:cNvPr id="15" name="Forma libre 14">
            <a:extLst>
              <a:ext uri="{FF2B5EF4-FFF2-40B4-BE49-F238E27FC236}">
                <a16:creationId xmlns:a16="http://schemas.microsoft.com/office/drawing/2014/main" id="{9B389C86-53BF-0F6D-88F9-04DCBB3270EC}"/>
              </a:ext>
            </a:extLst>
          </p:cNvPr>
          <p:cNvSpPr/>
          <p:nvPr/>
        </p:nvSpPr>
        <p:spPr>
          <a:xfrm>
            <a:off x="5060420" y="4272088"/>
            <a:ext cx="2048315" cy="1839292"/>
          </a:xfrm>
          <a:custGeom>
            <a:avLst/>
            <a:gdLst>
              <a:gd name="connsiteX0" fmla="*/ 674651 w 2048315"/>
              <a:gd name="connsiteY0" fmla="*/ 442201 h 1839292"/>
              <a:gd name="connsiteX1" fmla="*/ 640316 w 2048315"/>
              <a:gd name="connsiteY1" fmla="*/ 483532 h 1839292"/>
              <a:gd name="connsiteX2" fmla="*/ 562242 w 2048315"/>
              <a:gd name="connsiteY2" fmla="*/ 405240 h 1839292"/>
              <a:gd name="connsiteX3" fmla="*/ 570145 w 2048315"/>
              <a:gd name="connsiteY3" fmla="*/ 397570 h 1839292"/>
              <a:gd name="connsiteX4" fmla="*/ 596972 w 2048315"/>
              <a:gd name="connsiteY4" fmla="*/ 310028 h 1839292"/>
              <a:gd name="connsiteX5" fmla="*/ 598985 w 2048315"/>
              <a:gd name="connsiteY5" fmla="*/ 303450 h 1839292"/>
              <a:gd name="connsiteX6" fmla="*/ 652882 w 2048315"/>
              <a:gd name="connsiteY6" fmla="*/ 127581 h 1839292"/>
              <a:gd name="connsiteX7" fmla="*/ 652962 w 2048315"/>
              <a:gd name="connsiteY7" fmla="*/ 127581 h 1839292"/>
              <a:gd name="connsiteX8" fmla="*/ 652621 w 2048315"/>
              <a:gd name="connsiteY8" fmla="*/ 127581 h 1839292"/>
              <a:gd name="connsiteX9" fmla="*/ 651205 w 2048315"/>
              <a:gd name="connsiteY9" fmla="*/ 110043 h 1839292"/>
              <a:gd name="connsiteX10" fmla="*/ 637666 w 2048315"/>
              <a:gd name="connsiteY10" fmla="*/ 68166 h 1839292"/>
              <a:gd name="connsiteX11" fmla="*/ 639224 w 2048315"/>
              <a:gd name="connsiteY11" fmla="*/ 62330 h 1839292"/>
              <a:gd name="connsiteX12" fmla="*/ 642999 w 2048315"/>
              <a:gd name="connsiteY12" fmla="*/ 65891 h 1839292"/>
              <a:gd name="connsiteX13" fmla="*/ 654648 w 2048315"/>
              <a:gd name="connsiteY13" fmla="*/ 77398 h 1839292"/>
              <a:gd name="connsiteX14" fmla="*/ 677833 w 2048315"/>
              <a:gd name="connsiteY14" fmla="*/ 28393 h 1839292"/>
              <a:gd name="connsiteX15" fmla="*/ 681898 w 2048315"/>
              <a:gd name="connsiteY15" fmla="*/ 31100 h 1839292"/>
              <a:gd name="connsiteX16" fmla="*/ 668986 w 2048315"/>
              <a:gd name="connsiteY16" fmla="*/ 60539 h 1839292"/>
              <a:gd name="connsiteX17" fmla="*/ 668843 w 2048315"/>
              <a:gd name="connsiteY17" fmla="*/ 61095 h 1839292"/>
              <a:gd name="connsiteX18" fmla="*/ 670933 w 2048315"/>
              <a:gd name="connsiteY18" fmla="*/ 60620 h 1839292"/>
              <a:gd name="connsiteX19" fmla="*/ 692422 w 2048315"/>
              <a:gd name="connsiteY19" fmla="*/ 24200 h 1839292"/>
              <a:gd name="connsiteX20" fmla="*/ 696487 w 2048315"/>
              <a:gd name="connsiteY20" fmla="*/ 26907 h 1839292"/>
              <a:gd name="connsiteX21" fmla="*/ 683570 w 2048315"/>
              <a:gd name="connsiteY21" fmla="*/ 56346 h 1839292"/>
              <a:gd name="connsiteX22" fmla="*/ 682625 w 2048315"/>
              <a:gd name="connsiteY22" fmla="*/ 60197 h 1839292"/>
              <a:gd name="connsiteX23" fmla="*/ 682691 w 2048315"/>
              <a:gd name="connsiteY23" fmla="*/ 60207 h 1839292"/>
              <a:gd name="connsiteX24" fmla="*/ 702509 w 2048315"/>
              <a:gd name="connsiteY24" fmla="*/ 29191 h 1839292"/>
              <a:gd name="connsiteX25" fmla="*/ 706574 w 2048315"/>
              <a:gd name="connsiteY25" fmla="*/ 31898 h 1839292"/>
              <a:gd name="connsiteX26" fmla="*/ 693657 w 2048315"/>
              <a:gd name="connsiteY26" fmla="*/ 61337 h 1839292"/>
              <a:gd name="connsiteX27" fmla="*/ 693229 w 2048315"/>
              <a:gd name="connsiteY27" fmla="*/ 63028 h 1839292"/>
              <a:gd name="connsiteX28" fmla="*/ 694896 w 2048315"/>
              <a:gd name="connsiteY28" fmla="*/ 63712 h 1839292"/>
              <a:gd name="connsiteX29" fmla="*/ 713284 w 2048315"/>
              <a:gd name="connsiteY29" fmla="*/ 36433 h 1839292"/>
              <a:gd name="connsiteX30" fmla="*/ 717344 w 2048315"/>
              <a:gd name="connsiteY30" fmla="*/ 39140 h 1839292"/>
              <a:gd name="connsiteX31" fmla="*/ 704427 w 2048315"/>
              <a:gd name="connsiteY31" fmla="*/ 68579 h 1839292"/>
              <a:gd name="connsiteX32" fmla="*/ 686998 w 2048315"/>
              <a:gd name="connsiteY32" fmla="*/ 126906 h 1839292"/>
              <a:gd name="connsiteX33" fmla="*/ 689525 w 2048315"/>
              <a:gd name="connsiteY33" fmla="*/ 126854 h 1839292"/>
              <a:gd name="connsiteX34" fmla="*/ 683403 w 2048315"/>
              <a:gd name="connsiteY34" fmla="*/ 256687 h 1839292"/>
              <a:gd name="connsiteX35" fmla="*/ 683166 w 2048315"/>
              <a:gd name="connsiteY35" fmla="*/ 261654 h 1839292"/>
              <a:gd name="connsiteX36" fmla="*/ 674651 w 2048315"/>
              <a:gd name="connsiteY36" fmla="*/ 442201 h 1839292"/>
              <a:gd name="connsiteX37" fmla="*/ 958797 w 2048315"/>
              <a:gd name="connsiteY37" fmla="*/ 1815248 h 1839292"/>
              <a:gd name="connsiteX38" fmla="*/ 966533 w 2048315"/>
              <a:gd name="connsiteY38" fmla="*/ 1799249 h 1839292"/>
              <a:gd name="connsiteX39" fmla="*/ 962473 w 2048315"/>
              <a:gd name="connsiteY39" fmla="*/ 1787643 h 1839292"/>
              <a:gd name="connsiteX40" fmla="*/ 908800 w 2048315"/>
              <a:gd name="connsiteY40" fmla="*/ 1810970 h 1839292"/>
              <a:gd name="connsiteX41" fmla="*/ 924054 w 2048315"/>
              <a:gd name="connsiteY41" fmla="*/ 1839293 h 1839292"/>
              <a:gd name="connsiteX42" fmla="*/ 946569 w 2048315"/>
              <a:gd name="connsiteY42" fmla="*/ 1827852 h 1839292"/>
              <a:gd name="connsiteX43" fmla="*/ 958797 w 2048315"/>
              <a:gd name="connsiteY43" fmla="*/ 1815248 h 1839292"/>
              <a:gd name="connsiteX44" fmla="*/ 21532 w 2048315"/>
              <a:gd name="connsiteY44" fmla="*/ 1561102 h 1839292"/>
              <a:gd name="connsiteX45" fmla="*/ 36942 w 2048315"/>
              <a:gd name="connsiteY45" fmla="*/ 1569949 h 1839292"/>
              <a:gd name="connsiteX46" fmla="*/ 48815 w 2048315"/>
              <a:gd name="connsiteY46" fmla="*/ 1566720 h 1839292"/>
              <a:gd name="connsiteX47" fmla="*/ 29330 w 2048315"/>
              <a:gd name="connsiteY47" fmla="*/ 1511532 h 1839292"/>
              <a:gd name="connsiteX48" fmla="*/ 0 w 2048315"/>
              <a:gd name="connsiteY48" fmla="*/ 1524748 h 1839292"/>
              <a:gd name="connsiteX49" fmla="*/ 9816 w 2048315"/>
              <a:gd name="connsiteY49" fmla="*/ 1548009 h 1839292"/>
              <a:gd name="connsiteX50" fmla="*/ 21532 w 2048315"/>
              <a:gd name="connsiteY50" fmla="*/ 1561102 h 1839292"/>
              <a:gd name="connsiteX51" fmla="*/ 503094 w 2048315"/>
              <a:gd name="connsiteY51" fmla="*/ 333867 h 1839292"/>
              <a:gd name="connsiteX52" fmla="*/ 425704 w 2048315"/>
              <a:gd name="connsiteY52" fmla="*/ 333867 h 1839292"/>
              <a:gd name="connsiteX53" fmla="*/ 420856 w 2048315"/>
              <a:gd name="connsiteY53" fmla="*/ 361521 h 1839292"/>
              <a:gd name="connsiteX54" fmla="*/ 406480 w 2048315"/>
              <a:gd name="connsiteY54" fmla="*/ 368915 h 1839292"/>
              <a:gd name="connsiteX55" fmla="*/ 395078 w 2048315"/>
              <a:gd name="connsiteY55" fmla="*/ 426639 h 1839292"/>
              <a:gd name="connsiteX56" fmla="*/ 385290 w 2048315"/>
              <a:gd name="connsiteY56" fmla="*/ 426639 h 1839292"/>
              <a:gd name="connsiteX57" fmla="*/ 385290 w 2048315"/>
              <a:gd name="connsiteY57" fmla="*/ 419691 h 1839292"/>
              <a:gd name="connsiteX58" fmla="*/ 367714 w 2048315"/>
              <a:gd name="connsiteY58" fmla="*/ 402115 h 1839292"/>
              <a:gd name="connsiteX59" fmla="*/ 367714 w 2048315"/>
              <a:gd name="connsiteY59" fmla="*/ 402115 h 1839292"/>
              <a:gd name="connsiteX60" fmla="*/ 350138 w 2048315"/>
              <a:gd name="connsiteY60" fmla="*/ 419691 h 1839292"/>
              <a:gd name="connsiteX61" fmla="*/ 350138 w 2048315"/>
              <a:gd name="connsiteY61" fmla="*/ 431953 h 1839292"/>
              <a:gd name="connsiteX62" fmla="*/ 359674 w 2048315"/>
              <a:gd name="connsiteY62" fmla="*/ 447554 h 1839292"/>
              <a:gd name="connsiteX63" fmla="*/ 361731 w 2048315"/>
              <a:gd name="connsiteY63" fmla="*/ 464446 h 1839292"/>
              <a:gd name="connsiteX64" fmla="*/ 360491 w 2048315"/>
              <a:gd name="connsiteY64" fmla="*/ 479149 h 1839292"/>
              <a:gd name="connsiteX65" fmla="*/ 356891 w 2048315"/>
              <a:gd name="connsiteY65" fmla="*/ 521851 h 1839292"/>
              <a:gd name="connsiteX66" fmla="*/ 435008 w 2048315"/>
              <a:gd name="connsiteY66" fmla="*/ 563282 h 1839292"/>
              <a:gd name="connsiteX67" fmla="*/ 438180 w 2048315"/>
              <a:gd name="connsiteY67" fmla="*/ 525613 h 1839292"/>
              <a:gd name="connsiteX68" fmla="*/ 438641 w 2048315"/>
              <a:gd name="connsiteY68" fmla="*/ 520166 h 1839292"/>
              <a:gd name="connsiteX69" fmla="*/ 443798 w 2048315"/>
              <a:gd name="connsiteY69" fmla="*/ 520166 h 1839292"/>
              <a:gd name="connsiteX70" fmla="*/ 450746 w 2048315"/>
              <a:gd name="connsiteY70" fmla="*/ 520166 h 1839292"/>
              <a:gd name="connsiteX71" fmla="*/ 503089 w 2048315"/>
              <a:gd name="connsiteY71" fmla="*/ 467822 h 1839292"/>
              <a:gd name="connsiteX72" fmla="*/ 503089 w 2048315"/>
              <a:gd name="connsiteY72" fmla="*/ 462631 h 1839292"/>
              <a:gd name="connsiteX73" fmla="*/ 503089 w 2048315"/>
              <a:gd name="connsiteY73" fmla="*/ 334314 h 1839292"/>
              <a:gd name="connsiteX74" fmla="*/ 503094 w 2048315"/>
              <a:gd name="connsiteY74" fmla="*/ 333867 h 1839292"/>
              <a:gd name="connsiteX75" fmla="*/ 503094 w 2048315"/>
              <a:gd name="connsiteY75" fmla="*/ 333867 h 1839292"/>
              <a:gd name="connsiteX76" fmla="*/ 1326379 w 2048315"/>
              <a:gd name="connsiteY76" fmla="*/ 1186116 h 1839292"/>
              <a:gd name="connsiteX77" fmla="*/ 1326156 w 2048315"/>
              <a:gd name="connsiteY77" fmla="*/ 1187370 h 1839292"/>
              <a:gd name="connsiteX78" fmla="*/ 1427850 w 2048315"/>
              <a:gd name="connsiteY78" fmla="*/ 1410421 h 1839292"/>
              <a:gd name="connsiteX79" fmla="*/ 1429745 w 2048315"/>
              <a:gd name="connsiteY79" fmla="*/ 1414590 h 1839292"/>
              <a:gd name="connsiteX80" fmla="*/ 1480422 w 2048315"/>
              <a:gd name="connsiteY80" fmla="*/ 1525736 h 1839292"/>
              <a:gd name="connsiteX81" fmla="*/ 1499912 w 2048315"/>
              <a:gd name="connsiteY81" fmla="*/ 1568486 h 1839292"/>
              <a:gd name="connsiteX82" fmla="*/ 1491563 w 2048315"/>
              <a:gd name="connsiteY82" fmla="*/ 1658589 h 1839292"/>
              <a:gd name="connsiteX83" fmla="*/ 1516053 w 2048315"/>
              <a:gd name="connsiteY83" fmla="*/ 1656822 h 1839292"/>
              <a:gd name="connsiteX84" fmla="*/ 1556510 w 2048315"/>
              <a:gd name="connsiteY84" fmla="*/ 1610082 h 1839292"/>
              <a:gd name="connsiteX85" fmla="*/ 1548133 w 2048315"/>
              <a:gd name="connsiteY85" fmla="*/ 1566292 h 1839292"/>
              <a:gd name="connsiteX86" fmla="*/ 1539675 w 2048315"/>
              <a:gd name="connsiteY86" fmla="*/ 1559601 h 1839292"/>
              <a:gd name="connsiteX87" fmla="*/ 1528182 w 2048315"/>
              <a:gd name="connsiteY87" fmla="*/ 1507671 h 1839292"/>
              <a:gd name="connsiteX88" fmla="*/ 1486671 w 2048315"/>
              <a:gd name="connsiteY88" fmla="*/ 1320081 h 1839292"/>
              <a:gd name="connsiteX89" fmla="*/ 1447701 w 2048315"/>
              <a:gd name="connsiteY89" fmla="*/ 1221891 h 1839292"/>
              <a:gd name="connsiteX90" fmla="*/ 1473089 w 2048315"/>
              <a:gd name="connsiteY90" fmla="*/ 1206048 h 1839292"/>
              <a:gd name="connsiteX91" fmla="*/ 1374562 w 2048315"/>
              <a:gd name="connsiteY91" fmla="*/ 1133303 h 1839292"/>
              <a:gd name="connsiteX92" fmla="*/ 1325581 w 2048315"/>
              <a:gd name="connsiteY92" fmla="*/ 1185627 h 1839292"/>
              <a:gd name="connsiteX93" fmla="*/ 1326379 w 2048315"/>
              <a:gd name="connsiteY93" fmla="*/ 1186116 h 1839292"/>
              <a:gd name="connsiteX94" fmla="*/ 1588219 w 2048315"/>
              <a:gd name="connsiteY94" fmla="*/ 1163925 h 1839292"/>
              <a:gd name="connsiteX95" fmla="*/ 1545578 w 2048315"/>
              <a:gd name="connsiteY95" fmla="*/ 1221539 h 1839292"/>
              <a:gd name="connsiteX96" fmla="*/ 1546428 w 2048315"/>
              <a:gd name="connsiteY96" fmla="*/ 1221929 h 1839292"/>
              <a:gd name="connsiteX97" fmla="*/ 1546347 w 2048315"/>
              <a:gd name="connsiteY97" fmla="*/ 1223201 h 1839292"/>
              <a:gd name="connsiteX98" fmla="*/ 1564009 w 2048315"/>
              <a:gd name="connsiteY98" fmla="*/ 1252460 h 1839292"/>
              <a:gd name="connsiteX99" fmla="*/ 1566203 w 2048315"/>
              <a:gd name="connsiteY99" fmla="*/ 1256102 h 1839292"/>
              <a:gd name="connsiteX100" fmla="*/ 1738510 w 2048315"/>
              <a:gd name="connsiteY100" fmla="*/ 1541574 h 1839292"/>
              <a:gd name="connsiteX101" fmla="*/ 1739289 w 2048315"/>
              <a:gd name="connsiteY101" fmla="*/ 1542861 h 1839292"/>
              <a:gd name="connsiteX102" fmla="*/ 1741151 w 2048315"/>
              <a:gd name="connsiteY102" fmla="*/ 1545943 h 1839292"/>
              <a:gd name="connsiteX103" fmla="*/ 1762792 w 2048315"/>
              <a:gd name="connsiteY103" fmla="*/ 1581793 h 1839292"/>
              <a:gd name="connsiteX104" fmla="*/ 1764863 w 2048315"/>
              <a:gd name="connsiteY104" fmla="*/ 1672261 h 1839292"/>
              <a:gd name="connsiteX105" fmla="*/ 1788987 w 2048315"/>
              <a:gd name="connsiteY105" fmla="*/ 1667693 h 1839292"/>
              <a:gd name="connsiteX106" fmla="*/ 1823802 w 2048315"/>
              <a:gd name="connsiteY106" fmla="*/ 1616608 h 1839292"/>
              <a:gd name="connsiteX107" fmla="*/ 1810443 w 2048315"/>
              <a:gd name="connsiteY107" fmla="*/ 1574071 h 1839292"/>
              <a:gd name="connsiteX108" fmla="*/ 1801268 w 2048315"/>
              <a:gd name="connsiteY108" fmla="*/ 1568401 h 1839292"/>
              <a:gd name="connsiteX109" fmla="*/ 1783882 w 2048315"/>
              <a:gd name="connsiteY109" fmla="*/ 1518142 h 1839292"/>
              <a:gd name="connsiteX110" fmla="*/ 1778065 w 2048315"/>
              <a:gd name="connsiteY110" fmla="*/ 1501321 h 1839292"/>
              <a:gd name="connsiteX111" fmla="*/ 1776673 w 2048315"/>
              <a:gd name="connsiteY111" fmla="*/ 1497304 h 1839292"/>
              <a:gd name="connsiteX112" fmla="*/ 1721067 w 2048315"/>
              <a:gd name="connsiteY112" fmla="*/ 1336565 h 1839292"/>
              <a:gd name="connsiteX113" fmla="*/ 1671060 w 2048315"/>
              <a:gd name="connsiteY113" fmla="*/ 1243508 h 1839292"/>
              <a:gd name="connsiteX114" fmla="*/ 1694454 w 2048315"/>
              <a:gd name="connsiteY114" fmla="*/ 1224849 h 1839292"/>
              <a:gd name="connsiteX115" fmla="*/ 1588219 w 2048315"/>
              <a:gd name="connsiteY115" fmla="*/ 1163925 h 1839292"/>
              <a:gd name="connsiteX116" fmla="*/ 1696334 w 2048315"/>
              <a:gd name="connsiteY116" fmla="*/ 483579 h 1839292"/>
              <a:gd name="connsiteX117" fmla="*/ 1749803 w 2048315"/>
              <a:gd name="connsiteY117" fmla="*/ 432058 h 1839292"/>
              <a:gd name="connsiteX118" fmla="*/ 1749623 w 2048315"/>
              <a:gd name="connsiteY118" fmla="*/ 429370 h 1839292"/>
              <a:gd name="connsiteX119" fmla="*/ 1745197 w 2048315"/>
              <a:gd name="connsiteY119" fmla="*/ 363715 h 1839292"/>
              <a:gd name="connsiteX120" fmla="*/ 1744546 w 2048315"/>
              <a:gd name="connsiteY120" fmla="*/ 363781 h 1839292"/>
              <a:gd name="connsiteX121" fmla="*/ 1746227 w 2048315"/>
              <a:gd name="connsiteY121" fmla="*/ 348366 h 1839292"/>
              <a:gd name="connsiteX122" fmla="*/ 1732764 w 2048315"/>
              <a:gd name="connsiteY122" fmla="*/ 337652 h 1839292"/>
              <a:gd name="connsiteX123" fmla="*/ 1663115 w 2048315"/>
              <a:gd name="connsiteY123" fmla="*/ 308289 h 1839292"/>
              <a:gd name="connsiteX124" fmla="*/ 1603083 w 2048315"/>
              <a:gd name="connsiteY124" fmla="*/ 243751 h 1839292"/>
              <a:gd name="connsiteX125" fmla="*/ 1614338 w 2048315"/>
              <a:gd name="connsiteY125" fmla="*/ 368668 h 1839292"/>
              <a:gd name="connsiteX126" fmla="*/ 1655332 w 2048315"/>
              <a:gd name="connsiteY126" fmla="*/ 420840 h 1839292"/>
              <a:gd name="connsiteX127" fmla="*/ 1673758 w 2048315"/>
              <a:gd name="connsiteY127" fmla="*/ 420840 h 1839292"/>
              <a:gd name="connsiteX128" fmla="*/ 1683854 w 2048315"/>
              <a:gd name="connsiteY128" fmla="*/ 420057 h 1839292"/>
              <a:gd name="connsiteX129" fmla="*/ 1686229 w 2048315"/>
              <a:gd name="connsiteY129" fmla="*/ 455313 h 1839292"/>
              <a:gd name="connsiteX130" fmla="*/ 1688190 w 2048315"/>
              <a:gd name="connsiteY130" fmla="*/ 484439 h 1839292"/>
              <a:gd name="connsiteX131" fmla="*/ 1696334 w 2048315"/>
              <a:gd name="connsiteY131" fmla="*/ 483579 h 1839292"/>
              <a:gd name="connsiteX132" fmla="*/ 1434433 w 2048315"/>
              <a:gd name="connsiteY132" fmla="*/ 134761 h 1839292"/>
              <a:gd name="connsiteX133" fmla="*/ 1437928 w 2048315"/>
              <a:gd name="connsiteY133" fmla="*/ 79649 h 1839292"/>
              <a:gd name="connsiteX134" fmla="*/ 1433065 w 2048315"/>
              <a:gd name="connsiteY134" fmla="*/ 80081 h 1839292"/>
              <a:gd name="connsiteX135" fmla="*/ 1430353 w 2048315"/>
              <a:gd name="connsiteY135" fmla="*/ 112113 h 1839292"/>
              <a:gd name="connsiteX136" fmla="*/ 1430215 w 2048315"/>
              <a:gd name="connsiteY136" fmla="*/ 112669 h 1839292"/>
              <a:gd name="connsiteX137" fmla="*/ 1428606 w 2048315"/>
              <a:gd name="connsiteY137" fmla="*/ 111254 h 1839292"/>
              <a:gd name="connsiteX138" fmla="*/ 1427119 w 2048315"/>
              <a:gd name="connsiteY138" fmla="*/ 68988 h 1839292"/>
              <a:gd name="connsiteX139" fmla="*/ 1422256 w 2048315"/>
              <a:gd name="connsiteY139" fmla="*/ 69425 h 1839292"/>
              <a:gd name="connsiteX140" fmla="*/ 1419549 w 2048315"/>
              <a:gd name="connsiteY140" fmla="*/ 101457 h 1839292"/>
              <a:gd name="connsiteX141" fmla="*/ 1418547 w 2048315"/>
              <a:gd name="connsiteY141" fmla="*/ 105294 h 1839292"/>
              <a:gd name="connsiteX142" fmla="*/ 1418481 w 2048315"/>
              <a:gd name="connsiteY142" fmla="*/ 105270 h 1839292"/>
              <a:gd name="connsiteX143" fmla="*/ 1415883 w 2048315"/>
              <a:gd name="connsiteY143" fmla="*/ 68556 h 1839292"/>
              <a:gd name="connsiteX144" fmla="*/ 1411025 w 2048315"/>
              <a:gd name="connsiteY144" fmla="*/ 68988 h 1839292"/>
              <a:gd name="connsiteX145" fmla="*/ 1408313 w 2048315"/>
              <a:gd name="connsiteY145" fmla="*/ 101020 h 1839292"/>
              <a:gd name="connsiteX146" fmla="*/ 1407881 w 2048315"/>
              <a:gd name="connsiteY146" fmla="*/ 102706 h 1839292"/>
              <a:gd name="connsiteX147" fmla="*/ 1406095 w 2048315"/>
              <a:gd name="connsiteY147" fmla="*/ 102511 h 1839292"/>
              <a:gd name="connsiteX148" fmla="*/ 1402970 w 2048315"/>
              <a:gd name="connsiteY148" fmla="*/ 69762 h 1839292"/>
              <a:gd name="connsiteX149" fmla="*/ 1398108 w 2048315"/>
              <a:gd name="connsiteY149" fmla="*/ 70194 h 1839292"/>
              <a:gd name="connsiteX150" fmla="*/ 1395401 w 2048315"/>
              <a:gd name="connsiteY150" fmla="*/ 102226 h 1839292"/>
              <a:gd name="connsiteX151" fmla="*/ 1378637 w 2048315"/>
              <a:gd name="connsiteY151" fmla="*/ 141044 h 1839292"/>
              <a:gd name="connsiteX152" fmla="*/ 1383082 w 2048315"/>
              <a:gd name="connsiteY152" fmla="*/ 162153 h 1839292"/>
              <a:gd name="connsiteX153" fmla="*/ 1357423 w 2048315"/>
              <a:gd name="connsiteY153" fmla="*/ 268113 h 1839292"/>
              <a:gd name="connsiteX154" fmla="*/ 1363592 w 2048315"/>
              <a:gd name="connsiteY154" fmla="*/ 268944 h 1839292"/>
              <a:gd name="connsiteX155" fmla="*/ 1378694 w 2048315"/>
              <a:gd name="connsiteY155" fmla="*/ 271936 h 1839292"/>
              <a:gd name="connsiteX156" fmla="*/ 1385679 w 2048315"/>
              <a:gd name="connsiteY156" fmla="*/ 273774 h 1839292"/>
              <a:gd name="connsiteX157" fmla="*/ 1406129 w 2048315"/>
              <a:gd name="connsiteY157" fmla="*/ 280546 h 1839292"/>
              <a:gd name="connsiteX158" fmla="*/ 1412734 w 2048315"/>
              <a:gd name="connsiteY158" fmla="*/ 283125 h 1839292"/>
              <a:gd name="connsiteX159" fmla="*/ 1415674 w 2048315"/>
              <a:gd name="connsiteY159" fmla="*/ 174757 h 1839292"/>
              <a:gd name="connsiteX160" fmla="*/ 1434433 w 2048315"/>
              <a:gd name="connsiteY160" fmla="*/ 134761 h 1839292"/>
              <a:gd name="connsiteX161" fmla="*/ 2048315 w 2048315"/>
              <a:gd name="connsiteY161" fmla="*/ 201247 h 1839292"/>
              <a:gd name="connsiteX162" fmla="*/ 2022657 w 2048315"/>
              <a:gd name="connsiteY162" fmla="*/ 95288 h 1839292"/>
              <a:gd name="connsiteX163" fmla="*/ 2027102 w 2048315"/>
              <a:gd name="connsiteY163" fmla="*/ 74178 h 1839292"/>
              <a:gd name="connsiteX164" fmla="*/ 2010338 w 2048315"/>
              <a:gd name="connsiteY164" fmla="*/ 35360 h 1839292"/>
              <a:gd name="connsiteX165" fmla="*/ 2007631 w 2048315"/>
              <a:gd name="connsiteY165" fmla="*/ 3328 h 1839292"/>
              <a:gd name="connsiteX166" fmla="*/ 2002768 w 2048315"/>
              <a:gd name="connsiteY166" fmla="*/ 2896 h 1839292"/>
              <a:gd name="connsiteX167" fmla="*/ 1999643 w 2048315"/>
              <a:gd name="connsiteY167" fmla="*/ 35645 h 1839292"/>
              <a:gd name="connsiteX168" fmla="*/ 1997857 w 2048315"/>
              <a:gd name="connsiteY168" fmla="*/ 35840 h 1839292"/>
              <a:gd name="connsiteX169" fmla="*/ 1997425 w 2048315"/>
              <a:gd name="connsiteY169" fmla="*/ 34154 h 1839292"/>
              <a:gd name="connsiteX170" fmla="*/ 1994714 w 2048315"/>
              <a:gd name="connsiteY170" fmla="*/ 2122 h 1839292"/>
              <a:gd name="connsiteX171" fmla="*/ 1989855 w 2048315"/>
              <a:gd name="connsiteY171" fmla="*/ 1690 h 1839292"/>
              <a:gd name="connsiteX172" fmla="*/ 1987258 w 2048315"/>
              <a:gd name="connsiteY172" fmla="*/ 38404 h 1839292"/>
              <a:gd name="connsiteX173" fmla="*/ 1987191 w 2048315"/>
              <a:gd name="connsiteY173" fmla="*/ 38428 h 1839292"/>
              <a:gd name="connsiteX174" fmla="*/ 1986189 w 2048315"/>
              <a:gd name="connsiteY174" fmla="*/ 34591 h 1839292"/>
              <a:gd name="connsiteX175" fmla="*/ 1983478 w 2048315"/>
              <a:gd name="connsiteY175" fmla="*/ 2559 h 1839292"/>
              <a:gd name="connsiteX176" fmla="*/ 1978619 w 2048315"/>
              <a:gd name="connsiteY176" fmla="*/ 2122 h 1839292"/>
              <a:gd name="connsiteX177" fmla="*/ 1977133 w 2048315"/>
              <a:gd name="connsiteY177" fmla="*/ 44388 h 1839292"/>
              <a:gd name="connsiteX178" fmla="*/ 1975528 w 2048315"/>
              <a:gd name="connsiteY178" fmla="*/ 45803 h 1839292"/>
              <a:gd name="connsiteX179" fmla="*/ 1975390 w 2048315"/>
              <a:gd name="connsiteY179" fmla="*/ 45248 h 1839292"/>
              <a:gd name="connsiteX180" fmla="*/ 1972678 w 2048315"/>
              <a:gd name="connsiteY180" fmla="*/ 13216 h 1839292"/>
              <a:gd name="connsiteX181" fmla="*/ 1967815 w 2048315"/>
              <a:gd name="connsiteY181" fmla="*/ 12783 h 1839292"/>
              <a:gd name="connsiteX182" fmla="*/ 1971311 w 2048315"/>
              <a:gd name="connsiteY182" fmla="*/ 67896 h 1839292"/>
              <a:gd name="connsiteX183" fmla="*/ 1990112 w 2048315"/>
              <a:gd name="connsiteY183" fmla="*/ 107901 h 1839292"/>
              <a:gd name="connsiteX184" fmla="*/ 1993051 w 2048315"/>
              <a:gd name="connsiteY184" fmla="*/ 216268 h 1839292"/>
              <a:gd name="connsiteX185" fmla="*/ 2041225 w 2048315"/>
              <a:gd name="connsiteY185" fmla="*/ 202221 h 1839292"/>
              <a:gd name="connsiteX186" fmla="*/ 2048315 w 2048315"/>
              <a:gd name="connsiteY186" fmla="*/ 201247 h 1839292"/>
              <a:gd name="connsiteX187" fmla="*/ 201837 w 2048315"/>
              <a:gd name="connsiteY187" fmla="*/ 405235 h 1839292"/>
              <a:gd name="connsiteX188" fmla="*/ 193935 w 2048315"/>
              <a:gd name="connsiteY188" fmla="*/ 397566 h 1839292"/>
              <a:gd name="connsiteX189" fmla="*/ 159395 w 2048315"/>
              <a:gd name="connsiteY189" fmla="*/ 284848 h 1839292"/>
              <a:gd name="connsiteX190" fmla="*/ 158241 w 2048315"/>
              <a:gd name="connsiteY190" fmla="*/ 281078 h 1839292"/>
              <a:gd name="connsiteX191" fmla="*/ 111202 w 2048315"/>
              <a:gd name="connsiteY191" fmla="*/ 127576 h 1839292"/>
              <a:gd name="connsiteX192" fmla="*/ 111126 w 2048315"/>
              <a:gd name="connsiteY192" fmla="*/ 127576 h 1839292"/>
              <a:gd name="connsiteX193" fmla="*/ 111464 w 2048315"/>
              <a:gd name="connsiteY193" fmla="*/ 127576 h 1839292"/>
              <a:gd name="connsiteX194" fmla="*/ 112879 w 2048315"/>
              <a:gd name="connsiteY194" fmla="*/ 110038 h 1839292"/>
              <a:gd name="connsiteX195" fmla="*/ 126418 w 2048315"/>
              <a:gd name="connsiteY195" fmla="*/ 68161 h 1839292"/>
              <a:gd name="connsiteX196" fmla="*/ 124860 w 2048315"/>
              <a:gd name="connsiteY196" fmla="*/ 62325 h 1839292"/>
              <a:gd name="connsiteX197" fmla="*/ 121085 w 2048315"/>
              <a:gd name="connsiteY197" fmla="*/ 65887 h 1839292"/>
              <a:gd name="connsiteX198" fmla="*/ 109436 w 2048315"/>
              <a:gd name="connsiteY198" fmla="*/ 77394 h 1839292"/>
              <a:gd name="connsiteX199" fmla="*/ 86251 w 2048315"/>
              <a:gd name="connsiteY199" fmla="*/ 28389 h 1839292"/>
              <a:gd name="connsiteX200" fmla="*/ 82186 w 2048315"/>
              <a:gd name="connsiteY200" fmla="*/ 31096 h 1839292"/>
              <a:gd name="connsiteX201" fmla="*/ 95108 w 2048315"/>
              <a:gd name="connsiteY201" fmla="*/ 60535 h 1839292"/>
              <a:gd name="connsiteX202" fmla="*/ 95246 w 2048315"/>
              <a:gd name="connsiteY202" fmla="*/ 61090 h 1839292"/>
              <a:gd name="connsiteX203" fmla="*/ 93161 w 2048315"/>
              <a:gd name="connsiteY203" fmla="*/ 60615 h 1839292"/>
              <a:gd name="connsiteX204" fmla="*/ 71667 w 2048315"/>
              <a:gd name="connsiteY204" fmla="*/ 24195 h 1839292"/>
              <a:gd name="connsiteX205" fmla="*/ 67602 w 2048315"/>
              <a:gd name="connsiteY205" fmla="*/ 26902 h 1839292"/>
              <a:gd name="connsiteX206" fmla="*/ 80519 w 2048315"/>
              <a:gd name="connsiteY206" fmla="*/ 56341 h 1839292"/>
              <a:gd name="connsiteX207" fmla="*/ 81469 w 2048315"/>
              <a:gd name="connsiteY207" fmla="*/ 60193 h 1839292"/>
              <a:gd name="connsiteX208" fmla="*/ 81398 w 2048315"/>
              <a:gd name="connsiteY208" fmla="*/ 60202 h 1839292"/>
              <a:gd name="connsiteX209" fmla="*/ 61580 w 2048315"/>
              <a:gd name="connsiteY209" fmla="*/ 29187 h 1839292"/>
              <a:gd name="connsiteX210" fmla="*/ 57515 w 2048315"/>
              <a:gd name="connsiteY210" fmla="*/ 31893 h 1839292"/>
              <a:gd name="connsiteX211" fmla="*/ 70432 w 2048315"/>
              <a:gd name="connsiteY211" fmla="*/ 61332 h 1839292"/>
              <a:gd name="connsiteX212" fmla="*/ 70860 w 2048315"/>
              <a:gd name="connsiteY212" fmla="*/ 63018 h 1839292"/>
              <a:gd name="connsiteX213" fmla="*/ 69198 w 2048315"/>
              <a:gd name="connsiteY213" fmla="*/ 63707 h 1839292"/>
              <a:gd name="connsiteX214" fmla="*/ 50809 w 2048315"/>
              <a:gd name="connsiteY214" fmla="*/ 36429 h 1839292"/>
              <a:gd name="connsiteX215" fmla="*/ 46744 w 2048315"/>
              <a:gd name="connsiteY215" fmla="*/ 39136 h 1839292"/>
              <a:gd name="connsiteX216" fmla="*/ 59657 w 2048315"/>
              <a:gd name="connsiteY216" fmla="*/ 68575 h 1839292"/>
              <a:gd name="connsiteX217" fmla="*/ 77086 w 2048315"/>
              <a:gd name="connsiteY217" fmla="*/ 126902 h 1839292"/>
              <a:gd name="connsiteX218" fmla="*/ 74564 w 2048315"/>
              <a:gd name="connsiteY218" fmla="*/ 126850 h 1839292"/>
              <a:gd name="connsiteX219" fmla="*/ 87101 w 2048315"/>
              <a:gd name="connsiteY219" fmla="*/ 392631 h 1839292"/>
              <a:gd name="connsiteX220" fmla="*/ 87419 w 2048315"/>
              <a:gd name="connsiteY220" fmla="*/ 399403 h 1839292"/>
              <a:gd name="connsiteX221" fmla="*/ 89438 w 2048315"/>
              <a:gd name="connsiteY221" fmla="*/ 442206 h 1839292"/>
              <a:gd name="connsiteX222" fmla="*/ 123773 w 2048315"/>
              <a:gd name="connsiteY222" fmla="*/ 483537 h 1839292"/>
              <a:gd name="connsiteX223" fmla="*/ 201837 w 2048315"/>
              <a:gd name="connsiteY223" fmla="*/ 405235 h 1839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2048315" h="1839292">
                <a:moveTo>
                  <a:pt x="674651" y="442201"/>
                </a:moveTo>
                <a:lnTo>
                  <a:pt x="640316" y="483532"/>
                </a:lnTo>
                <a:cubicBezTo>
                  <a:pt x="615678" y="456363"/>
                  <a:pt x="590708" y="429099"/>
                  <a:pt x="562242" y="405240"/>
                </a:cubicBezTo>
                <a:lnTo>
                  <a:pt x="570145" y="397570"/>
                </a:lnTo>
                <a:lnTo>
                  <a:pt x="596972" y="310028"/>
                </a:lnTo>
                <a:lnTo>
                  <a:pt x="598985" y="303450"/>
                </a:lnTo>
                <a:lnTo>
                  <a:pt x="652882" y="127581"/>
                </a:lnTo>
                <a:lnTo>
                  <a:pt x="652962" y="127581"/>
                </a:lnTo>
                <a:lnTo>
                  <a:pt x="652621" y="127581"/>
                </a:lnTo>
                <a:cubicBezTo>
                  <a:pt x="651737" y="121749"/>
                  <a:pt x="651286" y="115889"/>
                  <a:pt x="651205" y="110043"/>
                </a:cubicBezTo>
                <a:cubicBezTo>
                  <a:pt x="646646" y="96100"/>
                  <a:pt x="642083" y="82157"/>
                  <a:pt x="637666" y="68166"/>
                </a:cubicBezTo>
                <a:cubicBezTo>
                  <a:pt x="636973" y="65963"/>
                  <a:pt x="636935" y="62629"/>
                  <a:pt x="639224" y="62330"/>
                </a:cubicBezTo>
                <a:cubicBezTo>
                  <a:pt x="641071" y="62087"/>
                  <a:pt x="642168" y="64234"/>
                  <a:pt x="642999" y="65891"/>
                </a:cubicBezTo>
                <a:cubicBezTo>
                  <a:pt x="645483" y="70845"/>
                  <a:pt x="650089" y="74083"/>
                  <a:pt x="654648" y="77398"/>
                </a:cubicBezTo>
                <a:cubicBezTo>
                  <a:pt x="654943" y="59518"/>
                  <a:pt x="665486" y="40617"/>
                  <a:pt x="677833" y="28393"/>
                </a:cubicBezTo>
                <a:cubicBezTo>
                  <a:pt x="679761" y="26480"/>
                  <a:pt x="683062" y="28968"/>
                  <a:pt x="681898" y="31100"/>
                </a:cubicBezTo>
                <a:cubicBezTo>
                  <a:pt x="676750" y="40575"/>
                  <a:pt x="671925" y="50277"/>
                  <a:pt x="668986" y="60539"/>
                </a:cubicBezTo>
                <a:cubicBezTo>
                  <a:pt x="668929" y="60725"/>
                  <a:pt x="668891" y="60910"/>
                  <a:pt x="668843" y="61095"/>
                </a:cubicBezTo>
                <a:cubicBezTo>
                  <a:pt x="669541" y="60924"/>
                  <a:pt x="670244" y="60753"/>
                  <a:pt x="670933" y="60620"/>
                </a:cubicBezTo>
                <a:cubicBezTo>
                  <a:pt x="674504" y="46867"/>
                  <a:pt x="682957" y="33570"/>
                  <a:pt x="692422" y="24200"/>
                </a:cubicBezTo>
                <a:cubicBezTo>
                  <a:pt x="694350" y="22286"/>
                  <a:pt x="697650" y="24775"/>
                  <a:pt x="696487" y="26907"/>
                </a:cubicBezTo>
                <a:cubicBezTo>
                  <a:pt x="691339" y="36381"/>
                  <a:pt x="686509" y="46083"/>
                  <a:pt x="683570" y="56346"/>
                </a:cubicBezTo>
                <a:cubicBezTo>
                  <a:pt x="683209" y="57619"/>
                  <a:pt x="682895" y="58906"/>
                  <a:pt x="682625" y="60197"/>
                </a:cubicBezTo>
                <a:cubicBezTo>
                  <a:pt x="682648" y="60202"/>
                  <a:pt x="682667" y="60202"/>
                  <a:pt x="682691" y="60207"/>
                </a:cubicBezTo>
                <a:cubicBezTo>
                  <a:pt x="686856" y="48425"/>
                  <a:pt x="694298" y="37326"/>
                  <a:pt x="702509" y="29191"/>
                </a:cubicBezTo>
                <a:cubicBezTo>
                  <a:pt x="704437" y="27277"/>
                  <a:pt x="707737" y="29766"/>
                  <a:pt x="706574" y="31898"/>
                </a:cubicBezTo>
                <a:cubicBezTo>
                  <a:pt x="701426" y="41372"/>
                  <a:pt x="696596" y="51075"/>
                  <a:pt x="693657" y="61337"/>
                </a:cubicBezTo>
                <a:cubicBezTo>
                  <a:pt x="693500" y="61898"/>
                  <a:pt x="693372" y="62463"/>
                  <a:pt x="693229" y="63028"/>
                </a:cubicBezTo>
                <a:cubicBezTo>
                  <a:pt x="693780" y="63246"/>
                  <a:pt x="694331" y="63474"/>
                  <a:pt x="694896" y="63712"/>
                </a:cubicBezTo>
                <a:cubicBezTo>
                  <a:pt x="699218" y="53340"/>
                  <a:pt x="705942" y="43704"/>
                  <a:pt x="713284" y="36433"/>
                </a:cubicBezTo>
                <a:cubicBezTo>
                  <a:pt x="715207" y="34520"/>
                  <a:pt x="718508" y="37008"/>
                  <a:pt x="717344" y="39140"/>
                </a:cubicBezTo>
                <a:cubicBezTo>
                  <a:pt x="712197" y="48615"/>
                  <a:pt x="707372" y="58317"/>
                  <a:pt x="704427" y="68579"/>
                </a:cubicBezTo>
                <a:cubicBezTo>
                  <a:pt x="706032" y="105574"/>
                  <a:pt x="694388" y="123763"/>
                  <a:pt x="686998" y="126906"/>
                </a:cubicBezTo>
                <a:lnTo>
                  <a:pt x="689525" y="126854"/>
                </a:lnTo>
                <a:lnTo>
                  <a:pt x="683403" y="256687"/>
                </a:lnTo>
                <a:lnTo>
                  <a:pt x="683166" y="261654"/>
                </a:lnTo>
                <a:lnTo>
                  <a:pt x="674651" y="442201"/>
                </a:lnTo>
                <a:close/>
                <a:moveTo>
                  <a:pt x="958797" y="1815248"/>
                </a:moveTo>
                <a:lnTo>
                  <a:pt x="966533" y="1799249"/>
                </a:lnTo>
                <a:lnTo>
                  <a:pt x="962473" y="1787643"/>
                </a:lnTo>
                <a:lnTo>
                  <a:pt x="908800" y="1810970"/>
                </a:lnTo>
                <a:lnTo>
                  <a:pt x="924054" y="1839293"/>
                </a:lnTo>
                <a:lnTo>
                  <a:pt x="946569" y="1827852"/>
                </a:lnTo>
                <a:cubicBezTo>
                  <a:pt x="951859" y="1825164"/>
                  <a:pt x="956133" y="1820762"/>
                  <a:pt x="958797" y="1815248"/>
                </a:cubicBezTo>
                <a:close/>
                <a:moveTo>
                  <a:pt x="21532" y="1561102"/>
                </a:moveTo>
                <a:lnTo>
                  <a:pt x="36942" y="1569949"/>
                </a:lnTo>
                <a:lnTo>
                  <a:pt x="48815" y="1566720"/>
                </a:lnTo>
                <a:lnTo>
                  <a:pt x="29330" y="1511532"/>
                </a:lnTo>
                <a:lnTo>
                  <a:pt x="0" y="1524748"/>
                </a:lnTo>
                <a:lnTo>
                  <a:pt x="9816" y="1548009"/>
                </a:lnTo>
                <a:cubicBezTo>
                  <a:pt x="12129" y="1553484"/>
                  <a:pt x="16227" y="1558058"/>
                  <a:pt x="21532" y="1561102"/>
                </a:cubicBezTo>
                <a:close/>
                <a:moveTo>
                  <a:pt x="503094" y="333867"/>
                </a:moveTo>
                <a:lnTo>
                  <a:pt x="425704" y="333867"/>
                </a:lnTo>
                <a:lnTo>
                  <a:pt x="420856" y="361521"/>
                </a:lnTo>
                <a:lnTo>
                  <a:pt x="406480" y="368915"/>
                </a:lnTo>
                <a:lnTo>
                  <a:pt x="395078" y="426639"/>
                </a:lnTo>
                <a:lnTo>
                  <a:pt x="385290" y="426639"/>
                </a:lnTo>
                <a:lnTo>
                  <a:pt x="385290" y="419691"/>
                </a:lnTo>
                <a:cubicBezTo>
                  <a:pt x="385290" y="410027"/>
                  <a:pt x="377383" y="402115"/>
                  <a:pt x="367714" y="402115"/>
                </a:cubicBezTo>
                <a:lnTo>
                  <a:pt x="367714" y="402115"/>
                </a:lnTo>
                <a:cubicBezTo>
                  <a:pt x="358050" y="402115"/>
                  <a:pt x="350138" y="410022"/>
                  <a:pt x="350138" y="419691"/>
                </a:cubicBezTo>
                <a:lnTo>
                  <a:pt x="350138" y="431953"/>
                </a:lnTo>
                <a:cubicBezTo>
                  <a:pt x="350138" y="438725"/>
                  <a:pt x="354023" y="444623"/>
                  <a:pt x="359674" y="447554"/>
                </a:cubicBezTo>
                <a:cubicBezTo>
                  <a:pt x="359674" y="453380"/>
                  <a:pt x="360434" y="459018"/>
                  <a:pt x="361731" y="464446"/>
                </a:cubicBezTo>
                <a:lnTo>
                  <a:pt x="360491" y="479149"/>
                </a:lnTo>
                <a:lnTo>
                  <a:pt x="356891" y="521851"/>
                </a:lnTo>
                <a:cubicBezTo>
                  <a:pt x="385024" y="531421"/>
                  <a:pt x="411381" y="545416"/>
                  <a:pt x="435008" y="563282"/>
                </a:cubicBezTo>
                <a:lnTo>
                  <a:pt x="438180" y="525613"/>
                </a:lnTo>
                <a:lnTo>
                  <a:pt x="438641" y="520166"/>
                </a:lnTo>
                <a:lnTo>
                  <a:pt x="443798" y="520166"/>
                </a:lnTo>
                <a:lnTo>
                  <a:pt x="450746" y="520166"/>
                </a:lnTo>
                <a:cubicBezTo>
                  <a:pt x="479657" y="520166"/>
                  <a:pt x="503089" y="496729"/>
                  <a:pt x="503089" y="467822"/>
                </a:cubicBezTo>
                <a:lnTo>
                  <a:pt x="503089" y="462631"/>
                </a:lnTo>
                <a:lnTo>
                  <a:pt x="503089" y="334314"/>
                </a:lnTo>
                <a:lnTo>
                  <a:pt x="503094" y="333867"/>
                </a:lnTo>
                <a:lnTo>
                  <a:pt x="503094" y="333867"/>
                </a:lnTo>
                <a:close/>
                <a:moveTo>
                  <a:pt x="1326379" y="1186116"/>
                </a:moveTo>
                <a:lnTo>
                  <a:pt x="1326156" y="1187370"/>
                </a:lnTo>
                <a:lnTo>
                  <a:pt x="1427850" y="1410421"/>
                </a:lnTo>
                <a:lnTo>
                  <a:pt x="1429745" y="1414590"/>
                </a:lnTo>
                <a:lnTo>
                  <a:pt x="1480422" y="1525736"/>
                </a:lnTo>
                <a:lnTo>
                  <a:pt x="1499912" y="1568486"/>
                </a:lnTo>
                <a:lnTo>
                  <a:pt x="1491563" y="1658589"/>
                </a:lnTo>
                <a:lnTo>
                  <a:pt x="1516053" y="1656822"/>
                </a:lnTo>
                <a:lnTo>
                  <a:pt x="1556510" y="1610082"/>
                </a:lnTo>
                <a:lnTo>
                  <a:pt x="1548133" y="1566292"/>
                </a:lnTo>
                <a:lnTo>
                  <a:pt x="1539675" y="1559601"/>
                </a:lnTo>
                <a:lnTo>
                  <a:pt x="1528182" y="1507671"/>
                </a:lnTo>
                <a:lnTo>
                  <a:pt x="1486671" y="1320081"/>
                </a:lnTo>
                <a:cubicBezTo>
                  <a:pt x="1478997" y="1285399"/>
                  <a:pt x="1465800" y="1252270"/>
                  <a:pt x="1447701" y="1221891"/>
                </a:cubicBezTo>
                <a:cubicBezTo>
                  <a:pt x="1455447" y="1217222"/>
                  <a:pt x="1463981" y="1211927"/>
                  <a:pt x="1473089" y="1206048"/>
                </a:cubicBezTo>
                <a:cubicBezTo>
                  <a:pt x="1447093" y="1173831"/>
                  <a:pt x="1414757" y="1148044"/>
                  <a:pt x="1374562" y="1133303"/>
                </a:cubicBezTo>
                <a:lnTo>
                  <a:pt x="1325581" y="1185627"/>
                </a:lnTo>
                <a:lnTo>
                  <a:pt x="1326379" y="1186116"/>
                </a:lnTo>
                <a:close/>
                <a:moveTo>
                  <a:pt x="1588219" y="1163925"/>
                </a:moveTo>
                <a:lnTo>
                  <a:pt x="1545578" y="1221539"/>
                </a:lnTo>
                <a:lnTo>
                  <a:pt x="1546428" y="1221929"/>
                </a:lnTo>
                <a:lnTo>
                  <a:pt x="1546347" y="1223201"/>
                </a:lnTo>
                <a:lnTo>
                  <a:pt x="1564009" y="1252460"/>
                </a:lnTo>
                <a:lnTo>
                  <a:pt x="1566203" y="1256102"/>
                </a:lnTo>
                <a:lnTo>
                  <a:pt x="1738510" y="1541574"/>
                </a:lnTo>
                <a:lnTo>
                  <a:pt x="1739289" y="1542861"/>
                </a:lnTo>
                <a:lnTo>
                  <a:pt x="1741151" y="1545943"/>
                </a:lnTo>
                <a:lnTo>
                  <a:pt x="1762792" y="1581793"/>
                </a:lnTo>
                <a:lnTo>
                  <a:pt x="1764863" y="1672261"/>
                </a:lnTo>
                <a:lnTo>
                  <a:pt x="1788987" y="1667693"/>
                </a:lnTo>
                <a:lnTo>
                  <a:pt x="1823802" y="1616608"/>
                </a:lnTo>
                <a:lnTo>
                  <a:pt x="1810443" y="1574071"/>
                </a:lnTo>
                <a:lnTo>
                  <a:pt x="1801268" y="1568401"/>
                </a:lnTo>
                <a:lnTo>
                  <a:pt x="1783882" y="1518142"/>
                </a:lnTo>
                <a:lnTo>
                  <a:pt x="1778065" y="1501321"/>
                </a:lnTo>
                <a:lnTo>
                  <a:pt x="1776673" y="1497304"/>
                </a:lnTo>
                <a:lnTo>
                  <a:pt x="1721067" y="1336565"/>
                </a:lnTo>
                <a:cubicBezTo>
                  <a:pt x="1709456" y="1303003"/>
                  <a:pt x="1692531" y="1271608"/>
                  <a:pt x="1671060" y="1243508"/>
                </a:cubicBezTo>
                <a:cubicBezTo>
                  <a:pt x="1678217" y="1237980"/>
                  <a:pt x="1686086" y="1231740"/>
                  <a:pt x="1694454" y="1224849"/>
                </a:cubicBezTo>
                <a:cubicBezTo>
                  <a:pt x="1664934" y="1195838"/>
                  <a:pt x="1629849" y="1173945"/>
                  <a:pt x="1588219" y="1163925"/>
                </a:cubicBezTo>
                <a:close/>
                <a:moveTo>
                  <a:pt x="1696334" y="483579"/>
                </a:moveTo>
                <a:cubicBezTo>
                  <a:pt x="1711978" y="462665"/>
                  <a:pt x="1729407" y="444129"/>
                  <a:pt x="1749803" y="432058"/>
                </a:cubicBezTo>
                <a:lnTo>
                  <a:pt x="1749623" y="429370"/>
                </a:lnTo>
                <a:lnTo>
                  <a:pt x="1745197" y="363715"/>
                </a:lnTo>
                <a:lnTo>
                  <a:pt x="1744546" y="363781"/>
                </a:lnTo>
                <a:cubicBezTo>
                  <a:pt x="1745624" y="358809"/>
                  <a:pt x="1746227" y="353661"/>
                  <a:pt x="1746227" y="348366"/>
                </a:cubicBezTo>
                <a:lnTo>
                  <a:pt x="1732764" y="337652"/>
                </a:lnTo>
                <a:cubicBezTo>
                  <a:pt x="1708198" y="332566"/>
                  <a:pt x="1684571" y="322845"/>
                  <a:pt x="1663115" y="308289"/>
                </a:cubicBezTo>
                <a:cubicBezTo>
                  <a:pt x="1638601" y="291654"/>
                  <a:pt x="1615977" y="269685"/>
                  <a:pt x="1603083" y="243751"/>
                </a:cubicBezTo>
                <a:lnTo>
                  <a:pt x="1614338" y="368668"/>
                </a:lnTo>
                <a:cubicBezTo>
                  <a:pt x="1614338" y="397523"/>
                  <a:pt x="1637893" y="420840"/>
                  <a:pt x="1655332" y="420840"/>
                </a:cubicBezTo>
                <a:lnTo>
                  <a:pt x="1673758" y="420840"/>
                </a:lnTo>
                <a:cubicBezTo>
                  <a:pt x="1677191" y="420840"/>
                  <a:pt x="1680544" y="420518"/>
                  <a:pt x="1683854" y="420057"/>
                </a:cubicBezTo>
                <a:lnTo>
                  <a:pt x="1686229" y="455313"/>
                </a:lnTo>
                <a:lnTo>
                  <a:pt x="1688190" y="484439"/>
                </a:lnTo>
                <a:lnTo>
                  <a:pt x="1696334" y="483579"/>
                </a:lnTo>
                <a:close/>
                <a:moveTo>
                  <a:pt x="1434433" y="134761"/>
                </a:moveTo>
                <a:cubicBezTo>
                  <a:pt x="1443237" y="118838"/>
                  <a:pt x="1443033" y="96622"/>
                  <a:pt x="1437928" y="79649"/>
                </a:cubicBezTo>
                <a:cubicBezTo>
                  <a:pt x="1437144" y="77047"/>
                  <a:pt x="1433065" y="77655"/>
                  <a:pt x="1433065" y="80081"/>
                </a:cubicBezTo>
                <a:cubicBezTo>
                  <a:pt x="1433065" y="90862"/>
                  <a:pt x="1432666" y="101689"/>
                  <a:pt x="1430353" y="112113"/>
                </a:cubicBezTo>
                <a:cubicBezTo>
                  <a:pt x="1430310" y="112299"/>
                  <a:pt x="1430253" y="112484"/>
                  <a:pt x="1430215" y="112669"/>
                </a:cubicBezTo>
                <a:cubicBezTo>
                  <a:pt x="1429684" y="112185"/>
                  <a:pt x="1429142" y="111700"/>
                  <a:pt x="1428606" y="111254"/>
                </a:cubicBezTo>
                <a:cubicBezTo>
                  <a:pt x="1432039" y="97467"/>
                  <a:pt x="1430956" y="81744"/>
                  <a:pt x="1427119" y="68988"/>
                </a:cubicBezTo>
                <a:cubicBezTo>
                  <a:pt x="1426336" y="66385"/>
                  <a:pt x="1422256" y="66993"/>
                  <a:pt x="1422256" y="69425"/>
                </a:cubicBezTo>
                <a:cubicBezTo>
                  <a:pt x="1422256" y="80205"/>
                  <a:pt x="1421857" y="91033"/>
                  <a:pt x="1419549" y="101457"/>
                </a:cubicBezTo>
                <a:cubicBezTo>
                  <a:pt x="1419255" y="102753"/>
                  <a:pt x="1418913" y="104026"/>
                  <a:pt x="1418547" y="105294"/>
                </a:cubicBezTo>
                <a:cubicBezTo>
                  <a:pt x="1418528" y="105284"/>
                  <a:pt x="1418500" y="105280"/>
                  <a:pt x="1418481" y="105270"/>
                </a:cubicBezTo>
                <a:cubicBezTo>
                  <a:pt x="1420451" y="92932"/>
                  <a:pt x="1419212" y="79626"/>
                  <a:pt x="1415883" y="68556"/>
                </a:cubicBezTo>
                <a:cubicBezTo>
                  <a:pt x="1415099" y="65953"/>
                  <a:pt x="1411025" y="66561"/>
                  <a:pt x="1411025" y="68988"/>
                </a:cubicBezTo>
                <a:cubicBezTo>
                  <a:pt x="1411025" y="79768"/>
                  <a:pt x="1410626" y="90596"/>
                  <a:pt x="1408313" y="101020"/>
                </a:cubicBezTo>
                <a:cubicBezTo>
                  <a:pt x="1408185" y="101590"/>
                  <a:pt x="1408019" y="102145"/>
                  <a:pt x="1407881" y="102706"/>
                </a:cubicBezTo>
                <a:cubicBezTo>
                  <a:pt x="1407292" y="102634"/>
                  <a:pt x="1406698" y="102568"/>
                  <a:pt x="1406095" y="102511"/>
                </a:cubicBezTo>
                <a:cubicBezTo>
                  <a:pt x="1407249" y="91332"/>
                  <a:pt x="1405948" y="79654"/>
                  <a:pt x="1402970" y="69762"/>
                </a:cubicBezTo>
                <a:cubicBezTo>
                  <a:pt x="1402187" y="67159"/>
                  <a:pt x="1398108" y="67767"/>
                  <a:pt x="1398108" y="70194"/>
                </a:cubicBezTo>
                <a:cubicBezTo>
                  <a:pt x="1398108" y="80974"/>
                  <a:pt x="1397709" y="91802"/>
                  <a:pt x="1395401" y="102226"/>
                </a:cubicBezTo>
                <a:cubicBezTo>
                  <a:pt x="1383557" y="116240"/>
                  <a:pt x="1378176" y="124461"/>
                  <a:pt x="1378637" y="141044"/>
                </a:cubicBezTo>
                <a:cubicBezTo>
                  <a:pt x="1378808" y="147389"/>
                  <a:pt x="1378527" y="157803"/>
                  <a:pt x="1383082" y="162153"/>
                </a:cubicBezTo>
                <a:cubicBezTo>
                  <a:pt x="1374961" y="201879"/>
                  <a:pt x="1365534" y="235934"/>
                  <a:pt x="1357423" y="268113"/>
                </a:cubicBezTo>
                <a:cubicBezTo>
                  <a:pt x="1359484" y="268341"/>
                  <a:pt x="1361535" y="268631"/>
                  <a:pt x="1363592" y="268944"/>
                </a:cubicBezTo>
                <a:cubicBezTo>
                  <a:pt x="1368654" y="269713"/>
                  <a:pt x="1373702" y="270715"/>
                  <a:pt x="1378694" y="271936"/>
                </a:cubicBezTo>
                <a:cubicBezTo>
                  <a:pt x="1381035" y="272506"/>
                  <a:pt x="1383362" y="273118"/>
                  <a:pt x="1385679" y="273774"/>
                </a:cubicBezTo>
                <a:cubicBezTo>
                  <a:pt x="1392632" y="275730"/>
                  <a:pt x="1399461" y="278029"/>
                  <a:pt x="1406129" y="280546"/>
                </a:cubicBezTo>
                <a:cubicBezTo>
                  <a:pt x="1408351" y="281382"/>
                  <a:pt x="1410550" y="282246"/>
                  <a:pt x="1412734" y="283125"/>
                </a:cubicBezTo>
                <a:cubicBezTo>
                  <a:pt x="1413105" y="244425"/>
                  <a:pt x="1413062" y="203992"/>
                  <a:pt x="1415674" y="174757"/>
                </a:cubicBezTo>
                <a:cubicBezTo>
                  <a:pt x="1424151" y="162538"/>
                  <a:pt x="1430491" y="149008"/>
                  <a:pt x="1434433" y="134761"/>
                </a:cubicBezTo>
                <a:close/>
                <a:moveTo>
                  <a:pt x="2048315" y="201247"/>
                </a:moveTo>
                <a:cubicBezTo>
                  <a:pt x="2040204" y="169068"/>
                  <a:pt x="2030777" y="135018"/>
                  <a:pt x="2022657" y="95288"/>
                </a:cubicBezTo>
                <a:cubicBezTo>
                  <a:pt x="2027211" y="90933"/>
                  <a:pt x="2026926" y="80523"/>
                  <a:pt x="2027102" y="74178"/>
                </a:cubicBezTo>
                <a:cubicBezTo>
                  <a:pt x="2027553" y="57595"/>
                  <a:pt x="2022177" y="49370"/>
                  <a:pt x="2010338" y="35360"/>
                </a:cubicBezTo>
                <a:cubicBezTo>
                  <a:pt x="2008025" y="24936"/>
                  <a:pt x="2007631" y="14108"/>
                  <a:pt x="2007631" y="3328"/>
                </a:cubicBezTo>
                <a:cubicBezTo>
                  <a:pt x="2007631" y="901"/>
                  <a:pt x="2003551" y="294"/>
                  <a:pt x="2002768" y="2896"/>
                </a:cubicBezTo>
                <a:cubicBezTo>
                  <a:pt x="1999790" y="12788"/>
                  <a:pt x="1998484" y="24466"/>
                  <a:pt x="1999643" y="35645"/>
                </a:cubicBezTo>
                <a:cubicBezTo>
                  <a:pt x="1999040" y="35702"/>
                  <a:pt x="1998442" y="35769"/>
                  <a:pt x="1997857" y="35840"/>
                </a:cubicBezTo>
                <a:cubicBezTo>
                  <a:pt x="1997715" y="35279"/>
                  <a:pt x="1997553" y="34719"/>
                  <a:pt x="1997425" y="34154"/>
                </a:cubicBezTo>
                <a:cubicBezTo>
                  <a:pt x="1995108" y="23730"/>
                  <a:pt x="1994714" y="12902"/>
                  <a:pt x="1994714" y="2122"/>
                </a:cubicBezTo>
                <a:cubicBezTo>
                  <a:pt x="1994714" y="-305"/>
                  <a:pt x="1990639" y="-913"/>
                  <a:pt x="1989855" y="1690"/>
                </a:cubicBezTo>
                <a:cubicBezTo>
                  <a:pt x="1986526" y="12760"/>
                  <a:pt x="1985287" y="26066"/>
                  <a:pt x="1987258" y="38404"/>
                </a:cubicBezTo>
                <a:cubicBezTo>
                  <a:pt x="1987234" y="38414"/>
                  <a:pt x="1987210" y="38419"/>
                  <a:pt x="1987191" y="38428"/>
                </a:cubicBezTo>
                <a:cubicBezTo>
                  <a:pt x="1986821" y="37160"/>
                  <a:pt x="1986484" y="35887"/>
                  <a:pt x="1986189" y="34591"/>
                </a:cubicBezTo>
                <a:cubicBezTo>
                  <a:pt x="1983872" y="24167"/>
                  <a:pt x="1983478" y="13339"/>
                  <a:pt x="1983478" y="2559"/>
                </a:cubicBezTo>
                <a:cubicBezTo>
                  <a:pt x="1983478" y="132"/>
                  <a:pt x="1979403" y="-476"/>
                  <a:pt x="1978619" y="2122"/>
                </a:cubicBezTo>
                <a:cubicBezTo>
                  <a:pt x="1974777" y="14878"/>
                  <a:pt x="1973699" y="30602"/>
                  <a:pt x="1977133" y="44388"/>
                </a:cubicBezTo>
                <a:cubicBezTo>
                  <a:pt x="1976596" y="44834"/>
                  <a:pt x="1976060" y="45319"/>
                  <a:pt x="1975528" y="45803"/>
                </a:cubicBezTo>
                <a:cubicBezTo>
                  <a:pt x="1975485" y="45618"/>
                  <a:pt x="1975428" y="45433"/>
                  <a:pt x="1975390" y="45248"/>
                </a:cubicBezTo>
                <a:cubicBezTo>
                  <a:pt x="1973072" y="34824"/>
                  <a:pt x="1972678" y="23996"/>
                  <a:pt x="1972678" y="13216"/>
                </a:cubicBezTo>
                <a:cubicBezTo>
                  <a:pt x="1972678" y="10789"/>
                  <a:pt x="1968599" y="10181"/>
                  <a:pt x="1967815" y="12783"/>
                </a:cubicBezTo>
                <a:cubicBezTo>
                  <a:pt x="1962705" y="29756"/>
                  <a:pt x="1962501" y="51972"/>
                  <a:pt x="1971311" y="67896"/>
                </a:cubicBezTo>
                <a:cubicBezTo>
                  <a:pt x="1975243" y="82143"/>
                  <a:pt x="1981592" y="95677"/>
                  <a:pt x="1990112" y="107901"/>
                </a:cubicBezTo>
                <a:cubicBezTo>
                  <a:pt x="1992724" y="137136"/>
                  <a:pt x="1992686" y="177569"/>
                  <a:pt x="1993051" y="216268"/>
                </a:cubicBezTo>
                <a:cubicBezTo>
                  <a:pt x="2008315" y="210114"/>
                  <a:pt x="2024618" y="204852"/>
                  <a:pt x="2041225" y="202221"/>
                </a:cubicBezTo>
                <a:cubicBezTo>
                  <a:pt x="2043552" y="201831"/>
                  <a:pt x="2045931" y="201508"/>
                  <a:pt x="2048315" y="201247"/>
                </a:cubicBezTo>
                <a:close/>
                <a:moveTo>
                  <a:pt x="201837" y="405235"/>
                </a:moveTo>
                <a:lnTo>
                  <a:pt x="193935" y="397566"/>
                </a:lnTo>
                <a:lnTo>
                  <a:pt x="159395" y="284848"/>
                </a:lnTo>
                <a:lnTo>
                  <a:pt x="158241" y="281078"/>
                </a:lnTo>
                <a:lnTo>
                  <a:pt x="111202" y="127576"/>
                </a:lnTo>
                <a:lnTo>
                  <a:pt x="111126" y="127576"/>
                </a:lnTo>
                <a:lnTo>
                  <a:pt x="111464" y="127576"/>
                </a:lnTo>
                <a:cubicBezTo>
                  <a:pt x="112347" y="121744"/>
                  <a:pt x="112798" y="115884"/>
                  <a:pt x="112879" y="110038"/>
                </a:cubicBezTo>
                <a:cubicBezTo>
                  <a:pt x="117438" y="96095"/>
                  <a:pt x="122006" y="82152"/>
                  <a:pt x="126418" y="68161"/>
                </a:cubicBezTo>
                <a:cubicBezTo>
                  <a:pt x="127112" y="65958"/>
                  <a:pt x="127154" y="62624"/>
                  <a:pt x="124860" y="62325"/>
                </a:cubicBezTo>
                <a:cubicBezTo>
                  <a:pt x="123018" y="62083"/>
                  <a:pt x="121916" y="64229"/>
                  <a:pt x="121085" y="65887"/>
                </a:cubicBezTo>
                <a:cubicBezTo>
                  <a:pt x="118601" y="70840"/>
                  <a:pt x="113995" y="74079"/>
                  <a:pt x="109436" y="77394"/>
                </a:cubicBezTo>
                <a:cubicBezTo>
                  <a:pt x="109146" y="59514"/>
                  <a:pt x="98599" y="40613"/>
                  <a:pt x="86251" y="28389"/>
                </a:cubicBezTo>
                <a:cubicBezTo>
                  <a:pt x="84323" y="26475"/>
                  <a:pt x="81023" y="28963"/>
                  <a:pt x="82186" y="31096"/>
                </a:cubicBezTo>
                <a:cubicBezTo>
                  <a:pt x="87334" y="40570"/>
                  <a:pt x="92164" y="50272"/>
                  <a:pt x="95108" y="60535"/>
                </a:cubicBezTo>
                <a:cubicBezTo>
                  <a:pt x="95160" y="60720"/>
                  <a:pt x="95198" y="60905"/>
                  <a:pt x="95246" y="61090"/>
                </a:cubicBezTo>
                <a:cubicBezTo>
                  <a:pt x="94548" y="60919"/>
                  <a:pt x="93845" y="60748"/>
                  <a:pt x="93161" y="60615"/>
                </a:cubicBezTo>
                <a:cubicBezTo>
                  <a:pt x="89590" y="46862"/>
                  <a:pt x="81132" y="33565"/>
                  <a:pt x="71667" y="24195"/>
                </a:cubicBezTo>
                <a:cubicBezTo>
                  <a:pt x="69739" y="22281"/>
                  <a:pt x="66443" y="24770"/>
                  <a:pt x="67602" y="26902"/>
                </a:cubicBezTo>
                <a:cubicBezTo>
                  <a:pt x="72755" y="36376"/>
                  <a:pt x="77580" y="46079"/>
                  <a:pt x="80519" y="56341"/>
                </a:cubicBezTo>
                <a:cubicBezTo>
                  <a:pt x="80885" y="57614"/>
                  <a:pt x="81193" y="58901"/>
                  <a:pt x="81469" y="60193"/>
                </a:cubicBezTo>
                <a:cubicBezTo>
                  <a:pt x="81440" y="60197"/>
                  <a:pt x="81421" y="60197"/>
                  <a:pt x="81398" y="60202"/>
                </a:cubicBezTo>
                <a:cubicBezTo>
                  <a:pt x="77233" y="48420"/>
                  <a:pt x="69796" y="37322"/>
                  <a:pt x="61580" y="29187"/>
                </a:cubicBezTo>
                <a:cubicBezTo>
                  <a:pt x="59652" y="27273"/>
                  <a:pt x="56356" y="29761"/>
                  <a:pt x="57515" y="31893"/>
                </a:cubicBezTo>
                <a:cubicBezTo>
                  <a:pt x="62668" y="41368"/>
                  <a:pt x="67493" y="51070"/>
                  <a:pt x="70432" y="61332"/>
                </a:cubicBezTo>
                <a:cubicBezTo>
                  <a:pt x="70594" y="61893"/>
                  <a:pt x="70717" y="62458"/>
                  <a:pt x="70860" y="63018"/>
                </a:cubicBezTo>
                <a:cubicBezTo>
                  <a:pt x="70309" y="63237"/>
                  <a:pt x="69758" y="63465"/>
                  <a:pt x="69198" y="63707"/>
                </a:cubicBezTo>
                <a:cubicBezTo>
                  <a:pt x="64876" y="53335"/>
                  <a:pt x="58151" y="43699"/>
                  <a:pt x="50809" y="36429"/>
                </a:cubicBezTo>
                <a:cubicBezTo>
                  <a:pt x="48881" y="34515"/>
                  <a:pt x="45581" y="37003"/>
                  <a:pt x="46744" y="39136"/>
                </a:cubicBezTo>
                <a:cubicBezTo>
                  <a:pt x="51892" y="48610"/>
                  <a:pt x="56717" y="58312"/>
                  <a:pt x="59657" y="68575"/>
                </a:cubicBezTo>
                <a:cubicBezTo>
                  <a:pt x="58052" y="105569"/>
                  <a:pt x="69696" y="123758"/>
                  <a:pt x="77086" y="126902"/>
                </a:cubicBezTo>
                <a:lnTo>
                  <a:pt x="74564" y="126850"/>
                </a:lnTo>
                <a:lnTo>
                  <a:pt x="87101" y="392631"/>
                </a:lnTo>
                <a:lnTo>
                  <a:pt x="87419" y="399403"/>
                </a:lnTo>
                <a:lnTo>
                  <a:pt x="89438" y="442206"/>
                </a:lnTo>
                <a:lnTo>
                  <a:pt x="123773" y="483537"/>
                </a:lnTo>
                <a:cubicBezTo>
                  <a:pt x="148392" y="456358"/>
                  <a:pt x="173367" y="429099"/>
                  <a:pt x="201837" y="405235"/>
                </a:cubicBezTo>
                <a:close/>
              </a:path>
            </a:pathLst>
          </a:custGeom>
          <a:solidFill>
            <a:srgbClr val="FFD2BB"/>
          </a:solidFill>
          <a:ln w="4747" cap="flat">
            <a:noFill/>
            <a:prstDash val="solid"/>
            <a:miter/>
          </a:ln>
        </p:spPr>
        <p:txBody>
          <a:bodyPr rtlCol="0" anchor="ctr"/>
          <a:lstStyle/>
          <a:p>
            <a:endParaRPr lang="ca-ES"/>
          </a:p>
        </p:txBody>
      </p:sp>
      <p:sp>
        <p:nvSpPr>
          <p:cNvPr id="16" name="Forma libre 15">
            <a:extLst>
              <a:ext uri="{FF2B5EF4-FFF2-40B4-BE49-F238E27FC236}">
                <a16:creationId xmlns:a16="http://schemas.microsoft.com/office/drawing/2014/main" id="{1982B55F-8017-8BC5-47FD-761D299271B0}"/>
              </a:ext>
            </a:extLst>
          </p:cNvPr>
          <p:cNvSpPr/>
          <p:nvPr/>
        </p:nvSpPr>
        <p:spPr>
          <a:xfrm>
            <a:off x="5087476" y="5205587"/>
            <a:ext cx="1810939" cy="880196"/>
          </a:xfrm>
          <a:custGeom>
            <a:avLst/>
            <a:gdLst>
              <a:gd name="connsiteX0" fmla="*/ 21760 w 1810939"/>
              <a:gd name="connsiteY0" fmla="*/ 633226 h 880196"/>
              <a:gd name="connsiteX1" fmla="*/ 2275 w 1810939"/>
              <a:gd name="connsiteY1" fmla="*/ 578038 h 880196"/>
              <a:gd name="connsiteX2" fmla="*/ 0 w 1810939"/>
              <a:gd name="connsiteY2" fmla="*/ 571574 h 880196"/>
              <a:gd name="connsiteX3" fmla="*/ 112067 w 1810939"/>
              <a:gd name="connsiteY3" fmla="*/ 517754 h 880196"/>
              <a:gd name="connsiteX4" fmla="*/ 115467 w 1810939"/>
              <a:gd name="connsiteY4" fmla="*/ 516177 h 880196"/>
              <a:gd name="connsiteX5" fmla="*/ 345285 w 1810939"/>
              <a:gd name="connsiteY5" fmla="*/ 466683 h 880196"/>
              <a:gd name="connsiteX6" fmla="*/ 281188 w 1810939"/>
              <a:gd name="connsiteY6" fmla="*/ 271714 h 880196"/>
              <a:gd name="connsiteX7" fmla="*/ 303665 w 1810939"/>
              <a:gd name="connsiteY7" fmla="*/ 138295 h 880196"/>
              <a:gd name="connsiteX8" fmla="*/ 538944 w 1810939"/>
              <a:gd name="connsiteY8" fmla="*/ 139511 h 880196"/>
              <a:gd name="connsiteX9" fmla="*/ 823636 w 1810939"/>
              <a:gd name="connsiteY9" fmla="*/ 454687 h 880196"/>
              <a:gd name="connsiteX10" fmla="*/ 875804 w 1810939"/>
              <a:gd name="connsiteY10" fmla="*/ 640492 h 880196"/>
              <a:gd name="connsiteX11" fmla="*/ 877115 w 1810939"/>
              <a:gd name="connsiteY11" fmla="*/ 645055 h 880196"/>
              <a:gd name="connsiteX12" fmla="*/ 940642 w 1810939"/>
              <a:gd name="connsiteY12" fmla="*/ 851869 h 880196"/>
              <a:gd name="connsiteX13" fmla="*/ 935404 w 1810939"/>
              <a:gd name="connsiteY13" fmla="*/ 854144 h 880196"/>
              <a:gd name="connsiteX14" fmla="*/ 881731 w 1810939"/>
              <a:gd name="connsiteY14" fmla="*/ 877471 h 880196"/>
              <a:gd name="connsiteX15" fmla="*/ 875443 w 1810939"/>
              <a:gd name="connsiteY15" fmla="*/ 880197 h 880196"/>
              <a:gd name="connsiteX16" fmla="*/ 746423 w 1810939"/>
              <a:gd name="connsiteY16" fmla="*/ 543185 h 880196"/>
              <a:gd name="connsiteX17" fmla="*/ 494987 w 1810939"/>
              <a:gd name="connsiteY17" fmla="*/ 335649 h 880196"/>
              <a:gd name="connsiteX18" fmla="*/ 461279 w 1810939"/>
              <a:gd name="connsiteY18" fmla="*/ 306604 h 880196"/>
              <a:gd name="connsiteX19" fmla="*/ 473398 w 1810939"/>
              <a:gd name="connsiteY19" fmla="*/ 454569 h 880196"/>
              <a:gd name="connsiteX20" fmla="*/ 473641 w 1810939"/>
              <a:gd name="connsiteY20" fmla="*/ 460111 h 880196"/>
              <a:gd name="connsiteX21" fmla="*/ 475535 w 1810939"/>
              <a:gd name="connsiteY21" fmla="*/ 535506 h 880196"/>
              <a:gd name="connsiteX22" fmla="*/ 179702 w 1810939"/>
              <a:gd name="connsiteY22" fmla="*/ 600334 h 880196"/>
              <a:gd name="connsiteX23" fmla="*/ 175808 w 1810939"/>
              <a:gd name="connsiteY23" fmla="*/ 601227 h 880196"/>
              <a:gd name="connsiteX24" fmla="*/ 23650 w 1810939"/>
              <a:gd name="connsiteY24" fmla="*/ 638606 h 880196"/>
              <a:gd name="connsiteX25" fmla="*/ 21760 w 1810939"/>
              <a:gd name="connsiteY25" fmla="*/ 633226 h 880196"/>
              <a:gd name="connsiteX26" fmla="*/ 1525456 w 1810939"/>
              <a:gd name="connsiteY26" fmla="*/ 11744 h 880196"/>
              <a:gd name="connsiteX27" fmla="*/ 1526230 w 1810939"/>
              <a:gd name="connsiteY27" fmla="*/ 8890 h 880196"/>
              <a:gd name="connsiteX28" fmla="*/ 1347502 w 1810939"/>
              <a:gd name="connsiteY28" fmla="*/ 199804 h 880196"/>
              <a:gd name="connsiteX29" fmla="*/ 1446030 w 1810939"/>
              <a:gd name="connsiteY29" fmla="*/ 272549 h 880196"/>
              <a:gd name="connsiteX30" fmla="*/ 1611736 w 1810939"/>
              <a:gd name="connsiteY30" fmla="*/ 151897 h 880196"/>
              <a:gd name="connsiteX31" fmla="*/ 1617762 w 1810939"/>
              <a:gd name="connsiteY31" fmla="*/ 147053 h 880196"/>
              <a:gd name="connsiteX32" fmla="*/ 1630779 w 1810939"/>
              <a:gd name="connsiteY32" fmla="*/ 136358 h 880196"/>
              <a:gd name="connsiteX33" fmla="*/ 1614286 w 1810939"/>
              <a:gd name="connsiteY33" fmla="*/ 158645 h 880196"/>
              <a:gd name="connsiteX34" fmla="*/ 1610663 w 1810939"/>
              <a:gd name="connsiteY34" fmla="*/ 163536 h 880196"/>
              <a:gd name="connsiteX35" fmla="*/ 1561159 w 1810939"/>
              <a:gd name="connsiteY35" fmla="*/ 230416 h 880196"/>
              <a:gd name="connsiteX36" fmla="*/ 1667399 w 1810939"/>
              <a:gd name="connsiteY36" fmla="*/ 291346 h 880196"/>
              <a:gd name="connsiteX37" fmla="*/ 1777894 w 1810939"/>
              <a:gd name="connsiteY37" fmla="*/ 180020 h 880196"/>
              <a:gd name="connsiteX38" fmla="*/ 1788579 w 1810939"/>
              <a:gd name="connsiteY38" fmla="*/ 0 h 880196"/>
              <a:gd name="connsiteX39" fmla="*/ 1525456 w 1810939"/>
              <a:gd name="connsiteY39" fmla="*/ 11744 h 880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10939" h="880196">
                <a:moveTo>
                  <a:pt x="21760" y="633226"/>
                </a:moveTo>
                <a:lnTo>
                  <a:pt x="2275" y="578038"/>
                </a:lnTo>
                <a:lnTo>
                  <a:pt x="0" y="571574"/>
                </a:lnTo>
                <a:cubicBezTo>
                  <a:pt x="34340" y="555238"/>
                  <a:pt x="73001" y="535876"/>
                  <a:pt x="112067" y="517754"/>
                </a:cubicBezTo>
                <a:cubicBezTo>
                  <a:pt x="113202" y="517227"/>
                  <a:pt x="114337" y="516700"/>
                  <a:pt x="115467" y="516177"/>
                </a:cubicBezTo>
                <a:cubicBezTo>
                  <a:pt x="207208" y="473812"/>
                  <a:pt x="300597" y="438940"/>
                  <a:pt x="345285" y="466683"/>
                </a:cubicBezTo>
                <a:cubicBezTo>
                  <a:pt x="329423" y="401522"/>
                  <a:pt x="303252" y="337107"/>
                  <a:pt x="281188" y="271714"/>
                </a:cubicBezTo>
                <a:cubicBezTo>
                  <a:pt x="265093" y="224019"/>
                  <a:pt x="275617" y="174677"/>
                  <a:pt x="303665" y="138295"/>
                </a:cubicBezTo>
                <a:cubicBezTo>
                  <a:pt x="378062" y="165916"/>
                  <a:pt x="463188" y="165379"/>
                  <a:pt x="538944" y="139511"/>
                </a:cubicBezTo>
                <a:cubicBezTo>
                  <a:pt x="635101" y="233831"/>
                  <a:pt x="748958" y="363773"/>
                  <a:pt x="823636" y="454687"/>
                </a:cubicBezTo>
                <a:cubicBezTo>
                  <a:pt x="823636" y="454687"/>
                  <a:pt x="848065" y="543935"/>
                  <a:pt x="875804" y="640492"/>
                </a:cubicBezTo>
                <a:cubicBezTo>
                  <a:pt x="876241" y="642006"/>
                  <a:pt x="876678" y="643531"/>
                  <a:pt x="877115" y="645055"/>
                </a:cubicBezTo>
                <a:cubicBezTo>
                  <a:pt x="900276" y="725560"/>
                  <a:pt x="925502" y="810230"/>
                  <a:pt x="940642" y="851869"/>
                </a:cubicBezTo>
                <a:lnTo>
                  <a:pt x="935404" y="854144"/>
                </a:lnTo>
                <a:lnTo>
                  <a:pt x="881731" y="877471"/>
                </a:lnTo>
                <a:lnTo>
                  <a:pt x="875443" y="880197"/>
                </a:lnTo>
                <a:cubicBezTo>
                  <a:pt x="812215" y="768420"/>
                  <a:pt x="711157" y="610117"/>
                  <a:pt x="746423" y="543185"/>
                </a:cubicBezTo>
                <a:cubicBezTo>
                  <a:pt x="744794" y="543703"/>
                  <a:pt x="552132" y="371105"/>
                  <a:pt x="494987" y="335649"/>
                </a:cubicBezTo>
                <a:cubicBezTo>
                  <a:pt x="481890" y="327519"/>
                  <a:pt x="470663" y="317655"/>
                  <a:pt x="461279" y="306604"/>
                </a:cubicBezTo>
                <a:cubicBezTo>
                  <a:pt x="466660" y="356706"/>
                  <a:pt x="470967" y="406870"/>
                  <a:pt x="473398" y="454569"/>
                </a:cubicBezTo>
                <a:cubicBezTo>
                  <a:pt x="473493" y="456435"/>
                  <a:pt x="473546" y="458249"/>
                  <a:pt x="473641" y="460111"/>
                </a:cubicBezTo>
                <a:cubicBezTo>
                  <a:pt x="474885" y="486130"/>
                  <a:pt x="475592" y="511447"/>
                  <a:pt x="475535" y="535506"/>
                </a:cubicBezTo>
                <a:cubicBezTo>
                  <a:pt x="475535" y="535506"/>
                  <a:pt x="315328" y="569281"/>
                  <a:pt x="179702" y="600334"/>
                </a:cubicBezTo>
                <a:cubicBezTo>
                  <a:pt x="178405" y="600633"/>
                  <a:pt x="177099" y="600928"/>
                  <a:pt x="175808" y="601227"/>
                </a:cubicBezTo>
                <a:cubicBezTo>
                  <a:pt x="113401" y="615540"/>
                  <a:pt x="56613" y="629203"/>
                  <a:pt x="23650" y="638606"/>
                </a:cubicBezTo>
                <a:lnTo>
                  <a:pt x="21760" y="633226"/>
                </a:lnTo>
                <a:close/>
                <a:moveTo>
                  <a:pt x="1525456" y="11744"/>
                </a:moveTo>
                <a:cubicBezTo>
                  <a:pt x="1525732" y="10790"/>
                  <a:pt x="1525955" y="9845"/>
                  <a:pt x="1526230" y="8890"/>
                </a:cubicBezTo>
                <a:lnTo>
                  <a:pt x="1347502" y="199804"/>
                </a:lnTo>
                <a:cubicBezTo>
                  <a:pt x="1387698" y="214545"/>
                  <a:pt x="1420034" y="240332"/>
                  <a:pt x="1446030" y="272549"/>
                </a:cubicBezTo>
                <a:cubicBezTo>
                  <a:pt x="1473616" y="254722"/>
                  <a:pt x="1555247" y="196969"/>
                  <a:pt x="1611736" y="151897"/>
                </a:cubicBezTo>
                <a:cubicBezTo>
                  <a:pt x="1613778" y="150258"/>
                  <a:pt x="1615787" y="148648"/>
                  <a:pt x="1617762" y="147053"/>
                </a:cubicBezTo>
                <a:cubicBezTo>
                  <a:pt x="1622317" y="143377"/>
                  <a:pt x="1626662" y="139801"/>
                  <a:pt x="1630779" y="136358"/>
                </a:cubicBezTo>
                <a:lnTo>
                  <a:pt x="1614286" y="158645"/>
                </a:lnTo>
                <a:lnTo>
                  <a:pt x="1610663" y="163536"/>
                </a:lnTo>
                <a:lnTo>
                  <a:pt x="1561159" y="230416"/>
                </a:lnTo>
                <a:cubicBezTo>
                  <a:pt x="1602789" y="240432"/>
                  <a:pt x="1637875" y="262334"/>
                  <a:pt x="1667399" y="291346"/>
                </a:cubicBezTo>
                <a:cubicBezTo>
                  <a:pt x="1701881" y="262952"/>
                  <a:pt x="1744527" y="223739"/>
                  <a:pt x="1777894" y="180020"/>
                </a:cubicBezTo>
                <a:cubicBezTo>
                  <a:pt x="1818854" y="126338"/>
                  <a:pt x="1820939" y="55050"/>
                  <a:pt x="1788579" y="0"/>
                </a:cubicBezTo>
                <a:cubicBezTo>
                  <a:pt x="1714533" y="35095"/>
                  <a:pt x="1598662" y="42959"/>
                  <a:pt x="1525456" y="11744"/>
                </a:cubicBezTo>
                <a:close/>
              </a:path>
            </a:pathLst>
          </a:custGeom>
          <a:solidFill>
            <a:srgbClr val="DB3568"/>
          </a:solidFill>
          <a:ln w="4747" cap="flat">
            <a:noFill/>
            <a:prstDash val="solid"/>
            <a:miter/>
          </a:ln>
        </p:spPr>
        <p:txBody>
          <a:bodyPr rtlCol="0" anchor="ctr"/>
          <a:lstStyle/>
          <a:p>
            <a:endParaRPr lang="ca-ES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2B83211E-E47E-B8AC-A8CE-C41D6910A08D}"/>
              </a:ext>
            </a:extLst>
          </p:cNvPr>
          <p:cNvSpPr/>
          <p:nvPr/>
        </p:nvSpPr>
        <p:spPr>
          <a:xfrm>
            <a:off x="5398250" y="4413192"/>
            <a:ext cx="1497942" cy="351081"/>
          </a:xfrm>
          <a:custGeom>
            <a:avLst/>
            <a:gdLst>
              <a:gd name="connsiteX0" fmla="*/ 23906 w 1497942"/>
              <a:gd name="connsiteY0" fmla="*/ 323338 h 351081"/>
              <a:gd name="connsiteX1" fmla="*/ 22666 w 1497942"/>
              <a:gd name="connsiteY1" fmla="*/ 338040 h 351081"/>
              <a:gd name="connsiteX2" fmla="*/ 170 w 1497942"/>
              <a:gd name="connsiteY2" fmla="*/ 231027 h 351081"/>
              <a:gd name="connsiteX3" fmla="*/ 7346 w 1497942"/>
              <a:gd name="connsiteY3" fmla="*/ 187535 h 351081"/>
              <a:gd name="connsiteX4" fmla="*/ 12028 w 1497942"/>
              <a:gd name="connsiteY4" fmla="*/ 180844 h 351081"/>
              <a:gd name="connsiteX5" fmla="*/ 22747 w 1497942"/>
              <a:gd name="connsiteY5" fmla="*/ 150959 h 351081"/>
              <a:gd name="connsiteX6" fmla="*/ 42541 w 1497942"/>
              <a:gd name="connsiteY6" fmla="*/ 126069 h 351081"/>
              <a:gd name="connsiteX7" fmla="*/ 101395 w 1497942"/>
              <a:gd name="connsiteY7" fmla="*/ 106508 h 351081"/>
              <a:gd name="connsiteX8" fmla="*/ 153354 w 1497942"/>
              <a:gd name="connsiteY8" fmla="*/ 118105 h 351081"/>
              <a:gd name="connsiteX9" fmla="*/ 158568 w 1497942"/>
              <a:gd name="connsiteY9" fmla="*/ 119345 h 351081"/>
              <a:gd name="connsiteX10" fmla="*/ 173556 w 1497942"/>
              <a:gd name="connsiteY10" fmla="*/ 188034 h 351081"/>
              <a:gd name="connsiteX11" fmla="*/ 172174 w 1497942"/>
              <a:gd name="connsiteY11" fmla="*/ 189008 h 351081"/>
              <a:gd name="connsiteX12" fmla="*/ 165278 w 1497942"/>
              <a:gd name="connsiteY12" fmla="*/ 193196 h 351081"/>
              <a:gd name="connsiteX13" fmla="*/ 165278 w 1497942"/>
              <a:gd name="connsiteY13" fmla="*/ 192755 h 351081"/>
              <a:gd name="connsiteX14" fmla="*/ 87884 w 1497942"/>
              <a:gd name="connsiteY14" fmla="*/ 192755 h 351081"/>
              <a:gd name="connsiteX15" fmla="*/ 83035 w 1497942"/>
              <a:gd name="connsiteY15" fmla="*/ 220408 h 351081"/>
              <a:gd name="connsiteX16" fmla="*/ 68660 w 1497942"/>
              <a:gd name="connsiteY16" fmla="*/ 227802 h 351081"/>
              <a:gd name="connsiteX17" fmla="*/ 57258 w 1497942"/>
              <a:gd name="connsiteY17" fmla="*/ 285526 h 351081"/>
              <a:gd name="connsiteX18" fmla="*/ 47470 w 1497942"/>
              <a:gd name="connsiteY18" fmla="*/ 285526 h 351081"/>
              <a:gd name="connsiteX19" fmla="*/ 47470 w 1497942"/>
              <a:gd name="connsiteY19" fmla="*/ 278578 h 351081"/>
              <a:gd name="connsiteX20" fmla="*/ 29894 w 1497942"/>
              <a:gd name="connsiteY20" fmla="*/ 261002 h 351081"/>
              <a:gd name="connsiteX21" fmla="*/ 29894 w 1497942"/>
              <a:gd name="connsiteY21" fmla="*/ 261002 h 351081"/>
              <a:gd name="connsiteX22" fmla="*/ 12318 w 1497942"/>
              <a:gd name="connsiteY22" fmla="*/ 278578 h 351081"/>
              <a:gd name="connsiteX23" fmla="*/ 12318 w 1497942"/>
              <a:gd name="connsiteY23" fmla="*/ 290840 h 351081"/>
              <a:gd name="connsiteX24" fmla="*/ 21854 w 1497942"/>
              <a:gd name="connsiteY24" fmla="*/ 306441 h 351081"/>
              <a:gd name="connsiteX25" fmla="*/ 23906 w 1497942"/>
              <a:gd name="connsiteY25" fmla="*/ 323338 h 351081"/>
              <a:gd name="connsiteX26" fmla="*/ 1224280 w 1497942"/>
              <a:gd name="connsiteY26" fmla="*/ 74258 h 351081"/>
              <a:gd name="connsiteX27" fmla="*/ 1259242 w 1497942"/>
              <a:gd name="connsiteY27" fmla="*/ 331278 h 351081"/>
              <a:gd name="connsiteX28" fmla="*/ 1295115 w 1497942"/>
              <a:gd name="connsiteY28" fmla="*/ 351081 h 351081"/>
              <a:gd name="connsiteX29" fmla="*/ 1310939 w 1497942"/>
              <a:gd name="connsiteY29" fmla="*/ 338819 h 351081"/>
              <a:gd name="connsiteX30" fmla="*/ 1348399 w 1497942"/>
              <a:gd name="connsiteY30" fmla="*/ 314215 h 351081"/>
              <a:gd name="connsiteX31" fmla="*/ 1346025 w 1497942"/>
              <a:gd name="connsiteY31" fmla="*/ 278958 h 351081"/>
              <a:gd name="connsiteX32" fmla="*/ 1335928 w 1497942"/>
              <a:gd name="connsiteY32" fmla="*/ 279742 h 351081"/>
              <a:gd name="connsiteX33" fmla="*/ 1317502 w 1497942"/>
              <a:gd name="connsiteY33" fmla="*/ 279742 h 351081"/>
              <a:gd name="connsiteX34" fmla="*/ 1276509 w 1497942"/>
              <a:gd name="connsiteY34" fmla="*/ 227570 h 351081"/>
              <a:gd name="connsiteX35" fmla="*/ 1265249 w 1497942"/>
              <a:gd name="connsiteY35" fmla="*/ 102652 h 351081"/>
              <a:gd name="connsiteX36" fmla="*/ 1325286 w 1497942"/>
              <a:gd name="connsiteY36" fmla="*/ 167191 h 351081"/>
              <a:gd name="connsiteX37" fmla="*/ 1394935 w 1497942"/>
              <a:gd name="connsiteY37" fmla="*/ 196554 h 351081"/>
              <a:gd name="connsiteX38" fmla="*/ 1408398 w 1497942"/>
              <a:gd name="connsiteY38" fmla="*/ 207267 h 351081"/>
              <a:gd name="connsiteX39" fmla="*/ 1406717 w 1497942"/>
              <a:gd name="connsiteY39" fmla="*/ 222683 h 351081"/>
              <a:gd name="connsiteX40" fmla="*/ 1407367 w 1497942"/>
              <a:gd name="connsiteY40" fmla="*/ 222616 h 351081"/>
              <a:gd name="connsiteX41" fmla="*/ 1411793 w 1497942"/>
              <a:gd name="connsiteY41" fmla="*/ 288271 h 351081"/>
              <a:gd name="connsiteX42" fmla="*/ 1430153 w 1497942"/>
              <a:gd name="connsiteY42" fmla="*/ 286723 h 351081"/>
              <a:gd name="connsiteX43" fmla="*/ 1486490 w 1497942"/>
              <a:gd name="connsiteY43" fmla="*/ 255517 h 351081"/>
              <a:gd name="connsiteX44" fmla="*/ 1492118 w 1497942"/>
              <a:gd name="connsiteY44" fmla="*/ 237618 h 351081"/>
              <a:gd name="connsiteX45" fmla="*/ 1497356 w 1497942"/>
              <a:gd name="connsiteY45" fmla="*/ 204888 h 351081"/>
              <a:gd name="connsiteX46" fmla="*/ 1497750 w 1497942"/>
              <a:gd name="connsiteY46" fmla="*/ 198648 h 351081"/>
              <a:gd name="connsiteX47" fmla="*/ 1468534 w 1497942"/>
              <a:gd name="connsiteY47" fmla="*/ 81604 h 351081"/>
              <a:gd name="connsiteX48" fmla="*/ 1346851 w 1497942"/>
              <a:gd name="connsiteY48" fmla="*/ 174 h 351081"/>
              <a:gd name="connsiteX49" fmla="*/ 1334005 w 1497942"/>
              <a:gd name="connsiteY49" fmla="*/ 193 h 351081"/>
              <a:gd name="connsiteX50" fmla="*/ 1329256 w 1497942"/>
              <a:gd name="connsiteY50" fmla="*/ 468 h 351081"/>
              <a:gd name="connsiteX51" fmla="*/ 1224280 w 1497942"/>
              <a:gd name="connsiteY51" fmla="*/ 74258 h 351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497942" h="351081">
                <a:moveTo>
                  <a:pt x="23906" y="323338"/>
                </a:moveTo>
                <a:lnTo>
                  <a:pt x="22666" y="338040"/>
                </a:lnTo>
                <a:cubicBezTo>
                  <a:pt x="9312" y="303938"/>
                  <a:pt x="1628" y="267622"/>
                  <a:pt x="170" y="231027"/>
                </a:cubicBezTo>
                <a:cubicBezTo>
                  <a:pt x="-414" y="216158"/>
                  <a:pt x="170" y="200576"/>
                  <a:pt x="7346" y="187535"/>
                </a:cubicBezTo>
                <a:cubicBezTo>
                  <a:pt x="8642" y="185166"/>
                  <a:pt x="10229" y="182919"/>
                  <a:pt x="12028" y="180844"/>
                </a:cubicBezTo>
                <a:cubicBezTo>
                  <a:pt x="14246" y="170487"/>
                  <a:pt x="21441" y="153252"/>
                  <a:pt x="22747" y="150959"/>
                </a:cubicBezTo>
                <a:cubicBezTo>
                  <a:pt x="27776" y="142116"/>
                  <a:pt x="34681" y="132680"/>
                  <a:pt x="42541" y="126069"/>
                </a:cubicBezTo>
                <a:cubicBezTo>
                  <a:pt x="57438" y="113532"/>
                  <a:pt x="82385" y="105487"/>
                  <a:pt x="101395" y="106508"/>
                </a:cubicBezTo>
                <a:cubicBezTo>
                  <a:pt x="119152" y="107463"/>
                  <a:pt x="136120" y="113746"/>
                  <a:pt x="153354" y="118105"/>
                </a:cubicBezTo>
                <a:cubicBezTo>
                  <a:pt x="155078" y="118542"/>
                  <a:pt x="156816" y="118955"/>
                  <a:pt x="158568" y="119345"/>
                </a:cubicBezTo>
                <a:cubicBezTo>
                  <a:pt x="191141" y="126582"/>
                  <a:pt x="200649" y="168563"/>
                  <a:pt x="173556" y="188034"/>
                </a:cubicBezTo>
                <a:cubicBezTo>
                  <a:pt x="173100" y="188362"/>
                  <a:pt x="172639" y="188685"/>
                  <a:pt x="172174" y="189008"/>
                </a:cubicBezTo>
                <a:cubicBezTo>
                  <a:pt x="169947" y="190537"/>
                  <a:pt x="167620" y="191876"/>
                  <a:pt x="165278" y="193196"/>
                </a:cubicBezTo>
                <a:lnTo>
                  <a:pt x="165278" y="192755"/>
                </a:lnTo>
                <a:lnTo>
                  <a:pt x="87884" y="192755"/>
                </a:lnTo>
                <a:lnTo>
                  <a:pt x="83035" y="220408"/>
                </a:lnTo>
                <a:lnTo>
                  <a:pt x="68660" y="227802"/>
                </a:lnTo>
                <a:lnTo>
                  <a:pt x="57258" y="285526"/>
                </a:lnTo>
                <a:lnTo>
                  <a:pt x="47470" y="285526"/>
                </a:lnTo>
                <a:lnTo>
                  <a:pt x="47470" y="278578"/>
                </a:lnTo>
                <a:cubicBezTo>
                  <a:pt x="47470" y="268914"/>
                  <a:pt x="39563" y="261002"/>
                  <a:pt x="29894" y="261002"/>
                </a:cubicBezTo>
                <a:lnTo>
                  <a:pt x="29894" y="261002"/>
                </a:lnTo>
                <a:cubicBezTo>
                  <a:pt x="20230" y="261002"/>
                  <a:pt x="12318" y="268909"/>
                  <a:pt x="12318" y="278578"/>
                </a:cubicBezTo>
                <a:lnTo>
                  <a:pt x="12318" y="290840"/>
                </a:lnTo>
                <a:cubicBezTo>
                  <a:pt x="12318" y="297612"/>
                  <a:pt x="16208" y="303511"/>
                  <a:pt x="21854" y="306441"/>
                </a:cubicBezTo>
                <a:cubicBezTo>
                  <a:pt x="21849" y="312272"/>
                  <a:pt x="22609" y="317909"/>
                  <a:pt x="23906" y="323338"/>
                </a:cubicBezTo>
                <a:close/>
                <a:moveTo>
                  <a:pt x="1224280" y="74258"/>
                </a:moveTo>
                <a:cubicBezTo>
                  <a:pt x="1204714" y="114173"/>
                  <a:pt x="1230173" y="259293"/>
                  <a:pt x="1259242" y="331278"/>
                </a:cubicBezTo>
                <a:cubicBezTo>
                  <a:pt x="1272971" y="339009"/>
                  <a:pt x="1285252" y="345819"/>
                  <a:pt x="1295115" y="351081"/>
                </a:cubicBezTo>
                <a:cubicBezTo>
                  <a:pt x="1300107" y="347007"/>
                  <a:pt x="1305402" y="342889"/>
                  <a:pt x="1310939" y="338819"/>
                </a:cubicBezTo>
                <a:cubicBezTo>
                  <a:pt x="1322736" y="330148"/>
                  <a:pt x="1335553" y="321685"/>
                  <a:pt x="1348399" y="314215"/>
                </a:cubicBezTo>
                <a:lnTo>
                  <a:pt x="1346025" y="278958"/>
                </a:lnTo>
                <a:cubicBezTo>
                  <a:pt x="1342719" y="279419"/>
                  <a:pt x="1339366" y="279742"/>
                  <a:pt x="1335928" y="279742"/>
                </a:cubicBezTo>
                <a:lnTo>
                  <a:pt x="1317502" y="279742"/>
                </a:lnTo>
                <a:cubicBezTo>
                  <a:pt x="1300059" y="279742"/>
                  <a:pt x="1276509" y="256420"/>
                  <a:pt x="1276509" y="227570"/>
                </a:cubicBezTo>
                <a:lnTo>
                  <a:pt x="1265249" y="102652"/>
                </a:lnTo>
                <a:cubicBezTo>
                  <a:pt x="1278147" y="128586"/>
                  <a:pt x="1300767" y="150555"/>
                  <a:pt x="1325286" y="167191"/>
                </a:cubicBezTo>
                <a:cubicBezTo>
                  <a:pt x="1346742" y="181751"/>
                  <a:pt x="1370373" y="191468"/>
                  <a:pt x="1394935" y="196554"/>
                </a:cubicBezTo>
                <a:lnTo>
                  <a:pt x="1408398" y="207267"/>
                </a:lnTo>
                <a:cubicBezTo>
                  <a:pt x="1408398" y="212563"/>
                  <a:pt x="1407795" y="217711"/>
                  <a:pt x="1406717" y="222683"/>
                </a:cubicBezTo>
                <a:lnTo>
                  <a:pt x="1407367" y="222616"/>
                </a:lnTo>
                <a:lnTo>
                  <a:pt x="1411793" y="288271"/>
                </a:lnTo>
                <a:cubicBezTo>
                  <a:pt x="1417872" y="287212"/>
                  <a:pt x="1424041" y="286614"/>
                  <a:pt x="1430153" y="286723"/>
                </a:cubicBezTo>
                <a:cubicBezTo>
                  <a:pt x="1444020" y="279462"/>
                  <a:pt x="1463961" y="268321"/>
                  <a:pt x="1486490" y="255517"/>
                </a:cubicBezTo>
                <a:cubicBezTo>
                  <a:pt x="1488665" y="249676"/>
                  <a:pt x="1490565" y="243711"/>
                  <a:pt x="1492118" y="237618"/>
                </a:cubicBezTo>
                <a:cubicBezTo>
                  <a:pt x="1494834" y="226914"/>
                  <a:pt x="1496534" y="215944"/>
                  <a:pt x="1497356" y="204888"/>
                </a:cubicBezTo>
                <a:cubicBezTo>
                  <a:pt x="1497513" y="202808"/>
                  <a:pt x="1497655" y="200733"/>
                  <a:pt x="1497750" y="198648"/>
                </a:cubicBezTo>
                <a:cubicBezTo>
                  <a:pt x="1499531" y="157588"/>
                  <a:pt x="1488879" y="115712"/>
                  <a:pt x="1468534" y="81604"/>
                </a:cubicBezTo>
                <a:cubicBezTo>
                  <a:pt x="1441095" y="35620"/>
                  <a:pt x="1395476" y="3175"/>
                  <a:pt x="1346851" y="174"/>
                </a:cubicBezTo>
                <a:cubicBezTo>
                  <a:pt x="1342572" y="-92"/>
                  <a:pt x="1338289" y="-26"/>
                  <a:pt x="1334005" y="193"/>
                </a:cubicBezTo>
                <a:cubicBezTo>
                  <a:pt x="1332419" y="273"/>
                  <a:pt x="1330837" y="321"/>
                  <a:pt x="1329256" y="468"/>
                </a:cubicBezTo>
                <a:cubicBezTo>
                  <a:pt x="1286520" y="4353"/>
                  <a:pt x="1245218" y="31541"/>
                  <a:pt x="1224280" y="74258"/>
                </a:cubicBezTo>
                <a:close/>
              </a:path>
            </a:pathLst>
          </a:custGeom>
          <a:solidFill>
            <a:srgbClr val="EDB539"/>
          </a:solidFill>
          <a:ln w="4747" cap="flat">
            <a:noFill/>
            <a:prstDash val="solid"/>
            <a:miter/>
          </a:ln>
        </p:spPr>
        <p:txBody>
          <a:bodyPr rtlCol="0" anchor="ctr"/>
          <a:lstStyle/>
          <a:p>
            <a:endParaRPr lang="ca-ES"/>
          </a:p>
        </p:txBody>
      </p:sp>
      <p:sp>
        <p:nvSpPr>
          <p:cNvPr id="18" name="Forma libre 17">
            <a:extLst>
              <a:ext uri="{FF2B5EF4-FFF2-40B4-BE49-F238E27FC236}">
                <a16:creationId xmlns:a16="http://schemas.microsoft.com/office/drawing/2014/main" id="{52C03AE9-6069-7893-1AEA-27614EEAB63A}"/>
              </a:ext>
            </a:extLst>
          </p:cNvPr>
          <p:cNvSpPr/>
          <p:nvPr/>
        </p:nvSpPr>
        <p:spPr>
          <a:xfrm>
            <a:off x="5023321" y="4137715"/>
            <a:ext cx="2104358" cy="2225604"/>
          </a:xfrm>
          <a:custGeom>
            <a:avLst/>
            <a:gdLst>
              <a:gd name="connsiteX0" fmla="*/ 124181 w 2104358"/>
              <a:gd name="connsiteY0" fmla="*/ 527000 h 2225604"/>
              <a:gd name="connsiteX1" fmla="*/ 124500 w 2104358"/>
              <a:gd name="connsiteY1" fmla="*/ 533772 h 2225604"/>
              <a:gd name="connsiteX2" fmla="*/ 2959 w 2104358"/>
              <a:gd name="connsiteY2" fmla="*/ 1013971 h 2225604"/>
              <a:gd name="connsiteX3" fmla="*/ 73956 w 2104358"/>
              <a:gd name="connsiteY3" fmla="*/ 1386173 h 2225604"/>
              <a:gd name="connsiteX4" fmla="*/ 70689 w 2104358"/>
              <a:gd name="connsiteY4" fmla="*/ 1387232 h 2225604"/>
              <a:gd name="connsiteX5" fmla="*/ 0 w 2104358"/>
              <a:gd name="connsiteY5" fmla="*/ 1013971 h 2225604"/>
              <a:gd name="connsiteX6" fmla="*/ 124181 w 2104358"/>
              <a:gd name="connsiteY6" fmla="*/ 527000 h 2225604"/>
              <a:gd name="connsiteX7" fmla="*/ 1892093 w 2104358"/>
              <a:gd name="connsiteY7" fmla="*/ 513475 h 2225604"/>
              <a:gd name="connsiteX8" fmla="*/ 1861424 w 2104358"/>
              <a:gd name="connsiteY8" fmla="*/ 530980 h 2225604"/>
              <a:gd name="connsiteX9" fmla="*/ 1805086 w 2104358"/>
              <a:gd name="connsiteY9" fmla="*/ 562186 h 2225604"/>
              <a:gd name="connsiteX10" fmla="*/ 1786727 w 2104358"/>
              <a:gd name="connsiteY10" fmla="*/ 563734 h 2225604"/>
              <a:gd name="connsiteX11" fmla="*/ 1786907 w 2104358"/>
              <a:gd name="connsiteY11" fmla="*/ 566422 h 2225604"/>
              <a:gd name="connsiteX12" fmla="*/ 1733438 w 2104358"/>
              <a:gd name="connsiteY12" fmla="*/ 617943 h 2225604"/>
              <a:gd name="connsiteX13" fmla="*/ 1725289 w 2104358"/>
              <a:gd name="connsiteY13" fmla="*/ 618803 h 2225604"/>
              <a:gd name="connsiteX14" fmla="*/ 1723328 w 2104358"/>
              <a:gd name="connsiteY14" fmla="*/ 589677 h 2225604"/>
              <a:gd name="connsiteX15" fmla="*/ 1685868 w 2104358"/>
              <a:gd name="connsiteY15" fmla="*/ 614282 h 2225604"/>
              <a:gd name="connsiteX16" fmla="*/ 1670044 w 2104358"/>
              <a:gd name="connsiteY16" fmla="*/ 626544 h 2225604"/>
              <a:gd name="connsiteX17" fmla="*/ 1634170 w 2104358"/>
              <a:gd name="connsiteY17" fmla="*/ 606741 h 2225604"/>
              <a:gd name="connsiteX18" fmla="*/ 1513014 w 2104358"/>
              <a:gd name="connsiteY18" fmla="*/ 537562 h 2225604"/>
              <a:gd name="connsiteX19" fmla="*/ 1512796 w 2104358"/>
              <a:gd name="connsiteY19" fmla="*/ 537438 h 2225604"/>
              <a:gd name="connsiteX20" fmla="*/ 1446409 w 2104358"/>
              <a:gd name="connsiteY20" fmla="*/ 501318 h 2225604"/>
              <a:gd name="connsiteX21" fmla="*/ 1447905 w 2104358"/>
              <a:gd name="connsiteY21" fmla="*/ 483898 h 2225604"/>
              <a:gd name="connsiteX22" fmla="*/ 1448209 w 2104358"/>
              <a:gd name="connsiteY22" fmla="*/ 478527 h 2225604"/>
              <a:gd name="connsiteX23" fmla="*/ 1449781 w 2104358"/>
              <a:gd name="connsiteY23" fmla="*/ 417503 h 2225604"/>
              <a:gd name="connsiteX24" fmla="*/ 1443175 w 2104358"/>
              <a:gd name="connsiteY24" fmla="*/ 414924 h 2225604"/>
              <a:gd name="connsiteX25" fmla="*/ 1422726 w 2104358"/>
              <a:gd name="connsiteY25" fmla="*/ 408152 h 2225604"/>
              <a:gd name="connsiteX26" fmla="*/ 1415741 w 2104358"/>
              <a:gd name="connsiteY26" fmla="*/ 406314 h 2225604"/>
              <a:gd name="connsiteX27" fmla="*/ 1400639 w 2104358"/>
              <a:gd name="connsiteY27" fmla="*/ 403322 h 2225604"/>
              <a:gd name="connsiteX28" fmla="*/ 1394465 w 2104358"/>
              <a:gd name="connsiteY28" fmla="*/ 402491 h 2225604"/>
              <a:gd name="connsiteX29" fmla="*/ 1375768 w 2104358"/>
              <a:gd name="connsiteY29" fmla="*/ 541741 h 2225604"/>
              <a:gd name="connsiteX30" fmla="*/ 1619705 w 2104358"/>
              <a:gd name="connsiteY30" fmla="*/ 685512 h 2225604"/>
              <a:gd name="connsiteX31" fmla="*/ 1637048 w 2104358"/>
              <a:gd name="connsiteY31" fmla="*/ 836924 h 2225604"/>
              <a:gd name="connsiteX32" fmla="*/ 1590375 w 2104358"/>
              <a:gd name="connsiteY32" fmla="*/ 1076758 h 2225604"/>
              <a:gd name="connsiteX33" fmla="*/ 1589601 w 2104358"/>
              <a:gd name="connsiteY33" fmla="*/ 1079612 h 2225604"/>
              <a:gd name="connsiteX34" fmla="*/ 1852728 w 2104358"/>
              <a:gd name="connsiteY34" fmla="*/ 1067872 h 2225604"/>
              <a:gd name="connsiteX35" fmla="*/ 1862260 w 2104358"/>
              <a:gd name="connsiteY35" fmla="*/ 1063119 h 2225604"/>
              <a:gd name="connsiteX36" fmla="*/ 1816992 w 2104358"/>
              <a:gd name="connsiteY36" fmla="*/ 864953 h 2225604"/>
              <a:gd name="connsiteX37" fmla="*/ 1849660 w 2104358"/>
              <a:gd name="connsiteY37" fmla="*/ 754543 h 2225604"/>
              <a:gd name="connsiteX38" fmla="*/ 1863632 w 2104358"/>
              <a:gd name="connsiteY38" fmla="*/ 616604 h 2225604"/>
              <a:gd name="connsiteX39" fmla="*/ 2104111 w 2104358"/>
              <a:gd name="connsiteY39" fmla="*/ 474866 h 2225604"/>
              <a:gd name="connsiteX40" fmla="*/ 2085410 w 2104358"/>
              <a:gd name="connsiteY40" fmla="*/ 335616 h 2225604"/>
              <a:gd name="connsiteX41" fmla="*/ 2078277 w 2104358"/>
              <a:gd name="connsiteY41" fmla="*/ 336580 h 2225604"/>
              <a:gd name="connsiteX42" fmla="*/ 2030103 w 2104358"/>
              <a:gd name="connsiteY42" fmla="*/ 350628 h 2225604"/>
              <a:gd name="connsiteX43" fmla="*/ 2033475 w 2104358"/>
              <a:gd name="connsiteY43" fmla="*/ 434442 h 2225604"/>
              <a:gd name="connsiteX44" fmla="*/ 1895227 w 2104358"/>
              <a:gd name="connsiteY44" fmla="*/ 511675 h 2225604"/>
              <a:gd name="connsiteX45" fmla="*/ 1872669 w 2104358"/>
              <a:gd name="connsiteY45" fmla="*/ 474111 h 2225604"/>
              <a:gd name="connsiteX46" fmla="*/ 1872275 w 2104358"/>
              <a:gd name="connsiteY46" fmla="*/ 480351 h 2225604"/>
              <a:gd name="connsiteX47" fmla="*/ 1892093 w 2104358"/>
              <a:gd name="connsiteY47" fmla="*/ 513475 h 2225604"/>
              <a:gd name="connsiteX48" fmla="*/ 196779 w 2104358"/>
              <a:gd name="connsiteY48" fmla="*/ 419450 h 2225604"/>
              <a:gd name="connsiteX49" fmla="*/ 1013981 w 2104358"/>
              <a:gd name="connsiteY49" fmla="*/ 2954 h 2225604"/>
              <a:gd name="connsiteX50" fmla="*/ 1704180 w 2104358"/>
              <a:gd name="connsiteY50" fmla="*/ 275931 h 2225604"/>
              <a:gd name="connsiteX51" fmla="*/ 1708929 w 2104358"/>
              <a:gd name="connsiteY51" fmla="*/ 275655 h 2225604"/>
              <a:gd name="connsiteX52" fmla="*/ 1013981 w 2104358"/>
              <a:gd name="connsiteY52" fmla="*/ 0 h 2225604"/>
              <a:gd name="connsiteX53" fmla="*/ 296992 w 2104358"/>
              <a:gd name="connsiteY53" fmla="*/ 296988 h 2225604"/>
              <a:gd name="connsiteX54" fmla="*/ 195331 w 2104358"/>
              <a:gd name="connsiteY54" fmla="*/ 415451 h 2225604"/>
              <a:gd name="connsiteX55" fmla="*/ 196485 w 2104358"/>
              <a:gd name="connsiteY55" fmla="*/ 419222 h 2225604"/>
              <a:gd name="connsiteX56" fmla="*/ 196779 w 2104358"/>
              <a:gd name="connsiteY56" fmla="*/ 419450 h 2225604"/>
              <a:gd name="connsiteX57" fmla="*/ 296992 w 2104358"/>
              <a:gd name="connsiteY57" fmla="*/ 1730964 h 2225604"/>
              <a:gd name="connsiteX58" fmla="*/ 895788 w 2104358"/>
              <a:gd name="connsiteY58" fmla="*/ 2021123 h 2225604"/>
              <a:gd name="connsiteX59" fmla="*/ 896049 w 2104358"/>
              <a:gd name="connsiteY59" fmla="*/ 2018121 h 2225604"/>
              <a:gd name="connsiteX60" fmla="*/ 243861 w 2104358"/>
              <a:gd name="connsiteY60" fmla="*/ 1668206 h 2225604"/>
              <a:gd name="connsiteX61" fmla="*/ 239966 w 2104358"/>
              <a:gd name="connsiteY61" fmla="*/ 1669099 h 2225604"/>
              <a:gd name="connsiteX62" fmla="*/ 296992 w 2104358"/>
              <a:gd name="connsiteY62" fmla="*/ 1730964 h 2225604"/>
              <a:gd name="connsiteX63" fmla="*/ 107479 w 2104358"/>
              <a:gd name="connsiteY63" fmla="*/ 1461288 h 2225604"/>
              <a:gd name="connsiteX64" fmla="*/ 104350 w 2104358"/>
              <a:gd name="connsiteY64" fmla="*/ 1463012 h 2225604"/>
              <a:gd name="connsiteX65" fmla="*/ 176221 w 2104358"/>
              <a:gd name="connsiteY65" fmla="*/ 1585617 h 2225604"/>
              <a:gd name="connsiteX66" fmla="*/ 179621 w 2104358"/>
              <a:gd name="connsiteY66" fmla="*/ 1584040 h 2225604"/>
              <a:gd name="connsiteX67" fmla="*/ 107479 w 2104358"/>
              <a:gd name="connsiteY67" fmla="*/ 1461288 h 2225604"/>
              <a:gd name="connsiteX68" fmla="*/ 1017837 w 2104358"/>
              <a:gd name="connsiteY68" fmla="*/ 2024950 h 2225604"/>
              <a:gd name="connsiteX69" fmla="*/ 1011008 w 2104358"/>
              <a:gd name="connsiteY69" fmla="*/ 2027919 h 2225604"/>
              <a:gd name="connsiteX70" fmla="*/ 1013981 w 2104358"/>
              <a:gd name="connsiteY70" fmla="*/ 2027952 h 2225604"/>
              <a:gd name="connsiteX71" fmla="*/ 1730969 w 2104358"/>
              <a:gd name="connsiteY71" fmla="*/ 1730964 h 2225604"/>
              <a:gd name="connsiteX72" fmla="*/ 1778264 w 2104358"/>
              <a:gd name="connsiteY72" fmla="*/ 1680321 h 2225604"/>
              <a:gd name="connsiteX73" fmla="*/ 1776398 w 2104358"/>
              <a:gd name="connsiteY73" fmla="*/ 1677239 h 2225604"/>
              <a:gd name="connsiteX74" fmla="*/ 1017837 w 2104358"/>
              <a:gd name="connsiteY74" fmla="*/ 2024950 h 2225604"/>
              <a:gd name="connsiteX75" fmla="*/ 2027956 w 2104358"/>
              <a:gd name="connsiteY75" fmla="*/ 1013971 h 2225604"/>
              <a:gd name="connsiteX76" fmla="*/ 1955933 w 2104358"/>
              <a:gd name="connsiteY76" fmla="*/ 637362 h 2225604"/>
              <a:gd name="connsiteX77" fmla="*/ 1952785 w 2104358"/>
              <a:gd name="connsiteY77" fmla="*/ 638777 h 2225604"/>
              <a:gd name="connsiteX78" fmla="*/ 2025007 w 2104358"/>
              <a:gd name="connsiteY78" fmla="*/ 1013966 h 2225604"/>
              <a:gd name="connsiteX79" fmla="*/ 1813782 w 2104358"/>
              <a:gd name="connsiteY79" fmla="*/ 1631667 h 2225604"/>
              <a:gd name="connsiteX80" fmla="*/ 1815173 w 2104358"/>
              <a:gd name="connsiteY80" fmla="*/ 1635685 h 2225604"/>
              <a:gd name="connsiteX81" fmla="*/ 2027956 w 2104358"/>
              <a:gd name="connsiteY81" fmla="*/ 1013971 h 2225604"/>
              <a:gd name="connsiteX82" fmla="*/ 155852 w 2104358"/>
              <a:gd name="connsiteY82" fmla="*/ 2209036 h 2225604"/>
              <a:gd name="connsiteX83" fmla="*/ 80096 w 2104358"/>
              <a:gd name="connsiteY83" fmla="*/ 2067891 h 2225604"/>
              <a:gd name="connsiteX84" fmla="*/ 77276 w 2104358"/>
              <a:gd name="connsiteY84" fmla="*/ 2106410 h 2225604"/>
              <a:gd name="connsiteX85" fmla="*/ 109868 w 2104358"/>
              <a:gd name="connsiteY85" fmla="*/ 2167392 h 2225604"/>
              <a:gd name="connsiteX86" fmla="*/ 130545 w 2104358"/>
              <a:gd name="connsiteY86" fmla="*/ 2212887 h 2225604"/>
              <a:gd name="connsiteX87" fmla="*/ 157885 w 2104358"/>
              <a:gd name="connsiteY87" fmla="*/ 2212887 h 2225604"/>
              <a:gd name="connsiteX88" fmla="*/ 155852 w 2104358"/>
              <a:gd name="connsiteY88" fmla="*/ 2209036 h 2225604"/>
              <a:gd name="connsiteX89" fmla="*/ 163474 w 2104358"/>
              <a:gd name="connsiteY89" fmla="*/ 1936344 h 2225604"/>
              <a:gd name="connsiteX90" fmla="*/ 142351 w 2104358"/>
              <a:gd name="connsiteY90" fmla="*/ 1954433 h 2225604"/>
              <a:gd name="connsiteX91" fmla="*/ 157861 w 2104358"/>
              <a:gd name="connsiteY91" fmla="*/ 2000004 h 2225604"/>
              <a:gd name="connsiteX92" fmla="*/ 143704 w 2104358"/>
              <a:gd name="connsiteY92" fmla="*/ 2003908 h 2225604"/>
              <a:gd name="connsiteX93" fmla="*/ 130873 w 2104358"/>
              <a:gd name="connsiteY93" fmla="*/ 1966448 h 2225604"/>
              <a:gd name="connsiteX94" fmla="*/ 123493 w 2104358"/>
              <a:gd name="connsiteY94" fmla="*/ 1975005 h 2225604"/>
              <a:gd name="connsiteX95" fmla="*/ 201880 w 2104358"/>
              <a:gd name="connsiteY95" fmla="*/ 2212892 h 2225604"/>
              <a:gd name="connsiteX96" fmla="*/ 207241 w 2104358"/>
              <a:gd name="connsiteY96" fmla="*/ 2212892 h 2225604"/>
              <a:gd name="connsiteX97" fmla="*/ 163474 w 2104358"/>
              <a:gd name="connsiteY97" fmla="*/ 1936344 h 2225604"/>
              <a:gd name="connsiteX98" fmla="*/ 113140 w 2104358"/>
              <a:gd name="connsiteY98" fmla="*/ 1988834 h 2225604"/>
              <a:gd name="connsiteX99" fmla="*/ 97715 w 2104358"/>
              <a:gd name="connsiteY99" fmla="*/ 2015025 h 2225604"/>
              <a:gd name="connsiteX100" fmla="*/ 127672 w 2104358"/>
              <a:gd name="connsiteY100" fmla="*/ 2073723 h 2225604"/>
              <a:gd name="connsiteX101" fmla="*/ 114992 w 2104358"/>
              <a:gd name="connsiteY101" fmla="*/ 2081136 h 2225604"/>
              <a:gd name="connsiteX102" fmla="*/ 90174 w 2104358"/>
              <a:gd name="connsiteY102" fmla="*/ 2032031 h 2225604"/>
              <a:gd name="connsiteX103" fmla="*/ 85040 w 2104358"/>
              <a:gd name="connsiteY103" fmla="*/ 2047005 h 2225604"/>
              <a:gd name="connsiteX104" fmla="*/ 173177 w 2104358"/>
              <a:gd name="connsiteY104" fmla="*/ 2210489 h 2225604"/>
              <a:gd name="connsiteX105" fmla="*/ 174454 w 2104358"/>
              <a:gd name="connsiteY105" fmla="*/ 2212887 h 2225604"/>
              <a:gd name="connsiteX106" fmla="*/ 186678 w 2104358"/>
              <a:gd name="connsiteY106" fmla="*/ 2212887 h 2225604"/>
              <a:gd name="connsiteX107" fmla="*/ 113140 w 2104358"/>
              <a:gd name="connsiteY107" fmla="*/ 1988834 h 2225604"/>
              <a:gd name="connsiteX108" fmla="*/ 296608 w 2104358"/>
              <a:gd name="connsiteY108" fmla="*/ 1891252 h 2225604"/>
              <a:gd name="connsiteX109" fmla="*/ 293606 w 2104358"/>
              <a:gd name="connsiteY109" fmla="*/ 1891176 h 2225604"/>
              <a:gd name="connsiteX110" fmla="*/ 242075 w 2104358"/>
              <a:gd name="connsiteY110" fmla="*/ 1897905 h 2225604"/>
              <a:gd name="connsiteX111" fmla="*/ 240959 w 2104358"/>
              <a:gd name="connsiteY111" fmla="*/ 2071908 h 2225604"/>
              <a:gd name="connsiteX112" fmla="*/ 226275 w 2104358"/>
              <a:gd name="connsiteY112" fmla="*/ 2071908 h 2225604"/>
              <a:gd name="connsiteX113" fmla="*/ 227063 w 2104358"/>
              <a:gd name="connsiteY113" fmla="*/ 1902441 h 2225604"/>
              <a:gd name="connsiteX114" fmla="*/ 177223 w 2104358"/>
              <a:gd name="connsiteY114" fmla="*/ 1926741 h 2225604"/>
              <a:gd name="connsiteX115" fmla="*/ 222219 w 2104358"/>
              <a:gd name="connsiteY115" fmla="*/ 2212892 h 2225604"/>
              <a:gd name="connsiteX116" fmla="*/ 256331 w 2104358"/>
              <a:gd name="connsiteY116" fmla="*/ 2212892 h 2225604"/>
              <a:gd name="connsiteX117" fmla="*/ 296608 w 2104358"/>
              <a:gd name="connsiteY117" fmla="*/ 1891252 h 2225604"/>
              <a:gd name="connsiteX118" fmla="*/ 404595 w 2104358"/>
              <a:gd name="connsiteY118" fmla="*/ 2137345 h 2225604"/>
              <a:gd name="connsiteX119" fmla="*/ 456734 w 2104358"/>
              <a:gd name="connsiteY119" fmla="*/ 2012233 h 2225604"/>
              <a:gd name="connsiteX120" fmla="*/ 471143 w 2104358"/>
              <a:gd name="connsiteY120" fmla="*/ 1983074 h 2225604"/>
              <a:gd name="connsiteX121" fmla="*/ 464166 w 2104358"/>
              <a:gd name="connsiteY121" fmla="*/ 1974341 h 2225604"/>
              <a:gd name="connsiteX122" fmla="*/ 444748 w 2104358"/>
              <a:gd name="connsiteY122" fmla="*/ 2011781 h 2225604"/>
              <a:gd name="connsiteX123" fmla="*/ 383799 w 2104358"/>
              <a:gd name="connsiteY123" fmla="*/ 2143362 h 2225604"/>
              <a:gd name="connsiteX124" fmla="*/ 351886 w 2104358"/>
              <a:gd name="connsiteY124" fmla="*/ 2212882 h 2225604"/>
              <a:gd name="connsiteX125" fmla="*/ 376533 w 2104358"/>
              <a:gd name="connsiteY125" fmla="*/ 2212882 h 2225604"/>
              <a:gd name="connsiteX126" fmla="*/ 404595 w 2104358"/>
              <a:gd name="connsiteY126" fmla="*/ 2137345 h 2225604"/>
              <a:gd name="connsiteX127" fmla="*/ 364058 w 2104358"/>
              <a:gd name="connsiteY127" fmla="*/ 2004064 h 2225604"/>
              <a:gd name="connsiteX128" fmla="*/ 397913 w 2104358"/>
              <a:gd name="connsiteY128" fmla="*/ 1919452 h 2225604"/>
              <a:gd name="connsiteX129" fmla="*/ 361108 w 2104358"/>
              <a:gd name="connsiteY129" fmla="*/ 1902949 h 2225604"/>
              <a:gd name="connsiteX130" fmla="*/ 325382 w 2104358"/>
              <a:gd name="connsiteY130" fmla="*/ 2037041 h 2225604"/>
              <a:gd name="connsiteX131" fmla="*/ 311225 w 2104358"/>
              <a:gd name="connsiteY131" fmla="*/ 2033138 h 2225604"/>
              <a:gd name="connsiteX132" fmla="*/ 347108 w 2104358"/>
              <a:gd name="connsiteY132" fmla="*/ 1898589 h 2225604"/>
              <a:gd name="connsiteX133" fmla="*/ 310997 w 2104358"/>
              <a:gd name="connsiteY133" fmla="*/ 1892003 h 2225604"/>
              <a:gd name="connsiteX134" fmla="*/ 270816 w 2104358"/>
              <a:gd name="connsiteY134" fmla="*/ 2212892 h 2225604"/>
              <a:gd name="connsiteX135" fmla="*/ 298863 w 2104358"/>
              <a:gd name="connsiteY135" fmla="*/ 2212892 h 2225604"/>
              <a:gd name="connsiteX136" fmla="*/ 364058 w 2104358"/>
              <a:gd name="connsiteY136" fmla="*/ 2004064 h 2225604"/>
              <a:gd name="connsiteX137" fmla="*/ 368531 w 2104358"/>
              <a:gd name="connsiteY137" fmla="*/ 2141752 h 2225604"/>
              <a:gd name="connsiteX138" fmla="*/ 436465 w 2104358"/>
              <a:gd name="connsiteY138" fmla="*/ 1995659 h 2225604"/>
              <a:gd name="connsiteX139" fmla="*/ 453799 w 2104358"/>
              <a:gd name="connsiteY139" fmla="*/ 1962786 h 2225604"/>
              <a:gd name="connsiteX140" fmla="*/ 443708 w 2104358"/>
              <a:gd name="connsiteY140" fmla="*/ 1952861 h 2225604"/>
              <a:gd name="connsiteX141" fmla="*/ 411163 w 2104358"/>
              <a:gd name="connsiteY141" fmla="*/ 2003817 h 2225604"/>
              <a:gd name="connsiteX142" fmla="*/ 398483 w 2104358"/>
              <a:gd name="connsiteY142" fmla="*/ 1996404 h 2225604"/>
              <a:gd name="connsiteX143" fmla="*/ 432481 w 2104358"/>
              <a:gd name="connsiteY143" fmla="*/ 1943106 h 2225604"/>
              <a:gd name="connsiteX144" fmla="*/ 410526 w 2104358"/>
              <a:gd name="connsiteY144" fmla="*/ 1927093 h 2225604"/>
              <a:gd name="connsiteX145" fmla="*/ 378210 w 2104358"/>
              <a:gd name="connsiteY145" fmla="*/ 2007963 h 2225604"/>
              <a:gd name="connsiteX146" fmla="*/ 313851 w 2104358"/>
              <a:gd name="connsiteY146" fmla="*/ 2212882 h 2225604"/>
              <a:gd name="connsiteX147" fmla="*/ 336029 w 2104358"/>
              <a:gd name="connsiteY147" fmla="*/ 2212882 h 2225604"/>
              <a:gd name="connsiteX148" fmla="*/ 368531 w 2104358"/>
              <a:gd name="connsiteY148" fmla="*/ 2141752 h 2225604"/>
              <a:gd name="connsiteX149" fmla="*/ 515660 w 2104358"/>
              <a:gd name="connsiteY149" fmla="*/ 2116544 h 2225604"/>
              <a:gd name="connsiteX150" fmla="*/ 510174 w 2104358"/>
              <a:gd name="connsiteY150" fmla="*/ 2064733 h 2225604"/>
              <a:gd name="connsiteX151" fmla="*/ 509571 w 2104358"/>
              <a:gd name="connsiteY151" fmla="*/ 2062406 h 2225604"/>
              <a:gd name="connsiteX152" fmla="*/ 459773 w 2104358"/>
              <a:gd name="connsiteY152" fmla="*/ 2141975 h 2225604"/>
              <a:gd name="connsiteX153" fmla="*/ 445612 w 2104358"/>
              <a:gd name="connsiteY153" fmla="*/ 2138071 h 2225604"/>
              <a:gd name="connsiteX154" fmla="*/ 504889 w 2104358"/>
              <a:gd name="connsiteY154" fmla="*/ 2046235 h 2225604"/>
              <a:gd name="connsiteX155" fmla="*/ 480783 w 2104358"/>
              <a:gd name="connsiteY155" fmla="*/ 1996756 h 2225604"/>
              <a:gd name="connsiteX156" fmla="*/ 422370 w 2104358"/>
              <a:gd name="connsiteY156" fmla="*/ 2131883 h 2225604"/>
              <a:gd name="connsiteX157" fmla="*/ 392138 w 2104358"/>
              <a:gd name="connsiteY157" fmla="*/ 2212896 h 2225604"/>
              <a:gd name="connsiteX158" fmla="*/ 435178 w 2104358"/>
              <a:gd name="connsiteY158" fmla="*/ 2212896 h 2225604"/>
              <a:gd name="connsiteX159" fmla="*/ 515660 w 2104358"/>
              <a:gd name="connsiteY159" fmla="*/ 2116544 h 2225604"/>
              <a:gd name="connsiteX160" fmla="*/ 1742442 w 2104358"/>
              <a:gd name="connsiteY160" fmla="*/ 2225595 h 2225604"/>
              <a:gd name="connsiteX161" fmla="*/ 1735737 w 2104358"/>
              <a:gd name="connsiteY161" fmla="*/ 2212887 h 2225604"/>
              <a:gd name="connsiteX162" fmla="*/ 1733700 w 2104358"/>
              <a:gd name="connsiteY162" fmla="*/ 2209031 h 2225604"/>
              <a:gd name="connsiteX163" fmla="*/ 1657944 w 2104358"/>
              <a:gd name="connsiteY163" fmla="*/ 2067886 h 2225604"/>
              <a:gd name="connsiteX164" fmla="*/ 1655123 w 2104358"/>
              <a:gd name="connsiteY164" fmla="*/ 2106405 h 2225604"/>
              <a:gd name="connsiteX165" fmla="*/ 1687715 w 2104358"/>
              <a:gd name="connsiteY165" fmla="*/ 2167387 h 2225604"/>
              <a:gd name="connsiteX166" fmla="*/ 1708392 w 2104358"/>
              <a:gd name="connsiteY166" fmla="*/ 2212882 h 2225604"/>
              <a:gd name="connsiteX167" fmla="*/ 1714006 w 2104358"/>
              <a:gd name="connsiteY167" fmla="*/ 2225591 h 2225604"/>
              <a:gd name="connsiteX168" fmla="*/ 1742442 w 2104358"/>
              <a:gd name="connsiteY168" fmla="*/ 2225591 h 2225604"/>
              <a:gd name="connsiteX169" fmla="*/ 1742442 w 2104358"/>
              <a:gd name="connsiteY169" fmla="*/ 2225595 h 2225604"/>
              <a:gd name="connsiteX170" fmla="*/ 1787909 w 2104358"/>
              <a:gd name="connsiteY170" fmla="*/ 2225595 h 2225604"/>
              <a:gd name="connsiteX171" fmla="*/ 1785098 w 2104358"/>
              <a:gd name="connsiteY171" fmla="*/ 2212887 h 2225604"/>
              <a:gd name="connsiteX172" fmla="*/ 1741331 w 2104358"/>
              <a:gd name="connsiteY172" fmla="*/ 1936344 h 2225604"/>
              <a:gd name="connsiteX173" fmla="*/ 1720208 w 2104358"/>
              <a:gd name="connsiteY173" fmla="*/ 1954433 h 2225604"/>
              <a:gd name="connsiteX174" fmla="*/ 1735718 w 2104358"/>
              <a:gd name="connsiteY174" fmla="*/ 2000004 h 2225604"/>
              <a:gd name="connsiteX175" fmla="*/ 1721561 w 2104358"/>
              <a:gd name="connsiteY175" fmla="*/ 2003908 h 2225604"/>
              <a:gd name="connsiteX176" fmla="*/ 1708729 w 2104358"/>
              <a:gd name="connsiteY176" fmla="*/ 1966448 h 2225604"/>
              <a:gd name="connsiteX177" fmla="*/ 1701349 w 2104358"/>
              <a:gd name="connsiteY177" fmla="*/ 1975005 h 2225604"/>
              <a:gd name="connsiteX178" fmla="*/ 1779736 w 2104358"/>
              <a:gd name="connsiteY178" fmla="*/ 2212892 h 2225604"/>
              <a:gd name="connsiteX179" fmla="*/ 1783611 w 2104358"/>
              <a:gd name="connsiteY179" fmla="*/ 2225600 h 2225604"/>
              <a:gd name="connsiteX180" fmla="*/ 1787909 w 2104358"/>
              <a:gd name="connsiteY180" fmla="*/ 2225600 h 2225604"/>
              <a:gd name="connsiteX181" fmla="*/ 1768405 w 2104358"/>
              <a:gd name="connsiteY181" fmla="*/ 2225595 h 2225604"/>
              <a:gd name="connsiteX182" fmla="*/ 1764535 w 2104358"/>
              <a:gd name="connsiteY182" fmla="*/ 2212887 h 2225604"/>
              <a:gd name="connsiteX183" fmla="*/ 1690997 w 2104358"/>
              <a:gd name="connsiteY183" fmla="*/ 1988834 h 2225604"/>
              <a:gd name="connsiteX184" fmla="*/ 1675572 w 2104358"/>
              <a:gd name="connsiteY184" fmla="*/ 2015025 h 2225604"/>
              <a:gd name="connsiteX185" fmla="*/ 1705529 w 2104358"/>
              <a:gd name="connsiteY185" fmla="*/ 2073723 h 2225604"/>
              <a:gd name="connsiteX186" fmla="*/ 1692849 w 2104358"/>
              <a:gd name="connsiteY186" fmla="*/ 2081136 h 2225604"/>
              <a:gd name="connsiteX187" fmla="*/ 1668031 w 2104358"/>
              <a:gd name="connsiteY187" fmla="*/ 2032031 h 2225604"/>
              <a:gd name="connsiteX188" fmla="*/ 1662897 w 2104358"/>
              <a:gd name="connsiteY188" fmla="*/ 2047005 h 2225604"/>
              <a:gd name="connsiteX189" fmla="*/ 1751033 w 2104358"/>
              <a:gd name="connsiteY189" fmla="*/ 2210489 h 2225604"/>
              <a:gd name="connsiteX190" fmla="*/ 1752311 w 2104358"/>
              <a:gd name="connsiteY190" fmla="*/ 2212887 h 2225604"/>
              <a:gd name="connsiteX191" fmla="*/ 1759092 w 2104358"/>
              <a:gd name="connsiteY191" fmla="*/ 2225595 h 2225604"/>
              <a:gd name="connsiteX192" fmla="*/ 1768405 w 2104358"/>
              <a:gd name="connsiteY192" fmla="*/ 2225595 h 2225604"/>
              <a:gd name="connsiteX193" fmla="*/ 1834535 w 2104358"/>
              <a:gd name="connsiteY193" fmla="*/ 2225595 h 2225604"/>
              <a:gd name="connsiteX194" fmla="*/ 1834188 w 2104358"/>
              <a:gd name="connsiteY194" fmla="*/ 2212887 h 2225604"/>
              <a:gd name="connsiteX195" fmla="*/ 1874464 w 2104358"/>
              <a:gd name="connsiteY195" fmla="*/ 1891247 h 2225604"/>
              <a:gd name="connsiteX196" fmla="*/ 1871463 w 2104358"/>
              <a:gd name="connsiteY196" fmla="*/ 1891171 h 2225604"/>
              <a:gd name="connsiteX197" fmla="*/ 1819932 w 2104358"/>
              <a:gd name="connsiteY197" fmla="*/ 1897901 h 2225604"/>
              <a:gd name="connsiteX198" fmla="*/ 1818820 w 2104358"/>
              <a:gd name="connsiteY198" fmla="*/ 2071904 h 2225604"/>
              <a:gd name="connsiteX199" fmla="*/ 1804132 w 2104358"/>
              <a:gd name="connsiteY199" fmla="*/ 2071904 h 2225604"/>
              <a:gd name="connsiteX200" fmla="*/ 1804920 w 2104358"/>
              <a:gd name="connsiteY200" fmla="*/ 1902436 h 2225604"/>
              <a:gd name="connsiteX201" fmla="*/ 1755080 w 2104358"/>
              <a:gd name="connsiteY201" fmla="*/ 1926736 h 2225604"/>
              <a:gd name="connsiteX202" fmla="*/ 1800076 w 2104358"/>
              <a:gd name="connsiteY202" fmla="*/ 2212887 h 2225604"/>
              <a:gd name="connsiteX203" fmla="*/ 1802907 w 2104358"/>
              <a:gd name="connsiteY203" fmla="*/ 2225595 h 2225604"/>
              <a:gd name="connsiteX204" fmla="*/ 1834535 w 2104358"/>
              <a:gd name="connsiteY204" fmla="*/ 2225595 h 2225604"/>
              <a:gd name="connsiteX205" fmla="*/ 1834535 w 2104358"/>
              <a:gd name="connsiteY205" fmla="*/ 2225595 h 2225604"/>
              <a:gd name="connsiteX206" fmla="*/ 1949783 w 2104358"/>
              <a:gd name="connsiteY206" fmla="*/ 2225595 h 2225604"/>
              <a:gd name="connsiteX207" fmla="*/ 1954399 w 2104358"/>
              <a:gd name="connsiteY207" fmla="*/ 2212887 h 2225604"/>
              <a:gd name="connsiteX208" fmla="*/ 1982447 w 2104358"/>
              <a:gd name="connsiteY208" fmla="*/ 2137345 h 2225604"/>
              <a:gd name="connsiteX209" fmla="*/ 2034586 w 2104358"/>
              <a:gd name="connsiteY209" fmla="*/ 2012233 h 2225604"/>
              <a:gd name="connsiteX210" fmla="*/ 2048995 w 2104358"/>
              <a:gd name="connsiteY210" fmla="*/ 1983074 h 2225604"/>
              <a:gd name="connsiteX211" fmla="*/ 2042018 w 2104358"/>
              <a:gd name="connsiteY211" fmla="*/ 1974341 h 2225604"/>
              <a:gd name="connsiteX212" fmla="*/ 2022600 w 2104358"/>
              <a:gd name="connsiteY212" fmla="*/ 2011781 h 2225604"/>
              <a:gd name="connsiteX213" fmla="*/ 1961656 w 2104358"/>
              <a:gd name="connsiteY213" fmla="*/ 2143362 h 2225604"/>
              <a:gd name="connsiteX214" fmla="*/ 1929738 w 2104358"/>
              <a:gd name="connsiteY214" fmla="*/ 2212882 h 2225604"/>
              <a:gd name="connsiteX215" fmla="*/ 1924082 w 2104358"/>
              <a:gd name="connsiteY215" fmla="*/ 2225591 h 2225604"/>
              <a:gd name="connsiteX216" fmla="*/ 1949783 w 2104358"/>
              <a:gd name="connsiteY216" fmla="*/ 2225595 h 2225604"/>
              <a:gd name="connsiteX217" fmla="*/ 1949783 w 2104358"/>
              <a:gd name="connsiteY217" fmla="*/ 2225595 h 2225604"/>
              <a:gd name="connsiteX218" fmla="*/ 1873956 w 2104358"/>
              <a:gd name="connsiteY218" fmla="*/ 2225595 h 2225604"/>
              <a:gd name="connsiteX219" fmla="*/ 1876711 w 2104358"/>
              <a:gd name="connsiteY219" fmla="*/ 2212887 h 2225604"/>
              <a:gd name="connsiteX220" fmla="*/ 1941914 w 2104358"/>
              <a:gd name="connsiteY220" fmla="*/ 2004060 h 2225604"/>
              <a:gd name="connsiteX221" fmla="*/ 1975770 w 2104358"/>
              <a:gd name="connsiteY221" fmla="*/ 1919447 h 2225604"/>
              <a:gd name="connsiteX222" fmla="*/ 1938965 w 2104358"/>
              <a:gd name="connsiteY222" fmla="*/ 1902944 h 2225604"/>
              <a:gd name="connsiteX223" fmla="*/ 1903239 w 2104358"/>
              <a:gd name="connsiteY223" fmla="*/ 2037037 h 2225604"/>
              <a:gd name="connsiteX224" fmla="*/ 1889082 w 2104358"/>
              <a:gd name="connsiteY224" fmla="*/ 2033133 h 2225604"/>
              <a:gd name="connsiteX225" fmla="*/ 1924965 w 2104358"/>
              <a:gd name="connsiteY225" fmla="*/ 1898585 h 2225604"/>
              <a:gd name="connsiteX226" fmla="*/ 1888854 w 2104358"/>
              <a:gd name="connsiteY226" fmla="*/ 1891998 h 2225604"/>
              <a:gd name="connsiteX227" fmla="*/ 1848668 w 2104358"/>
              <a:gd name="connsiteY227" fmla="*/ 2212887 h 2225604"/>
              <a:gd name="connsiteX228" fmla="*/ 1849048 w 2104358"/>
              <a:gd name="connsiteY228" fmla="*/ 2225595 h 2225604"/>
              <a:gd name="connsiteX229" fmla="*/ 1873956 w 2104358"/>
              <a:gd name="connsiteY229" fmla="*/ 2225595 h 2225604"/>
              <a:gd name="connsiteX230" fmla="*/ 1873956 w 2104358"/>
              <a:gd name="connsiteY230" fmla="*/ 2225595 h 2225604"/>
              <a:gd name="connsiteX231" fmla="*/ 1908315 w 2104358"/>
              <a:gd name="connsiteY231" fmla="*/ 2225595 h 2225604"/>
              <a:gd name="connsiteX232" fmla="*/ 1913895 w 2104358"/>
              <a:gd name="connsiteY232" fmla="*/ 2212887 h 2225604"/>
              <a:gd name="connsiteX233" fmla="*/ 1946388 w 2104358"/>
              <a:gd name="connsiteY233" fmla="*/ 2141752 h 2225604"/>
              <a:gd name="connsiteX234" fmla="*/ 2014322 w 2104358"/>
              <a:gd name="connsiteY234" fmla="*/ 1995659 h 2225604"/>
              <a:gd name="connsiteX235" fmla="*/ 2031661 w 2104358"/>
              <a:gd name="connsiteY235" fmla="*/ 1962786 h 2225604"/>
              <a:gd name="connsiteX236" fmla="*/ 2021564 w 2104358"/>
              <a:gd name="connsiteY236" fmla="*/ 1952861 h 2225604"/>
              <a:gd name="connsiteX237" fmla="*/ 1989019 w 2104358"/>
              <a:gd name="connsiteY237" fmla="*/ 2003817 h 2225604"/>
              <a:gd name="connsiteX238" fmla="*/ 1976340 w 2104358"/>
              <a:gd name="connsiteY238" fmla="*/ 1996404 h 2225604"/>
              <a:gd name="connsiteX239" fmla="*/ 2010338 w 2104358"/>
              <a:gd name="connsiteY239" fmla="*/ 1943106 h 2225604"/>
              <a:gd name="connsiteX240" fmla="*/ 1988383 w 2104358"/>
              <a:gd name="connsiteY240" fmla="*/ 1927093 h 2225604"/>
              <a:gd name="connsiteX241" fmla="*/ 1956066 w 2104358"/>
              <a:gd name="connsiteY241" fmla="*/ 2007963 h 2225604"/>
              <a:gd name="connsiteX242" fmla="*/ 1891708 w 2104358"/>
              <a:gd name="connsiteY242" fmla="*/ 2212882 h 2225604"/>
              <a:gd name="connsiteX243" fmla="*/ 1888911 w 2104358"/>
              <a:gd name="connsiteY243" fmla="*/ 2225591 h 2225604"/>
              <a:gd name="connsiteX244" fmla="*/ 1908315 w 2104358"/>
              <a:gd name="connsiteY244" fmla="*/ 2225595 h 2225604"/>
              <a:gd name="connsiteX245" fmla="*/ 1908315 w 2104358"/>
              <a:gd name="connsiteY245" fmla="*/ 2225595 h 2225604"/>
              <a:gd name="connsiteX246" fmla="*/ 2003751 w 2104358"/>
              <a:gd name="connsiteY246" fmla="*/ 2225595 h 2225604"/>
              <a:gd name="connsiteX247" fmla="*/ 2013030 w 2104358"/>
              <a:gd name="connsiteY247" fmla="*/ 2212887 h 2225604"/>
              <a:gd name="connsiteX248" fmla="*/ 2093512 w 2104358"/>
              <a:gd name="connsiteY248" fmla="*/ 2116544 h 2225604"/>
              <a:gd name="connsiteX249" fmla="*/ 2088026 w 2104358"/>
              <a:gd name="connsiteY249" fmla="*/ 2064733 h 2225604"/>
              <a:gd name="connsiteX250" fmla="*/ 2087423 w 2104358"/>
              <a:gd name="connsiteY250" fmla="*/ 2062406 h 2225604"/>
              <a:gd name="connsiteX251" fmla="*/ 2037625 w 2104358"/>
              <a:gd name="connsiteY251" fmla="*/ 2141975 h 2225604"/>
              <a:gd name="connsiteX252" fmla="*/ 2023464 w 2104358"/>
              <a:gd name="connsiteY252" fmla="*/ 2138071 h 2225604"/>
              <a:gd name="connsiteX253" fmla="*/ 2082741 w 2104358"/>
              <a:gd name="connsiteY253" fmla="*/ 2046235 h 2225604"/>
              <a:gd name="connsiteX254" fmla="*/ 2058635 w 2104358"/>
              <a:gd name="connsiteY254" fmla="*/ 1996756 h 2225604"/>
              <a:gd name="connsiteX255" fmla="*/ 2000227 w 2104358"/>
              <a:gd name="connsiteY255" fmla="*/ 2131883 h 2225604"/>
              <a:gd name="connsiteX256" fmla="*/ 1969990 w 2104358"/>
              <a:gd name="connsiteY256" fmla="*/ 2212896 h 2225604"/>
              <a:gd name="connsiteX257" fmla="*/ 1965351 w 2104358"/>
              <a:gd name="connsiteY257" fmla="*/ 2225605 h 2225604"/>
              <a:gd name="connsiteX258" fmla="*/ 2003751 w 2104358"/>
              <a:gd name="connsiteY258" fmla="*/ 2225595 h 2225604"/>
              <a:gd name="connsiteX259" fmla="*/ 2003751 w 2104358"/>
              <a:gd name="connsiteY259" fmla="*/ 2225595 h 2225604"/>
              <a:gd name="connsiteX260" fmla="*/ 1553153 w 2104358"/>
              <a:gd name="connsiteY260" fmla="*/ 1791196 h 2225604"/>
              <a:gd name="connsiteX261" fmla="*/ 1528662 w 2104358"/>
              <a:gd name="connsiteY261" fmla="*/ 1792962 h 2225604"/>
              <a:gd name="connsiteX262" fmla="*/ 1519501 w 2104358"/>
              <a:gd name="connsiteY262" fmla="*/ 1833044 h 2225604"/>
              <a:gd name="connsiteX263" fmla="*/ 1502101 w 2104358"/>
              <a:gd name="connsiteY263" fmla="*/ 1857017 h 2225604"/>
              <a:gd name="connsiteX264" fmla="*/ 1552939 w 2104358"/>
              <a:gd name="connsiteY264" fmla="*/ 1840091 h 2225604"/>
              <a:gd name="connsiteX265" fmla="*/ 1595233 w 2104358"/>
              <a:gd name="connsiteY265" fmla="*/ 1765589 h 2225604"/>
              <a:gd name="connsiteX266" fmla="*/ 1609770 w 2104358"/>
              <a:gd name="connsiteY266" fmla="*/ 1728846 h 2225604"/>
              <a:gd name="connsiteX267" fmla="*/ 1609718 w 2104358"/>
              <a:gd name="connsiteY267" fmla="*/ 1728946 h 2225604"/>
              <a:gd name="connsiteX268" fmla="*/ 1599887 w 2104358"/>
              <a:gd name="connsiteY268" fmla="*/ 1712268 h 2225604"/>
              <a:gd name="connsiteX269" fmla="*/ 1585227 w 2104358"/>
              <a:gd name="connsiteY269" fmla="*/ 1700680 h 2225604"/>
              <a:gd name="connsiteX270" fmla="*/ 1593604 w 2104358"/>
              <a:gd name="connsiteY270" fmla="*/ 1744470 h 2225604"/>
              <a:gd name="connsiteX271" fmla="*/ 1553153 w 2104358"/>
              <a:gd name="connsiteY271" fmla="*/ 1791196 h 2225604"/>
              <a:gd name="connsiteX272" fmla="*/ 1826091 w 2104358"/>
              <a:gd name="connsiteY272" fmla="*/ 1802061 h 2225604"/>
              <a:gd name="connsiteX273" fmla="*/ 1801966 w 2104358"/>
              <a:gd name="connsiteY273" fmla="*/ 1806630 h 2225604"/>
              <a:gd name="connsiteX274" fmla="*/ 1797488 w 2104358"/>
              <a:gd name="connsiteY274" fmla="*/ 1847495 h 2225604"/>
              <a:gd name="connsiteX275" fmla="*/ 1782956 w 2104358"/>
              <a:gd name="connsiteY275" fmla="*/ 1873310 h 2225604"/>
              <a:gd name="connsiteX276" fmla="*/ 1831515 w 2104358"/>
              <a:gd name="connsiteY276" fmla="*/ 1850653 h 2225604"/>
              <a:gd name="connsiteX277" fmla="*/ 1864962 w 2104358"/>
              <a:gd name="connsiteY277" fmla="*/ 1771782 h 2225604"/>
              <a:gd name="connsiteX278" fmla="*/ 1875167 w 2104358"/>
              <a:gd name="connsiteY278" fmla="*/ 1733614 h 2225604"/>
              <a:gd name="connsiteX279" fmla="*/ 1875134 w 2104358"/>
              <a:gd name="connsiteY279" fmla="*/ 1733714 h 2225604"/>
              <a:gd name="connsiteX280" fmla="*/ 1863447 w 2104358"/>
              <a:gd name="connsiteY280" fmla="*/ 1718280 h 2225604"/>
              <a:gd name="connsiteX281" fmla="*/ 1847552 w 2104358"/>
              <a:gd name="connsiteY281" fmla="*/ 1708449 h 2225604"/>
              <a:gd name="connsiteX282" fmla="*/ 1860911 w 2104358"/>
              <a:gd name="connsiteY282" fmla="*/ 1750986 h 2225604"/>
              <a:gd name="connsiteX283" fmla="*/ 1826091 w 2104358"/>
              <a:gd name="connsiteY283" fmla="*/ 1802061 h 222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</a:cxnLst>
            <a:rect l="l" t="t" r="r" b="b"/>
            <a:pathLst>
              <a:path w="2104358" h="2225604">
                <a:moveTo>
                  <a:pt x="124181" y="527000"/>
                </a:moveTo>
                <a:lnTo>
                  <a:pt x="124500" y="533772"/>
                </a:lnTo>
                <a:cubicBezTo>
                  <a:pt x="47020" y="676707"/>
                  <a:pt x="2959" y="840286"/>
                  <a:pt x="2959" y="1013971"/>
                </a:cubicBezTo>
                <a:cubicBezTo>
                  <a:pt x="2959" y="1145343"/>
                  <a:pt x="28166" y="1270920"/>
                  <a:pt x="73956" y="1386173"/>
                </a:cubicBezTo>
                <a:cubicBezTo>
                  <a:pt x="72835" y="1386482"/>
                  <a:pt x="71748" y="1386838"/>
                  <a:pt x="70689" y="1387232"/>
                </a:cubicBezTo>
                <a:cubicBezTo>
                  <a:pt x="24320" y="1269980"/>
                  <a:pt x="0" y="1143856"/>
                  <a:pt x="0" y="1013971"/>
                </a:cubicBezTo>
                <a:cubicBezTo>
                  <a:pt x="5" y="840937"/>
                  <a:pt x="43135" y="674561"/>
                  <a:pt x="124181" y="527000"/>
                </a:cubicBezTo>
                <a:close/>
                <a:moveTo>
                  <a:pt x="1892093" y="513475"/>
                </a:moveTo>
                <a:cubicBezTo>
                  <a:pt x="1881569" y="519502"/>
                  <a:pt x="1871259" y="525395"/>
                  <a:pt x="1861424" y="530980"/>
                </a:cubicBezTo>
                <a:cubicBezTo>
                  <a:pt x="1838890" y="543783"/>
                  <a:pt x="1818954" y="554924"/>
                  <a:pt x="1805086" y="562186"/>
                </a:cubicBezTo>
                <a:cubicBezTo>
                  <a:pt x="1798975" y="562076"/>
                  <a:pt x="1792806" y="562679"/>
                  <a:pt x="1786727" y="563734"/>
                </a:cubicBezTo>
                <a:lnTo>
                  <a:pt x="1786907" y="566422"/>
                </a:lnTo>
                <a:cubicBezTo>
                  <a:pt x="1766506" y="578494"/>
                  <a:pt x="1749082" y="597024"/>
                  <a:pt x="1733438" y="617943"/>
                </a:cubicBezTo>
                <a:lnTo>
                  <a:pt x="1725289" y="618803"/>
                </a:lnTo>
                <a:lnTo>
                  <a:pt x="1723328" y="589677"/>
                </a:lnTo>
                <a:cubicBezTo>
                  <a:pt x="1710482" y="597148"/>
                  <a:pt x="1697669" y="605610"/>
                  <a:pt x="1685868" y="614282"/>
                </a:cubicBezTo>
                <a:cubicBezTo>
                  <a:pt x="1680330" y="618352"/>
                  <a:pt x="1675035" y="622469"/>
                  <a:pt x="1670044" y="626544"/>
                </a:cubicBezTo>
                <a:cubicBezTo>
                  <a:pt x="1660180" y="621282"/>
                  <a:pt x="1647900" y="614472"/>
                  <a:pt x="1634170" y="606741"/>
                </a:cubicBezTo>
                <a:cubicBezTo>
                  <a:pt x="1597912" y="586315"/>
                  <a:pt x="1551576" y="559450"/>
                  <a:pt x="1513014" y="537562"/>
                </a:cubicBezTo>
                <a:cubicBezTo>
                  <a:pt x="1512933" y="537519"/>
                  <a:pt x="1512871" y="537481"/>
                  <a:pt x="1512796" y="537438"/>
                </a:cubicBezTo>
                <a:cubicBezTo>
                  <a:pt x="1483589" y="520864"/>
                  <a:pt x="1458861" y="507159"/>
                  <a:pt x="1446409" y="501318"/>
                </a:cubicBezTo>
                <a:cubicBezTo>
                  <a:pt x="1447013" y="495961"/>
                  <a:pt x="1447502" y="490110"/>
                  <a:pt x="1447905" y="483898"/>
                </a:cubicBezTo>
                <a:cubicBezTo>
                  <a:pt x="1448015" y="482155"/>
                  <a:pt x="1448114" y="480327"/>
                  <a:pt x="1448209" y="478527"/>
                </a:cubicBezTo>
                <a:cubicBezTo>
                  <a:pt x="1449221" y="460239"/>
                  <a:pt x="1449572" y="439182"/>
                  <a:pt x="1449781" y="417503"/>
                </a:cubicBezTo>
                <a:cubicBezTo>
                  <a:pt x="1447601" y="416624"/>
                  <a:pt x="1445398" y="415765"/>
                  <a:pt x="1443175" y="414924"/>
                </a:cubicBezTo>
                <a:cubicBezTo>
                  <a:pt x="1436513" y="412412"/>
                  <a:pt x="1429674" y="410109"/>
                  <a:pt x="1422726" y="408152"/>
                </a:cubicBezTo>
                <a:cubicBezTo>
                  <a:pt x="1420413" y="407501"/>
                  <a:pt x="1418082" y="406884"/>
                  <a:pt x="1415741" y="406314"/>
                </a:cubicBezTo>
                <a:cubicBezTo>
                  <a:pt x="1410745" y="405098"/>
                  <a:pt x="1405706" y="404096"/>
                  <a:pt x="1400639" y="403322"/>
                </a:cubicBezTo>
                <a:cubicBezTo>
                  <a:pt x="1398582" y="403009"/>
                  <a:pt x="1396531" y="402719"/>
                  <a:pt x="1394465" y="402491"/>
                </a:cubicBezTo>
                <a:cubicBezTo>
                  <a:pt x="1382806" y="448761"/>
                  <a:pt x="1373911" y="491297"/>
                  <a:pt x="1375768" y="541741"/>
                </a:cubicBezTo>
                <a:cubicBezTo>
                  <a:pt x="1417483" y="561164"/>
                  <a:pt x="1575003" y="659388"/>
                  <a:pt x="1619705" y="685512"/>
                </a:cubicBezTo>
                <a:cubicBezTo>
                  <a:pt x="1592740" y="741906"/>
                  <a:pt x="1645269" y="772756"/>
                  <a:pt x="1637048" y="836924"/>
                </a:cubicBezTo>
                <a:cubicBezTo>
                  <a:pt x="1627289" y="913060"/>
                  <a:pt x="1614025" y="993356"/>
                  <a:pt x="1590375" y="1076758"/>
                </a:cubicBezTo>
                <a:cubicBezTo>
                  <a:pt x="1590100" y="1077712"/>
                  <a:pt x="1589872" y="1078657"/>
                  <a:pt x="1589601" y="1079612"/>
                </a:cubicBezTo>
                <a:cubicBezTo>
                  <a:pt x="1662807" y="1110822"/>
                  <a:pt x="1778677" y="1102962"/>
                  <a:pt x="1852728" y="1067872"/>
                </a:cubicBezTo>
                <a:cubicBezTo>
                  <a:pt x="1855977" y="1066334"/>
                  <a:pt x="1859177" y="1064762"/>
                  <a:pt x="1862260" y="1063119"/>
                </a:cubicBezTo>
                <a:cubicBezTo>
                  <a:pt x="1844579" y="958118"/>
                  <a:pt x="1806772" y="909180"/>
                  <a:pt x="1816992" y="864953"/>
                </a:cubicBezTo>
                <a:cubicBezTo>
                  <a:pt x="1827088" y="821257"/>
                  <a:pt x="1838358" y="797949"/>
                  <a:pt x="1849660" y="754543"/>
                </a:cubicBezTo>
                <a:cubicBezTo>
                  <a:pt x="1860892" y="711375"/>
                  <a:pt x="1875880" y="659507"/>
                  <a:pt x="1863632" y="616604"/>
                </a:cubicBezTo>
                <a:cubicBezTo>
                  <a:pt x="1912518" y="587749"/>
                  <a:pt x="2063417" y="493814"/>
                  <a:pt x="2104111" y="474866"/>
                </a:cubicBezTo>
                <a:cubicBezTo>
                  <a:pt x="2105973" y="424422"/>
                  <a:pt x="2097078" y="381885"/>
                  <a:pt x="2085410" y="335616"/>
                </a:cubicBezTo>
                <a:cubicBezTo>
                  <a:pt x="2083026" y="335877"/>
                  <a:pt x="2080651" y="336200"/>
                  <a:pt x="2078277" y="336580"/>
                </a:cubicBezTo>
                <a:cubicBezTo>
                  <a:pt x="2061674" y="339211"/>
                  <a:pt x="2045366" y="344478"/>
                  <a:pt x="2030103" y="350628"/>
                </a:cubicBezTo>
                <a:cubicBezTo>
                  <a:pt x="2030402" y="382047"/>
                  <a:pt x="2030977" y="412312"/>
                  <a:pt x="2033475" y="434442"/>
                </a:cubicBezTo>
                <a:cubicBezTo>
                  <a:pt x="2011440" y="444781"/>
                  <a:pt x="1950990" y="479724"/>
                  <a:pt x="1895227" y="511675"/>
                </a:cubicBezTo>
                <a:cubicBezTo>
                  <a:pt x="1887985" y="499010"/>
                  <a:pt x="1880477" y="486482"/>
                  <a:pt x="1872669" y="474111"/>
                </a:cubicBezTo>
                <a:cubicBezTo>
                  <a:pt x="1872574" y="476195"/>
                  <a:pt x="1872432" y="478276"/>
                  <a:pt x="1872275" y="480351"/>
                </a:cubicBezTo>
                <a:cubicBezTo>
                  <a:pt x="1879085" y="491264"/>
                  <a:pt x="1885696" y="502301"/>
                  <a:pt x="1892093" y="513475"/>
                </a:cubicBezTo>
                <a:close/>
                <a:moveTo>
                  <a:pt x="196779" y="419450"/>
                </a:moveTo>
                <a:cubicBezTo>
                  <a:pt x="380793" y="167202"/>
                  <a:pt x="678540" y="2954"/>
                  <a:pt x="1013981" y="2954"/>
                </a:cubicBezTo>
                <a:cubicBezTo>
                  <a:pt x="1280584" y="2954"/>
                  <a:pt x="1523376" y="106710"/>
                  <a:pt x="1704180" y="275931"/>
                </a:cubicBezTo>
                <a:cubicBezTo>
                  <a:pt x="1705761" y="275788"/>
                  <a:pt x="1707347" y="275736"/>
                  <a:pt x="1708929" y="275655"/>
                </a:cubicBezTo>
                <a:cubicBezTo>
                  <a:pt x="1520128" y="97677"/>
                  <a:pt x="1274572" y="0"/>
                  <a:pt x="1013981" y="0"/>
                </a:cubicBezTo>
                <a:cubicBezTo>
                  <a:pt x="743141" y="0"/>
                  <a:pt x="488510" y="105470"/>
                  <a:pt x="296992" y="296988"/>
                </a:cubicBezTo>
                <a:cubicBezTo>
                  <a:pt x="259784" y="334196"/>
                  <a:pt x="225895" y="373826"/>
                  <a:pt x="195331" y="415451"/>
                </a:cubicBezTo>
                <a:lnTo>
                  <a:pt x="196485" y="419222"/>
                </a:lnTo>
                <a:cubicBezTo>
                  <a:pt x="196580" y="419303"/>
                  <a:pt x="196684" y="419374"/>
                  <a:pt x="196779" y="419450"/>
                </a:cubicBezTo>
                <a:close/>
                <a:moveTo>
                  <a:pt x="296992" y="1730964"/>
                </a:moveTo>
                <a:cubicBezTo>
                  <a:pt x="460362" y="1894334"/>
                  <a:pt x="669679" y="1995032"/>
                  <a:pt x="895788" y="2021123"/>
                </a:cubicBezTo>
                <a:cubicBezTo>
                  <a:pt x="895840" y="2020121"/>
                  <a:pt x="895926" y="2019119"/>
                  <a:pt x="896049" y="2018121"/>
                </a:cubicBezTo>
                <a:cubicBezTo>
                  <a:pt x="635785" y="1987747"/>
                  <a:pt x="405421" y="1858114"/>
                  <a:pt x="243861" y="1668206"/>
                </a:cubicBezTo>
                <a:cubicBezTo>
                  <a:pt x="242564" y="1668505"/>
                  <a:pt x="241258" y="1668800"/>
                  <a:pt x="239966" y="1669099"/>
                </a:cubicBezTo>
                <a:cubicBezTo>
                  <a:pt x="258027" y="1690370"/>
                  <a:pt x="277042" y="1711009"/>
                  <a:pt x="296992" y="1730964"/>
                </a:cubicBezTo>
                <a:close/>
                <a:moveTo>
                  <a:pt x="107479" y="1461288"/>
                </a:moveTo>
                <a:cubicBezTo>
                  <a:pt x="106482" y="1461915"/>
                  <a:pt x="105428" y="1462480"/>
                  <a:pt x="104350" y="1463012"/>
                </a:cubicBezTo>
                <a:cubicBezTo>
                  <a:pt x="125312" y="1505378"/>
                  <a:pt x="149313" y="1546333"/>
                  <a:pt x="176221" y="1585617"/>
                </a:cubicBezTo>
                <a:cubicBezTo>
                  <a:pt x="177356" y="1585089"/>
                  <a:pt x="178491" y="1584562"/>
                  <a:pt x="179621" y="1584040"/>
                </a:cubicBezTo>
                <a:cubicBezTo>
                  <a:pt x="152851" y="1544980"/>
                  <a:pt x="128650" y="1504020"/>
                  <a:pt x="107479" y="1461288"/>
                </a:cubicBezTo>
                <a:close/>
                <a:moveTo>
                  <a:pt x="1017837" y="2024950"/>
                </a:moveTo>
                <a:lnTo>
                  <a:pt x="1011008" y="2027919"/>
                </a:lnTo>
                <a:cubicBezTo>
                  <a:pt x="1012000" y="2027923"/>
                  <a:pt x="1012988" y="2027952"/>
                  <a:pt x="1013981" y="2027952"/>
                </a:cubicBezTo>
                <a:cubicBezTo>
                  <a:pt x="1284820" y="2027952"/>
                  <a:pt x="1539452" y="1922481"/>
                  <a:pt x="1730969" y="1730964"/>
                </a:cubicBezTo>
                <a:cubicBezTo>
                  <a:pt x="1747386" y="1714547"/>
                  <a:pt x="1763124" y="1697631"/>
                  <a:pt x="1778264" y="1680321"/>
                </a:cubicBezTo>
                <a:lnTo>
                  <a:pt x="1776398" y="1677239"/>
                </a:lnTo>
                <a:cubicBezTo>
                  <a:pt x="1591686" y="1889281"/>
                  <a:pt x="1320200" y="2023811"/>
                  <a:pt x="1017837" y="2024950"/>
                </a:cubicBezTo>
                <a:close/>
                <a:moveTo>
                  <a:pt x="2027956" y="1013971"/>
                </a:moveTo>
                <a:cubicBezTo>
                  <a:pt x="2027956" y="882852"/>
                  <a:pt x="2003162" y="755560"/>
                  <a:pt x="1955933" y="637362"/>
                </a:cubicBezTo>
                <a:cubicBezTo>
                  <a:pt x="1954922" y="637880"/>
                  <a:pt x="1953863" y="638350"/>
                  <a:pt x="1952785" y="638777"/>
                </a:cubicBezTo>
                <a:cubicBezTo>
                  <a:pt x="1999339" y="754847"/>
                  <a:pt x="2025007" y="881465"/>
                  <a:pt x="2025007" y="1013966"/>
                </a:cubicBezTo>
                <a:cubicBezTo>
                  <a:pt x="2025007" y="1246391"/>
                  <a:pt x="1946122" y="1460713"/>
                  <a:pt x="1813782" y="1631667"/>
                </a:cubicBezTo>
                <a:lnTo>
                  <a:pt x="1815173" y="1635685"/>
                </a:lnTo>
                <a:cubicBezTo>
                  <a:pt x="1953150" y="1458619"/>
                  <a:pt x="2027956" y="1242046"/>
                  <a:pt x="2027956" y="1013971"/>
                </a:cubicBezTo>
                <a:close/>
                <a:moveTo>
                  <a:pt x="155852" y="2209036"/>
                </a:moveTo>
                <a:cubicBezTo>
                  <a:pt x="131063" y="2161721"/>
                  <a:pt x="106377" y="2114365"/>
                  <a:pt x="80096" y="2067891"/>
                </a:cubicBezTo>
                <a:cubicBezTo>
                  <a:pt x="77822" y="2080651"/>
                  <a:pt x="76948" y="2093550"/>
                  <a:pt x="77276" y="2106410"/>
                </a:cubicBezTo>
                <a:cubicBezTo>
                  <a:pt x="87514" y="2127016"/>
                  <a:pt x="100042" y="2146677"/>
                  <a:pt x="109868" y="2167392"/>
                </a:cubicBezTo>
                <a:cubicBezTo>
                  <a:pt x="117010" y="2182441"/>
                  <a:pt x="123830" y="2197638"/>
                  <a:pt x="130545" y="2212887"/>
                </a:cubicBezTo>
                <a:lnTo>
                  <a:pt x="157885" y="2212887"/>
                </a:lnTo>
                <a:cubicBezTo>
                  <a:pt x="157206" y="2211605"/>
                  <a:pt x="156527" y="2210318"/>
                  <a:pt x="155852" y="2209036"/>
                </a:cubicBezTo>
                <a:close/>
                <a:moveTo>
                  <a:pt x="163474" y="1936344"/>
                </a:moveTo>
                <a:cubicBezTo>
                  <a:pt x="156066" y="1941943"/>
                  <a:pt x="149014" y="1947988"/>
                  <a:pt x="142351" y="1954433"/>
                </a:cubicBezTo>
                <a:cubicBezTo>
                  <a:pt x="147356" y="1969682"/>
                  <a:pt x="152390" y="1984917"/>
                  <a:pt x="157861" y="2000004"/>
                </a:cubicBezTo>
                <a:cubicBezTo>
                  <a:pt x="161095" y="2008918"/>
                  <a:pt x="146896" y="2012722"/>
                  <a:pt x="143704" y="2003908"/>
                </a:cubicBezTo>
                <a:cubicBezTo>
                  <a:pt x="139202" y="1991499"/>
                  <a:pt x="135014" y="1978980"/>
                  <a:pt x="130873" y="1966448"/>
                </a:cubicBezTo>
                <a:cubicBezTo>
                  <a:pt x="128360" y="1969254"/>
                  <a:pt x="125858" y="1972090"/>
                  <a:pt x="123493" y="1975005"/>
                </a:cubicBezTo>
                <a:cubicBezTo>
                  <a:pt x="152884" y="2053178"/>
                  <a:pt x="177512" y="2132985"/>
                  <a:pt x="201880" y="2212892"/>
                </a:cubicBezTo>
                <a:lnTo>
                  <a:pt x="207241" y="2212892"/>
                </a:lnTo>
                <a:cubicBezTo>
                  <a:pt x="186830" y="2121863"/>
                  <a:pt x="173115" y="2029362"/>
                  <a:pt x="163474" y="1936344"/>
                </a:cubicBezTo>
                <a:close/>
                <a:moveTo>
                  <a:pt x="113140" y="1988834"/>
                </a:moveTo>
                <a:cubicBezTo>
                  <a:pt x="107379" y="1997197"/>
                  <a:pt x="102227" y="2005950"/>
                  <a:pt x="97715" y="2015025"/>
                </a:cubicBezTo>
                <a:cubicBezTo>
                  <a:pt x="108002" y="2034439"/>
                  <a:pt x="118240" y="2053881"/>
                  <a:pt x="127672" y="2073723"/>
                </a:cubicBezTo>
                <a:cubicBezTo>
                  <a:pt x="131709" y="2082223"/>
                  <a:pt x="119043" y="2089660"/>
                  <a:pt x="114992" y="2081136"/>
                </a:cubicBezTo>
                <a:cubicBezTo>
                  <a:pt x="107118" y="2064562"/>
                  <a:pt x="98698" y="2048268"/>
                  <a:pt x="90174" y="2032031"/>
                </a:cubicBezTo>
                <a:cubicBezTo>
                  <a:pt x="88274" y="2036946"/>
                  <a:pt x="86546" y="2041937"/>
                  <a:pt x="85040" y="2047005"/>
                </a:cubicBezTo>
                <a:cubicBezTo>
                  <a:pt x="115890" y="2100687"/>
                  <a:pt x="144393" y="2155657"/>
                  <a:pt x="173177" y="2210489"/>
                </a:cubicBezTo>
                <a:cubicBezTo>
                  <a:pt x="173599" y="2211291"/>
                  <a:pt x="174032" y="2212084"/>
                  <a:pt x="174454" y="2212887"/>
                </a:cubicBezTo>
                <a:lnTo>
                  <a:pt x="186678" y="2212887"/>
                </a:lnTo>
                <a:cubicBezTo>
                  <a:pt x="163769" y="2137644"/>
                  <a:pt x="140527" y="2062524"/>
                  <a:pt x="113140" y="1988834"/>
                </a:cubicBezTo>
                <a:close/>
                <a:moveTo>
                  <a:pt x="296608" y="1891252"/>
                </a:moveTo>
                <a:cubicBezTo>
                  <a:pt x="295606" y="1891233"/>
                  <a:pt x="294608" y="1891176"/>
                  <a:pt x="293606" y="1891176"/>
                </a:cubicBezTo>
                <a:cubicBezTo>
                  <a:pt x="276149" y="1891138"/>
                  <a:pt x="258858" y="1893498"/>
                  <a:pt x="242075" y="1897905"/>
                </a:cubicBezTo>
                <a:cubicBezTo>
                  <a:pt x="237844" y="1955834"/>
                  <a:pt x="235536" y="2013790"/>
                  <a:pt x="240959" y="2071908"/>
                </a:cubicBezTo>
                <a:cubicBezTo>
                  <a:pt x="241842" y="2081331"/>
                  <a:pt x="227149" y="2081245"/>
                  <a:pt x="226275" y="2071908"/>
                </a:cubicBezTo>
                <a:cubicBezTo>
                  <a:pt x="220994" y="2015310"/>
                  <a:pt x="223046" y="1958854"/>
                  <a:pt x="227063" y="1902441"/>
                </a:cubicBezTo>
                <a:cubicBezTo>
                  <a:pt x="209563" y="1908429"/>
                  <a:pt x="192795" y="1916636"/>
                  <a:pt x="177223" y="1926741"/>
                </a:cubicBezTo>
                <a:cubicBezTo>
                  <a:pt x="186973" y="2023008"/>
                  <a:pt x="200954" y="2118743"/>
                  <a:pt x="222219" y="2212892"/>
                </a:cubicBezTo>
                <a:lnTo>
                  <a:pt x="256331" y="2212892"/>
                </a:lnTo>
                <a:cubicBezTo>
                  <a:pt x="253753" y="2105417"/>
                  <a:pt x="275883" y="1998214"/>
                  <a:pt x="296608" y="1891252"/>
                </a:cubicBezTo>
                <a:close/>
                <a:moveTo>
                  <a:pt x="404595" y="2137345"/>
                </a:moveTo>
                <a:cubicBezTo>
                  <a:pt x="420789" y="2095221"/>
                  <a:pt x="436921" y="2052813"/>
                  <a:pt x="456734" y="2012233"/>
                </a:cubicBezTo>
                <a:cubicBezTo>
                  <a:pt x="461469" y="2002540"/>
                  <a:pt x="466351" y="1992838"/>
                  <a:pt x="471143" y="1983074"/>
                </a:cubicBezTo>
                <a:cubicBezTo>
                  <a:pt x="468887" y="1980106"/>
                  <a:pt x="466565" y="1977199"/>
                  <a:pt x="464166" y="1974341"/>
                </a:cubicBezTo>
                <a:cubicBezTo>
                  <a:pt x="457541" y="1986740"/>
                  <a:pt x="451035" y="1999201"/>
                  <a:pt x="444748" y="2011781"/>
                </a:cubicBezTo>
                <a:cubicBezTo>
                  <a:pt x="423102" y="2055040"/>
                  <a:pt x="403460" y="2099177"/>
                  <a:pt x="383799" y="2143362"/>
                </a:cubicBezTo>
                <a:cubicBezTo>
                  <a:pt x="373907" y="2165601"/>
                  <a:pt x="362628" y="2188928"/>
                  <a:pt x="351886" y="2212882"/>
                </a:cubicBezTo>
                <a:lnTo>
                  <a:pt x="376533" y="2212882"/>
                </a:lnTo>
                <a:cubicBezTo>
                  <a:pt x="385656" y="2187622"/>
                  <a:pt x="394950" y="2162420"/>
                  <a:pt x="404595" y="2137345"/>
                </a:cubicBezTo>
                <a:close/>
                <a:moveTo>
                  <a:pt x="364058" y="2004064"/>
                </a:moveTo>
                <a:cubicBezTo>
                  <a:pt x="374643" y="1975566"/>
                  <a:pt x="385950" y="1947366"/>
                  <a:pt x="397913" y="1919452"/>
                </a:cubicBezTo>
                <a:cubicBezTo>
                  <a:pt x="386140" y="1912851"/>
                  <a:pt x="373807" y="1907351"/>
                  <a:pt x="361108" y="1902949"/>
                </a:cubicBezTo>
                <a:cubicBezTo>
                  <a:pt x="346306" y="1946825"/>
                  <a:pt x="333289" y="1991214"/>
                  <a:pt x="325382" y="2037041"/>
                </a:cubicBezTo>
                <a:cubicBezTo>
                  <a:pt x="323777" y="2046349"/>
                  <a:pt x="309634" y="2042379"/>
                  <a:pt x="311225" y="2033138"/>
                </a:cubicBezTo>
                <a:cubicBezTo>
                  <a:pt x="319161" y="1987153"/>
                  <a:pt x="332239" y="1942608"/>
                  <a:pt x="347108" y="1898589"/>
                </a:cubicBezTo>
                <a:cubicBezTo>
                  <a:pt x="335298" y="1895365"/>
                  <a:pt x="323226" y="1893104"/>
                  <a:pt x="310997" y="1892003"/>
                </a:cubicBezTo>
                <a:cubicBezTo>
                  <a:pt x="290173" y="1998693"/>
                  <a:pt x="267971" y="2105778"/>
                  <a:pt x="270816" y="2212892"/>
                </a:cubicBezTo>
                <a:lnTo>
                  <a:pt x="298863" y="2212892"/>
                </a:lnTo>
                <a:cubicBezTo>
                  <a:pt x="314226" y="2141476"/>
                  <a:pt x="339011" y="2071453"/>
                  <a:pt x="364058" y="2004064"/>
                </a:cubicBezTo>
                <a:close/>
                <a:moveTo>
                  <a:pt x="368531" y="2141752"/>
                </a:moveTo>
                <a:cubicBezTo>
                  <a:pt x="390495" y="2092719"/>
                  <a:pt x="412165" y="2043609"/>
                  <a:pt x="436465" y="1995659"/>
                </a:cubicBezTo>
                <a:cubicBezTo>
                  <a:pt x="442069" y="1984598"/>
                  <a:pt x="447896" y="1973671"/>
                  <a:pt x="453799" y="1962786"/>
                </a:cubicBezTo>
                <a:cubicBezTo>
                  <a:pt x="450537" y="1959372"/>
                  <a:pt x="447170" y="1956066"/>
                  <a:pt x="443708" y="1952861"/>
                </a:cubicBezTo>
                <a:cubicBezTo>
                  <a:pt x="433098" y="1969990"/>
                  <a:pt x="422456" y="1987115"/>
                  <a:pt x="411163" y="2003817"/>
                </a:cubicBezTo>
                <a:cubicBezTo>
                  <a:pt x="405896" y="2011620"/>
                  <a:pt x="393178" y="2004254"/>
                  <a:pt x="398483" y="1996404"/>
                </a:cubicBezTo>
                <a:cubicBezTo>
                  <a:pt x="410280" y="1978933"/>
                  <a:pt x="421378" y="1961024"/>
                  <a:pt x="432481" y="1943106"/>
                </a:cubicBezTo>
                <a:cubicBezTo>
                  <a:pt x="425457" y="1937370"/>
                  <a:pt x="418134" y="1932008"/>
                  <a:pt x="410526" y="1927093"/>
                </a:cubicBezTo>
                <a:cubicBezTo>
                  <a:pt x="399129" y="1953777"/>
                  <a:pt x="388330" y="1980737"/>
                  <a:pt x="378210" y="2007963"/>
                </a:cubicBezTo>
                <a:cubicBezTo>
                  <a:pt x="353648" y="2074050"/>
                  <a:pt x="329186" y="2142801"/>
                  <a:pt x="313851" y="2212882"/>
                </a:cubicBezTo>
                <a:lnTo>
                  <a:pt x="336029" y="2212882"/>
                </a:lnTo>
                <a:cubicBezTo>
                  <a:pt x="346857" y="2188392"/>
                  <a:pt x="358330" y="2164533"/>
                  <a:pt x="368531" y="2141752"/>
                </a:cubicBezTo>
                <a:close/>
                <a:moveTo>
                  <a:pt x="515660" y="2116544"/>
                </a:moveTo>
                <a:cubicBezTo>
                  <a:pt x="515911" y="2099172"/>
                  <a:pt x="514173" y="2081772"/>
                  <a:pt x="510174" y="2064733"/>
                </a:cubicBezTo>
                <a:cubicBezTo>
                  <a:pt x="509989" y="2063954"/>
                  <a:pt x="509766" y="2063184"/>
                  <a:pt x="509571" y="2062406"/>
                </a:cubicBezTo>
                <a:cubicBezTo>
                  <a:pt x="488567" y="2086364"/>
                  <a:pt x="470364" y="2112118"/>
                  <a:pt x="459773" y="2141975"/>
                </a:cubicBezTo>
                <a:cubicBezTo>
                  <a:pt x="456630" y="2150827"/>
                  <a:pt x="442449" y="2146995"/>
                  <a:pt x="445612" y="2138071"/>
                </a:cubicBezTo>
                <a:cubicBezTo>
                  <a:pt x="458026" y="2103086"/>
                  <a:pt x="480018" y="2073666"/>
                  <a:pt x="504889" y="2046235"/>
                </a:cubicBezTo>
                <a:cubicBezTo>
                  <a:pt x="499010" y="2028783"/>
                  <a:pt x="490832" y="2012176"/>
                  <a:pt x="480783" y="1996756"/>
                </a:cubicBezTo>
                <a:cubicBezTo>
                  <a:pt x="459066" y="2040959"/>
                  <a:pt x="440174" y="2085946"/>
                  <a:pt x="422370" y="2131883"/>
                </a:cubicBezTo>
                <a:cubicBezTo>
                  <a:pt x="411956" y="2158758"/>
                  <a:pt x="401940" y="2185794"/>
                  <a:pt x="392138" y="2212896"/>
                </a:cubicBezTo>
                <a:lnTo>
                  <a:pt x="435178" y="2212896"/>
                </a:lnTo>
                <a:cubicBezTo>
                  <a:pt x="460130" y="2179383"/>
                  <a:pt x="487983" y="2147593"/>
                  <a:pt x="515660" y="2116544"/>
                </a:cubicBezTo>
                <a:close/>
                <a:moveTo>
                  <a:pt x="1742442" y="2225595"/>
                </a:moveTo>
                <a:cubicBezTo>
                  <a:pt x="1740210" y="2221359"/>
                  <a:pt x="1737974" y="2217123"/>
                  <a:pt x="1735737" y="2212887"/>
                </a:cubicBezTo>
                <a:cubicBezTo>
                  <a:pt x="1735053" y="2211600"/>
                  <a:pt x="1734379" y="2210318"/>
                  <a:pt x="1733700" y="2209031"/>
                </a:cubicBezTo>
                <a:cubicBezTo>
                  <a:pt x="1708910" y="2161717"/>
                  <a:pt x="1684225" y="2114360"/>
                  <a:pt x="1657944" y="2067886"/>
                </a:cubicBezTo>
                <a:cubicBezTo>
                  <a:pt x="1655669" y="2080646"/>
                  <a:pt x="1654795" y="2093545"/>
                  <a:pt x="1655123" y="2106405"/>
                </a:cubicBezTo>
                <a:cubicBezTo>
                  <a:pt x="1665362" y="2127011"/>
                  <a:pt x="1677889" y="2146672"/>
                  <a:pt x="1687715" y="2167387"/>
                </a:cubicBezTo>
                <a:cubicBezTo>
                  <a:pt x="1694858" y="2182436"/>
                  <a:pt x="1701677" y="2197633"/>
                  <a:pt x="1708392" y="2212882"/>
                </a:cubicBezTo>
                <a:cubicBezTo>
                  <a:pt x="1710263" y="2217118"/>
                  <a:pt x="1712158" y="2221340"/>
                  <a:pt x="1714006" y="2225591"/>
                </a:cubicBezTo>
                <a:lnTo>
                  <a:pt x="1742442" y="2225591"/>
                </a:lnTo>
                <a:lnTo>
                  <a:pt x="1742442" y="2225595"/>
                </a:lnTo>
                <a:close/>
                <a:moveTo>
                  <a:pt x="1787909" y="2225595"/>
                </a:moveTo>
                <a:cubicBezTo>
                  <a:pt x="1786931" y="2221369"/>
                  <a:pt x="1786048" y="2217123"/>
                  <a:pt x="1785098" y="2212887"/>
                </a:cubicBezTo>
                <a:cubicBezTo>
                  <a:pt x="1764682" y="2121863"/>
                  <a:pt x="1750976" y="2029357"/>
                  <a:pt x="1741331" y="1936344"/>
                </a:cubicBezTo>
                <a:cubicBezTo>
                  <a:pt x="1733923" y="1941943"/>
                  <a:pt x="1726871" y="1947988"/>
                  <a:pt x="1720208" y="1954433"/>
                </a:cubicBezTo>
                <a:cubicBezTo>
                  <a:pt x="1725213" y="1969682"/>
                  <a:pt x="1730247" y="1984917"/>
                  <a:pt x="1735718" y="2000004"/>
                </a:cubicBezTo>
                <a:cubicBezTo>
                  <a:pt x="1738952" y="2008918"/>
                  <a:pt x="1724753" y="2012722"/>
                  <a:pt x="1721561" y="2003908"/>
                </a:cubicBezTo>
                <a:cubicBezTo>
                  <a:pt x="1717059" y="1991499"/>
                  <a:pt x="1712871" y="1978980"/>
                  <a:pt x="1708729" y="1966448"/>
                </a:cubicBezTo>
                <a:cubicBezTo>
                  <a:pt x="1706217" y="1969254"/>
                  <a:pt x="1703719" y="1972090"/>
                  <a:pt x="1701349" y="1975005"/>
                </a:cubicBezTo>
                <a:cubicBezTo>
                  <a:pt x="1730741" y="2053178"/>
                  <a:pt x="1755369" y="2132985"/>
                  <a:pt x="1779736" y="2212892"/>
                </a:cubicBezTo>
                <a:cubicBezTo>
                  <a:pt x="1781023" y="2217128"/>
                  <a:pt x="1782325" y="2221364"/>
                  <a:pt x="1783611" y="2225600"/>
                </a:cubicBezTo>
                <a:lnTo>
                  <a:pt x="1787909" y="2225600"/>
                </a:lnTo>
                <a:close/>
                <a:moveTo>
                  <a:pt x="1768405" y="2225595"/>
                </a:moveTo>
                <a:cubicBezTo>
                  <a:pt x="1767118" y="2221359"/>
                  <a:pt x="1765822" y="2217123"/>
                  <a:pt x="1764535" y="2212887"/>
                </a:cubicBezTo>
                <a:cubicBezTo>
                  <a:pt x="1741626" y="2137644"/>
                  <a:pt x="1718384" y="2062524"/>
                  <a:pt x="1690997" y="1988834"/>
                </a:cubicBezTo>
                <a:cubicBezTo>
                  <a:pt x="1685236" y="1997197"/>
                  <a:pt x="1680084" y="2005950"/>
                  <a:pt x="1675572" y="2015025"/>
                </a:cubicBezTo>
                <a:cubicBezTo>
                  <a:pt x="1685858" y="2034439"/>
                  <a:pt x="1696097" y="2053881"/>
                  <a:pt x="1705529" y="2073723"/>
                </a:cubicBezTo>
                <a:cubicBezTo>
                  <a:pt x="1709565" y="2082223"/>
                  <a:pt x="1696900" y="2089660"/>
                  <a:pt x="1692849" y="2081136"/>
                </a:cubicBezTo>
                <a:cubicBezTo>
                  <a:pt x="1684975" y="2064562"/>
                  <a:pt x="1676555" y="2048268"/>
                  <a:pt x="1668031" y="2032031"/>
                </a:cubicBezTo>
                <a:cubicBezTo>
                  <a:pt x="1666131" y="2036946"/>
                  <a:pt x="1664402" y="2041937"/>
                  <a:pt x="1662897" y="2047005"/>
                </a:cubicBezTo>
                <a:cubicBezTo>
                  <a:pt x="1693746" y="2100687"/>
                  <a:pt x="1722250" y="2155657"/>
                  <a:pt x="1751033" y="2210489"/>
                </a:cubicBezTo>
                <a:cubicBezTo>
                  <a:pt x="1751456" y="2211291"/>
                  <a:pt x="1751888" y="2212084"/>
                  <a:pt x="1752311" y="2212887"/>
                </a:cubicBezTo>
                <a:cubicBezTo>
                  <a:pt x="1754567" y="2217128"/>
                  <a:pt x="1756841" y="2221350"/>
                  <a:pt x="1759092" y="2225595"/>
                </a:cubicBezTo>
                <a:lnTo>
                  <a:pt x="1768405" y="2225595"/>
                </a:lnTo>
                <a:close/>
                <a:moveTo>
                  <a:pt x="1834535" y="2225595"/>
                </a:moveTo>
                <a:cubicBezTo>
                  <a:pt x="1834354" y="2221359"/>
                  <a:pt x="1834288" y="2217123"/>
                  <a:pt x="1834188" y="2212887"/>
                </a:cubicBezTo>
                <a:cubicBezTo>
                  <a:pt x="1831609" y="2105417"/>
                  <a:pt x="1853740" y="1998214"/>
                  <a:pt x="1874464" y="1891247"/>
                </a:cubicBezTo>
                <a:cubicBezTo>
                  <a:pt x="1873462" y="1891228"/>
                  <a:pt x="1872465" y="1891171"/>
                  <a:pt x="1871463" y="1891171"/>
                </a:cubicBezTo>
                <a:cubicBezTo>
                  <a:pt x="1854006" y="1891134"/>
                  <a:pt x="1836715" y="1893494"/>
                  <a:pt x="1819932" y="1897901"/>
                </a:cubicBezTo>
                <a:cubicBezTo>
                  <a:pt x="1815700" y="1955829"/>
                  <a:pt x="1813392" y="2013786"/>
                  <a:pt x="1818820" y="2071904"/>
                </a:cubicBezTo>
                <a:cubicBezTo>
                  <a:pt x="1819699" y="2081326"/>
                  <a:pt x="1805006" y="2081240"/>
                  <a:pt x="1804132" y="2071904"/>
                </a:cubicBezTo>
                <a:cubicBezTo>
                  <a:pt x="1798856" y="2015305"/>
                  <a:pt x="1800902" y="1958849"/>
                  <a:pt x="1804920" y="1902436"/>
                </a:cubicBezTo>
                <a:cubicBezTo>
                  <a:pt x="1787420" y="1908425"/>
                  <a:pt x="1770651" y="1916631"/>
                  <a:pt x="1755080" y="1926736"/>
                </a:cubicBezTo>
                <a:cubicBezTo>
                  <a:pt x="1764834" y="2023003"/>
                  <a:pt x="1778810" y="2118738"/>
                  <a:pt x="1800076" y="2212887"/>
                </a:cubicBezTo>
                <a:cubicBezTo>
                  <a:pt x="1801031" y="2217118"/>
                  <a:pt x="1801919" y="2221369"/>
                  <a:pt x="1802907" y="2225595"/>
                </a:cubicBezTo>
                <a:lnTo>
                  <a:pt x="1834535" y="2225595"/>
                </a:lnTo>
                <a:lnTo>
                  <a:pt x="1834535" y="2225595"/>
                </a:lnTo>
                <a:close/>
                <a:moveTo>
                  <a:pt x="1949783" y="2225595"/>
                </a:moveTo>
                <a:cubicBezTo>
                  <a:pt x="1951294" y="2221350"/>
                  <a:pt x="1952866" y="2217128"/>
                  <a:pt x="1954399" y="2212887"/>
                </a:cubicBezTo>
                <a:cubicBezTo>
                  <a:pt x="1963513" y="2187622"/>
                  <a:pt x="1972806" y="2162420"/>
                  <a:pt x="1982447" y="2137345"/>
                </a:cubicBezTo>
                <a:cubicBezTo>
                  <a:pt x="1998646" y="2095221"/>
                  <a:pt x="2014773" y="2052813"/>
                  <a:pt x="2034586" y="2012233"/>
                </a:cubicBezTo>
                <a:cubicBezTo>
                  <a:pt x="2039321" y="2002540"/>
                  <a:pt x="2044203" y="1992838"/>
                  <a:pt x="2048995" y="1983074"/>
                </a:cubicBezTo>
                <a:cubicBezTo>
                  <a:pt x="2046739" y="1980106"/>
                  <a:pt x="2044416" y="1977199"/>
                  <a:pt x="2042018" y="1974341"/>
                </a:cubicBezTo>
                <a:cubicBezTo>
                  <a:pt x="2035393" y="1986740"/>
                  <a:pt x="2028892" y="1999201"/>
                  <a:pt x="2022600" y="2011781"/>
                </a:cubicBezTo>
                <a:cubicBezTo>
                  <a:pt x="2000954" y="2055040"/>
                  <a:pt x="1981312" y="2099177"/>
                  <a:pt x="1961656" y="2143362"/>
                </a:cubicBezTo>
                <a:cubicBezTo>
                  <a:pt x="1951764" y="2165601"/>
                  <a:pt x="1940485" y="2188928"/>
                  <a:pt x="1929738" y="2212882"/>
                </a:cubicBezTo>
                <a:cubicBezTo>
                  <a:pt x="1927848" y="2217114"/>
                  <a:pt x="1925924" y="2221321"/>
                  <a:pt x="1924082" y="2225591"/>
                </a:cubicBezTo>
                <a:lnTo>
                  <a:pt x="1949783" y="2225595"/>
                </a:lnTo>
                <a:lnTo>
                  <a:pt x="1949783" y="2225595"/>
                </a:lnTo>
                <a:close/>
                <a:moveTo>
                  <a:pt x="1873956" y="2225595"/>
                </a:moveTo>
                <a:cubicBezTo>
                  <a:pt x="1874802" y="2221350"/>
                  <a:pt x="1875804" y="2217123"/>
                  <a:pt x="1876711" y="2212887"/>
                </a:cubicBezTo>
                <a:cubicBezTo>
                  <a:pt x="1892078" y="2141476"/>
                  <a:pt x="1916868" y="2071457"/>
                  <a:pt x="1941914" y="2004060"/>
                </a:cubicBezTo>
                <a:cubicBezTo>
                  <a:pt x="1952500" y="1975561"/>
                  <a:pt x="1963807" y="1947361"/>
                  <a:pt x="1975770" y="1919447"/>
                </a:cubicBezTo>
                <a:cubicBezTo>
                  <a:pt x="1963997" y="1912846"/>
                  <a:pt x="1951664" y="1907347"/>
                  <a:pt x="1938965" y="1902944"/>
                </a:cubicBezTo>
                <a:cubicBezTo>
                  <a:pt x="1924163" y="1946820"/>
                  <a:pt x="1911146" y="1991209"/>
                  <a:pt x="1903239" y="2037037"/>
                </a:cubicBezTo>
                <a:cubicBezTo>
                  <a:pt x="1901633" y="2046345"/>
                  <a:pt x="1887491" y="2042375"/>
                  <a:pt x="1889082" y="2033133"/>
                </a:cubicBezTo>
                <a:cubicBezTo>
                  <a:pt x="1897017" y="1987148"/>
                  <a:pt x="1910096" y="1942603"/>
                  <a:pt x="1924965" y="1898585"/>
                </a:cubicBezTo>
                <a:cubicBezTo>
                  <a:pt x="1913154" y="1895360"/>
                  <a:pt x="1901082" y="1893100"/>
                  <a:pt x="1888854" y="1891998"/>
                </a:cubicBezTo>
                <a:cubicBezTo>
                  <a:pt x="1868025" y="1998688"/>
                  <a:pt x="1845823" y="2105773"/>
                  <a:pt x="1848668" y="2212887"/>
                </a:cubicBezTo>
                <a:cubicBezTo>
                  <a:pt x="1848782" y="2217123"/>
                  <a:pt x="1848858" y="2221359"/>
                  <a:pt x="1849048" y="2225595"/>
                </a:cubicBezTo>
                <a:lnTo>
                  <a:pt x="1873956" y="2225595"/>
                </a:lnTo>
                <a:lnTo>
                  <a:pt x="1873956" y="2225595"/>
                </a:lnTo>
                <a:close/>
                <a:moveTo>
                  <a:pt x="1908315" y="2225595"/>
                </a:moveTo>
                <a:cubicBezTo>
                  <a:pt x="1910134" y="2221331"/>
                  <a:pt x="1912024" y="2217118"/>
                  <a:pt x="1913895" y="2212887"/>
                </a:cubicBezTo>
                <a:cubicBezTo>
                  <a:pt x="1924718" y="2188392"/>
                  <a:pt x="1936187" y="2164528"/>
                  <a:pt x="1946388" y="2141752"/>
                </a:cubicBezTo>
                <a:cubicBezTo>
                  <a:pt x="1968357" y="2092719"/>
                  <a:pt x="1990022" y="2043609"/>
                  <a:pt x="2014322" y="1995659"/>
                </a:cubicBezTo>
                <a:cubicBezTo>
                  <a:pt x="2019926" y="1984598"/>
                  <a:pt x="2025758" y="1973671"/>
                  <a:pt x="2031661" y="1962786"/>
                </a:cubicBezTo>
                <a:cubicBezTo>
                  <a:pt x="2028393" y="1959372"/>
                  <a:pt x="2025031" y="1956066"/>
                  <a:pt x="2021564" y="1952861"/>
                </a:cubicBezTo>
                <a:cubicBezTo>
                  <a:pt x="2010955" y="1969990"/>
                  <a:pt x="2000313" y="1987115"/>
                  <a:pt x="1989019" y="2003817"/>
                </a:cubicBezTo>
                <a:cubicBezTo>
                  <a:pt x="1983753" y="2011620"/>
                  <a:pt x="1971035" y="2004254"/>
                  <a:pt x="1976340" y="1996404"/>
                </a:cubicBezTo>
                <a:cubicBezTo>
                  <a:pt x="1988136" y="1978933"/>
                  <a:pt x="1999239" y="1961024"/>
                  <a:pt x="2010338" y="1943106"/>
                </a:cubicBezTo>
                <a:cubicBezTo>
                  <a:pt x="2003314" y="1937370"/>
                  <a:pt x="1995991" y="1932008"/>
                  <a:pt x="1988383" y="1927093"/>
                </a:cubicBezTo>
                <a:cubicBezTo>
                  <a:pt x="1976986" y="1953777"/>
                  <a:pt x="1966191" y="1980737"/>
                  <a:pt x="1956066" y="2007963"/>
                </a:cubicBezTo>
                <a:cubicBezTo>
                  <a:pt x="1931504" y="2074050"/>
                  <a:pt x="1907047" y="2142801"/>
                  <a:pt x="1891708" y="2212882"/>
                </a:cubicBezTo>
                <a:cubicBezTo>
                  <a:pt x="1890782" y="2217118"/>
                  <a:pt x="1889766" y="2221340"/>
                  <a:pt x="1888911" y="2225591"/>
                </a:cubicBezTo>
                <a:lnTo>
                  <a:pt x="1908315" y="2225595"/>
                </a:lnTo>
                <a:lnTo>
                  <a:pt x="1908315" y="2225595"/>
                </a:lnTo>
                <a:close/>
                <a:moveTo>
                  <a:pt x="2003751" y="2225595"/>
                </a:moveTo>
                <a:cubicBezTo>
                  <a:pt x="2006795" y="2221331"/>
                  <a:pt x="2009901" y="2217099"/>
                  <a:pt x="2013030" y="2212887"/>
                </a:cubicBezTo>
                <a:cubicBezTo>
                  <a:pt x="2037986" y="2179378"/>
                  <a:pt x="2065839" y="2147593"/>
                  <a:pt x="2093512" y="2116544"/>
                </a:cubicBezTo>
                <a:cubicBezTo>
                  <a:pt x="2093763" y="2099172"/>
                  <a:pt x="2092025" y="2081772"/>
                  <a:pt x="2088026" y="2064733"/>
                </a:cubicBezTo>
                <a:cubicBezTo>
                  <a:pt x="2087841" y="2063954"/>
                  <a:pt x="2087618" y="2063184"/>
                  <a:pt x="2087423" y="2062406"/>
                </a:cubicBezTo>
                <a:cubicBezTo>
                  <a:pt x="2066419" y="2086364"/>
                  <a:pt x="2048216" y="2112118"/>
                  <a:pt x="2037625" y="2141975"/>
                </a:cubicBezTo>
                <a:cubicBezTo>
                  <a:pt x="2034482" y="2150827"/>
                  <a:pt x="2020301" y="2146995"/>
                  <a:pt x="2023464" y="2138071"/>
                </a:cubicBezTo>
                <a:cubicBezTo>
                  <a:pt x="2035878" y="2103086"/>
                  <a:pt x="2057870" y="2073666"/>
                  <a:pt x="2082741" y="2046235"/>
                </a:cubicBezTo>
                <a:cubicBezTo>
                  <a:pt x="2076862" y="2028783"/>
                  <a:pt x="2068684" y="2012176"/>
                  <a:pt x="2058635" y="1996756"/>
                </a:cubicBezTo>
                <a:cubicBezTo>
                  <a:pt x="2036918" y="2040959"/>
                  <a:pt x="2018031" y="2085946"/>
                  <a:pt x="2000227" y="2131883"/>
                </a:cubicBezTo>
                <a:cubicBezTo>
                  <a:pt x="1989808" y="2158758"/>
                  <a:pt x="1979792" y="2185794"/>
                  <a:pt x="1969990" y="2212896"/>
                </a:cubicBezTo>
                <a:cubicBezTo>
                  <a:pt x="1968456" y="2217142"/>
                  <a:pt x="1966875" y="2221359"/>
                  <a:pt x="1965351" y="2225605"/>
                </a:cubicBezTo>
                <a:lnTo>
                  <a:pt x="2003751" y="2225595"/>
                </a:lnTo>
                <a:lnTo>
                  <a:pt x="2003751" y="2225595"/>
                </a:lnTo>
                <a:close/>
                <a:moveTo>
                  <a:pt x="1553153" y="1791196"/>
                </a:moveTo>
                <a:lnTo>
                  <a:pt x="1528662" y="1792962"/>
                </a:lnTo>
                <a:lnTo>
                  <a:pt x="1519501" y="1833044"/>
                </a:lnTo>
                <a:lnTo>
                  <a:pt x="1502101" y="1857017"/>
                </a:lnTo>
                <a:lnTo>
                  <a:pt x="1552939" y="1840091"/>
                </a:lnTo>
                <a:lnTo>
                  <a:pt x="1595233" y="1765589"/>
                </a:lnTo>
                <a:lnTo>
                  <a:pt x="1609770" y="1728846"/>
                </a:lnTo>
                <a:lnTo>
                  <a:pt x="1609718" y="1728946"/>
                </a:lnTo>
                <a:cubicBezTo>
                  <a:pt x="1608701" y="1722639"/>
                  <a:pt x="1605387" y="1716617"/>
                  <a:pt x="1599887" y="1712268"/>
                </a:cubicBezTo>
                <a:lnTo>
                  <a:pt x="1585227" y="1700680"/>
                </a:lnTo>
                <a:lnTo>
                  <a:pt x="1593604" y="1744470"/>
                </a:lnTo>
                <a:lnTo>
                  <a:pt x="1553153" y="1791196"/>
                </a:lnTo>
                <a:close/>
                <a:moveTo>
                  <a:pt x="1826091" y="1802061"/>
                </a:moveTo>
                <a:lnTo>
                  <a:pt x="1801966" y="1806630"/>
                </a:lnTo>
                <a:lnTo>
                  <a:pt x="1797488" y="1847495"/>
                </a:lnTo>
                <a:lnTo>
                  <a:pt x="1782956" y="1873310"/>
                </a:lnTo>
                <a:lnTo>
                  <a:pt x="1831515" y="1850653"/>
                </a:lnTo>
                <a:lnTo>
                  <a:pt x="1864962" y="1771782"/>
                </a:lnTo>
                <a:lnTo>
                  <a:pt x="1875167" y="1733614"/>
                </a:lnTo>
                <a:lnTo>
                  <a:pt x="1875134" y="1733714"/>
                </a:lnTo>
                <a:cubicBezTo>
                  <a:pt x="1873405" y="1727569"/>
                  <a:pt x="1869407" y="1721965"/>
                  <a:pt x="1863447" y="1718280"/>
                </a:cubicBezTo>
                <a:lnTo>
                  <a:pt x="1847552" y="1708449"/>
                </a:lnTo>
                <a:lnTo>
                  <a:pt x="1860911" y="1750986"/>
                </a:lnTo>
                <a:lnTo>
                  <a:pt x="1826091" y="1802061"/>
                </a:lnTo>
                <a:close/>
              </a:path>
            </a:pathLst>
          </a:custGeom>
          <a:solidFill>
            <a:srgbClr val="56B5BF"/>
          </a:solidFill>
          <a:ln w="4747" cap="flat">
            <a:noFill/>
            <a:prstDash val="solid"/>
            <a:miter/>
          </a:ln>
        </p:spPr>
        <p:txBody>
          <a:bodyPr rtlCol="0" anchor="ctr"/>
          <a:lstStyle/>
          <a:p>
            <a:endParaRPr lang="ca-ES"/>
          </a:p>
        </p:txBody>
      </p:sp>
      <p:sp>
        <p:nvSpPr>
          <p:cNvPr id="19" name="Forma libre 18">
            <a:extLst>
              <a:ext uri="{FF2B5EF4-FFF2-40B4-BE49-F238E27FC236}">
                <a16:creationId xmlns:a16="http://schemas.microsoft.com/office/drawing/2014/main" id="{DC6C2AC4-D524-EBC0-83E0-E809B83B33FC}"/>
              </a:ext>
            </a:extLst>
          </p:cNvPr>
          <p:cNvSpPr/>
          <p:nvPr/>
        </p:nvSpPr>
        <p:spPr>
          <a:xfrm>
            <a:off x="5184193" y="4463961"/>
            <a:ext cx="1521039" cy="1390404"/>
          </a:xfrm>
          <a:custGeom>
            <a:avLst/>
            <a:gdLst>
              <a:gd name="connsiteX0" fmla="*/ 1291554 w 1521039"/>
              <a:gd name="connsiteY0" fmla="*/ 161281 h 1390404"/>
              <a:gd name="connsiteX1" fmla="*/ 1287038 w 1521039"/>
              <a:gd name="connsiteY1" fmla="*/ 157662 h 1390404"/>
              <a:gd name="connsiteX2" fmla="*/ 1287342 w 1521039"/>
              <a:gd name="connsiteY2" fmla="*/ 152291 h 1390404"/>
              <a:gd name="connsiteX3" fmla="*/ 1294337 w 1521039"/>
              <a:gd name="connsiteY3" fmla="*/ 157894 h 1390404"/>
              <a:gd name="connsiteX4" fmla="*/ 1294641 w 1521039"/>
              <a:gd name="connsiteY4" fmla="*/ 160981 h 1390404"/>
              <a:gd name="connsiteX5" fmla="*/ 1292946 w 1521039"/>
              <a:gd name="connsiteY5" fmla="*/ 161784 h 1390404"/>
              <a:gd name="connsiteX6" fmla="*/ 1291554 w 1521039"/>
              <a:gd name="connsiteY6" fmla="*/ 161281 h 1390404"/>
              <a:gd name="connsiteX7" fmla="*/ 780995 w 1521039"/>
              <a:gd name="connsiteY7" fmla="*/ 1386734 h 1390404"/>
              <a:gd name="connsiteX8" fmla="*/ 783175 w 1521039"/>
              <a:gd name="connsiteY8" fmla="*/ 1384768 h 1390404"/>
              <a:gd name="connsiteX9" fmla="*/ 781218 w 1521039"/>
              <a:gd name="connsiteY9" fmla="*/ 1382360 h 1390404"/>
              <a:gd name="connsiteX10" fmla="*/ 779091 w 1521039"/>
              <a:gd name="connsiteY10" fmla="*/ 1382113 h 1390404"/>
              <a:gd name="connsiteX11" fmla="*/ 780401 w 1521039"/>
              <a:gd name="connsiteY11" fmla="*/ 1386677 h 1390404"/>
              <a:gd name="connsiteX12" fmla="*/ 780763 w 1521039"/>
              <a:gd name="connsiteY12" fmla="*/ 1386719 h 1390404"/>
              <a:gd name="connsiteX13" fmla="*/ 780995 w 1521039"/>
              <a:gd name="connsiteY13" fmla="*/ 1386734 h 1390404"/>
              <a:gd name="connsiteX14" fmla="*/ 1382179 w 1521039"/>
              <a:gd name="connsiteY14" fmla="*/ 1139487 h 1390404"/>
              <a:gd name="connsiteX15" fmla="*/ 1370725 w 1521039"/>
              <a:gd name="connsiteY15" fmla="*/ 1152775 h 1390404"/>
              <a:gd name="connsiteX16" fmla="*/ 1370915 w 1521039"/>
              <a:gd name="connsiteY16" fmla="*/ 1155866 h 1390404"/>
              <a:gd name="connsiteX17" fmla="*/ 1372368 w 1521039"/>
              <a:gd name="connsiteY17" fmla="*/ 1156417 h 1390404"/>
              <a:gd name="connsiteX18" fmla="*/ 1374006 w 1521039"/>
              <a:gd name="connsiteY18" fmla="*/ 1155676 h 1390404"/>
              <a:gd name="connsiteX19" fmla="*/ 1385542 w 1521039"/>
              <a:gd name="connsiteY19" fmla="*/ 1142303 h 1390404"/>
              <a:gd name="connsiteX20" fmla="*/ 1385266 w 1521039"/>
              <a:gd name="connsiteY20" fmla="*/ 1139221 h 1390404"/>
              <a:gd name="connsiteX21" fmla="*/ 1382179 w 1521039"/>
              <a:gd name="connsiteY21" fmla="*/ 1139487 h 1390404"/>
              <a:gd name="connsiteX22" fmla="*/ 565325 w 1521039"/>
              <a:gd name="connsiteY22" fmla="*/ 66951 h 1390404"/>
              <a:gd name="connsiteX23" fmla="*/ 566407 w 1521039"/>
              <a:gd name="connsiteY23" fmla="*/ 64045 h 1390404"/>
              <a:gd name="connsiteX24" fmla="*/ 563501 w 1521039"/>
              <a:gd name="connsiteY24" fmla="*/ 62967 h 1390404"/>
              <a:gd name="connsiteX25" fmla="*/ 559640 w 1521039"/>
              <a:gd name="connsiteY25" fmla="*/ 64800 h 1390404"/>
              <a:gd name="connsiteX26" fmla="*/ 559403 w 1521039"/>
              <a:gd name="connsiteY26" fmla="*/ 69767 h 1390404"/>
              <a:gd name="connsiteX27" fmla="*/ 565325 w 1521039"/>
              <a:gd name="connsiteY27" fmla="*/ 66951 h 1390404"/>
              <a:gd name="connsiteX28" fmla="*/ 463843 w 1521039"/>
              <a:gd name="connsiteY28" fmla="*/ 119062 h 1390404"/>
              <a:gd name="connsiteX29" fmla="*/ 463255 w 1521039"/>
              <a:gd name="connsiteY29" fmla="*/ 122106 h 1390404"/>
              <a:gd name="connsiteX30" fmla="*/ 465078 w 1521039"/>
              <a:gd name="connsiteY30" fmla="*/ 123070 h 1390404"/>
              <a:gd name="connsiteX31" fmla="*/ 466303 w 1521039"/>
              <a:gd name="connsiteY31" fmla="*/ 122695 h 1390404"/>
              <a:gd name="connsiteX32" fmla="*/ 473199 w 1521039"/>
              <a:gd name="connsiteY32" fmla="*/ 118155 h 1390404"/>
              <a:gd name="connsiteX33" fmla="*/ 475212 w 1521039"/>
              <a:gd name="connsiteY33" fmla="*/ 111578 h 1390404"/>
              <a:gd name="connsiteX34" fmla="*/ 463843 w 1521039"/>
              <a:gd name="connsiteY34" fmla="*/ 119062 h 1390404"/>
              <a:gd name="connsiteX35" fmla="*/ 1411922 w 1521039"/>
              <a:gd name="connsiteY35" fmla="*/ 1101500 h 1390404"/>
              <a:gd name="connsiteX36" fmla="*/ 1401413 w 1521039"/>
              <a:gd name="connsiteY36" fmla="*/ 1115552 h 1390404"/>
              <a:gd name="connsiteX37" fmla="*/ 1401816 w 1521039"/>
              <a:gd name="connsiteY37" fmla="*/ 1118629 h 1390404"/>
              <a:gd name="connsiteX38" fmla="*/ 1403151 w 1521039"/>
              <a:gd name="connsiteY38" fmla="*/ 1119085 h 1390404"/>
              <a:gd name="connsiteX39" fmla="*/ 1404884 w 1521039"/>
              <a:gd name="connsiteY39" fmla="*/ 1118230 h 1390404"/>
              <a:gd name="connsiteX40" fmla="*/ 1415470 w 1521039"/>
              <a:gd name="connsiteY40" fmla="*/ 1104083 h 1390404"/>
              <a:gd name="connsiteX41" fmla="*/ 1414981 w 1521039"/>
              <a:gd name="connsiteY41" fmla="*/ 1101020 h 1390404"/>
              <a:gd name="connsiteX42" fmla="*/ 1411922 w 1521039"/>
              <a:gd name="connsiteY42" fmla="*/ 1101500 h 1390404"/>
              <a:gd name="connsiteX43" fmla="*/ 387940 w 1521039"/>
              <a:gd name="connsiteY43" fmla="*/ 1211904 h 1390404"/>
              <a:gd name="connsiteX44" fmla="*/ 389408 w 1521039"/>
              <a:gd name="connsiteY44" fmla="*/ 1212470 h 1390404"/>
              <a:gd name="connsiteX45" fmla="*/ 391037 w 1521039"/>
              <a:gd name="connsiteY45" fmla="*/ 1211748 h 1390404"/>
              <a:gd name="connsiteX46" fmla="*/ 390875 w 1521039"/>
              <a:gd name="connsiteY46" fmla="*/ 1208656 h 1390404"/>
              <a:gd name="connsiteX47" fmla="*/ 377991 w 1521039"/>
              <a:gd name="connsiteY47" fmla="*/ 1196746 h 1390404"/>
              <a:gd name="connsiteX48" fmla="*/ 376690 w 1521039"/>
              <a:gd name="connsiteY48" fmla="*/ 1196199 h 1390404"/>
              <a:gd name="connsiteX49" fmla="*/ 376932 w 1521039"/>
              <a:gd name="connsiteY49" fmla="*/ 1201742 h 1390404"/>
              <a:gd name="connsiteX50" fmla="*/ 387940 w 1521039"/>
              <a:gd name="connsiteY50" fmla="*/ 1211904 h 1390404"/>
              <a:gd name="connsiteX51" fmla="*/ 1352142 w 1521039"/>
              <a:gd name="connsiteY51" fmla="*/ 211325 h 1390404"/>
              <a:gd name="connsiteX52" fmla="*/ 1351924 w 1521039"/>
              <a:gd name="connsiteY52" fmla="*/ 211202 h 1390404"/>
              <a:gd name="connsiteX53" fmla="*/ 1352142 w 1521039"/>
              <a:gd name="connsiteY53" fmla="*/ 211325 h 1390404"/>
              <a:gd name="connsiteX54" fmla="*/ 1513793 w 1521039"/>
              <a:gd name="connsiteY54" fmla="*/ 905143 h 1390404"/>
              <a:gd name="connsiteX55" fmla="*/ 1513945 w 1521039"/>
              <a:gd name="connsiteY55" fmla="*/ 905167 h 1390404"/>
              <a:gd name="connsiteX56" fmla="*/ 1517568 w 1521039"/>
              <a:gd name="connsiteY56" fmla="*/ 900276 h 1390404"/>
              <a:gd name="connsiteX57" fmla="*/ 1521040 w 1521039"/>
              <a:gd name="connsiteY57" fmla="*/ 888683 h 1390404"/>
              <a:gd name="connsiteX58" fmla="*/ 1515013 w 1521039"/>
              <a:gd name="connsiteY58" fmla="*/ 893527 h 1390404"/>
              <a:gd name="connsiteX59" fmla="*/ 1512349 w 1521039"/>
              <a:gd name="connsiteY59" fmla="*/ 902398 h 1390404"/>
              <a:gd name="connsiteX60" fmla="*/ 1513793 w 1521039"/>
              <a:gd name="connsiteY60" fmla="*/ 905143 h 1390404"/>
              <a:gd name="connsiteX61" fmla="*/ 1302026 w 1521039"/>
              <a:gd name="connsiteY61" fmla="*/ 1220339 h 1390404"/>
              <a:gd name="connsiteX62" fmla="*/ 1301788 w 1521039"/>
              <a:gd name="connsiteY62" fmla="*/ 1223425 h 1390404"/>
              <a:gd name="connsiteX63" fmla="*/ 1303460 w 1521039"/>
              <a:gd name="connsiteY63" fmla="*/ 1224190 h 1390404"/>
              <a:gd name="connsiteX64" fmla="*/ 1304885 w 1521039"/>
              <a:gd name="connsiteY64" fmla="*/ 1223668 h 1390404"/>
              <a:gd name="connsiteX65" fmla="*/ 1305972 w 1521039"/>
              <a:gd name="connsiteY65" fmla="*/ 1222708 h 1390404"/>
              <a:gd name="connsiteX66" fmla="*/ 1304078 w 1521039"/>
              <a:gd name="connsiteY66" fmla="*/ 1218539 h 1390404"/>
              <a:gd name="connsiteX67" fmla="*/ 1302026 w 1521039"/>
              <a:gd name="connsiteY67" fmla="*/ 1220339 h 1390404"/>
              <a:gd name="connsiteX68" fmla="*/ 1438949 w 1521039"/>
              <a:gd name="connsiteY68" fmla="*/ 1061523 h 1390404"/>
              <a:gd name="connsiteX69" fmla="*/ 1429436 w 1521039"/>
              <a:gd name="connsiteY69" fmla="*/ 1076278 h 1390404"/>
              <a:gd name="connsiteX70" fmla="*/ 1430059 w 1521039"/>
              <a:gd name="connsiteY70" fmla="*/ 1079322 h 1390404"/>
              <a:gd name="connsiteX71" fmla="*/ 1431270 w 1521039"/>
              <a:gd name="connsiteY71" fmla="*/ 1079688 h 1390404"/>
              <a:gd name="connsiteX72" fmla="*/ 1433098 w 1521039"/>
              <a:gd name="connsiteY72" fmla="*/ 1078709 h 1390404"/>
              <a:gd name="connsiteX73" fmla="*/ 1442430 w 1521039"/>
              <a:gd name="connsiteY73" fmla="*/ 1064225 h 1390404"/>
              <a:gd name="connsiteX74" fmla="*/ 1440236 w 1521039"/>
              <a:gd name="connsiteY74" fmla="*/ 1060583 h 1390404"/>
              <a:gd name="connsiteX75" fmla="*/ 1438949 w 1521039"/>
              <a:gd name="connsiteY75" fmla="*/ 1061523 h 1390404"/>
              <a:gd name="connsiteX76" fmla="*/ 608213 w 1521039"/>
              <a:gd name="connsiteY76" fmla="*/ 44322 h 1390404"/>
              <a:gd name="connsiteX77" fmla="*/ 591776 w 1521039"/>
              <a:gd name="connsiteY77" fmla="*/ 50748 h 1390404"/>
              <a:gd name="connsiteX78" fmla="*/ 590570 w 1521039"/>
              <a:gd name="connsiteY78" fmla="*/ 53607 h 1390404"/>
              <a:gd name="connsiteX79" fmla="*/ 592603 w 1521039"/>
              <a:gd name="connsiteY79" fmla="*/ 54974 h 1390404"/>
              <a:gd name="connsiteX80" fmla="*/ 593429 w 1521039"/>
              <a:gd name="connsiteY80" fmla="*/ 54813 h 1390404"/>
              <a:gd name="connsiteX81" fmla="*/ 609761 w 1521039"/>
              <a:gd name="connsiteY81" fmla="*/ 48425 h 1390404"/>
              <a:gd name="connsiteX82" fmla="*/ 611038 w 1521039"/>
              <a:gd name="connsiteY82" fmla="*/ 45600 h 1390404"/>
              <a:gd name="connsiteX83" fmla="*/ 608213 w 1521039"/>
              <a:gd name="connsiteY83" fmla="*/ 44322 h 1390404"/>
              <a:gd name="connsiteX84" fmla="*/ 908311 w 1521039"/>
              <a:gd name="connsiteY84" fmla="*/ 1388282 h 1390404"/>
              <a:gd name="connsiteX85" fmla="*/ 908487 w 1521039"/>
              <a:gd name="connsiteY85" fmla="*/ 1388272 h 1390404"/>
              <a:gd name="connsiteX86" fmla="*/ 926063 w 1521039"/>
              <a:gd name="connsiteY86" fmla="*/ 1386662 h 1390404"/>
              <a:gd name="connsiteX87" fmla="*/ 928014 w 1521039"/>
              <a:gd name="connsiteY87" fmla="*/ 1384250 h 1390404"/>
              <a:gd name="connsiteX88" fmla="*/ 925607 w 1521039"/>
              <a:gd name="connsiteY88" fmla="*/ 1382303 h 1390404"/>
              <a:gd name="connsiteX89" fmla="*/ 908140 w 1521039"/>
              <a:gd name="connsiteY89" fmla="*/ 1383903 h 1390404"/>
              <a:gd name="connsiteX90" fmla="*/ 906126 w 1521039"/>
              <a:gd name="connsiteY90" fmla="*/ 1386254 h 1390404"/>
              <a:gd name="connsiteX91" fmla="*/ 908311 w 1521039"/>
              <a:gd name="connsiteY91" fmla="*/ 1388282 h 1390404"/>
              <a:gd name="connsiteX92" fmla="*/ 829311 w 1521039"/>
              <a:gd name="connsiteY92" fmla="*/ 1385651 h 1390404"/>
              <a:gd name="connsiteX93" fmla="*/ 811797 w 1521039"/>
              <a:gd name="connsiteY93" fmla="*/ 1384843 h 1390404"/>
              <a:gd name="connsiteX94" fmla="*/ 809484 w 1521039"/>
              <a:gd name="connsiteY94" fmla="*/ 1386909 h 1390404"/>
              <a:gd name="connsiteX95" fmla="*/ 811545 w 1521039"/>
              <a:gd name="connsiteY95" fmla="*/ 1389222 h 1390404"/>
              <a:gd name="connsiteX96" fmla="*/ 829174 w 1521039"/>
              <a:gd name="connsiteY96" fmla="*/ 1390044 h 1390404"/>
              <a:gd name="connsiteX97" fmla="*/ 829254 w 1521039"/>
              <a:gd name="connsiteY97" fmla="*/ 1390044 h 1390404"/>
              <a:gd name="connsiteX98" fmla="*/ 831444 w 1521039"/>
              <a:gd name="connsiteY98" fmla="*/ 1387926 h 1390404"/>
              <a:gd name="connsiteX99" fmla="*/ 829311 w 1521039"/>
              <a:gd name="connsiteY99" fmla="*/ 1385651 h 1390404"/>
              <a:gd name="connsiteX100" fmla="*/ 847700 w 1521039"/>
              <a:gd name="connsiteY100" fmla="*/ 2170 h 1390404"/>
              <a:gd name="connsiteX101" fmla="*/ 845482 w 1521039"/>
              <a:gd name="connsiteY101" fmla="*/ 0 h 1390404"/>
              <a:gd name="connsiteX102" fmla="*/ 827853 w 1521039"/>
              <a:gd name="connsiteY102" fmla="*/ 413 h 1390404"/>
              <a:gd name="connsiteX103" fmla="*/ 825745 w 1521039"/>
              <a:gd name="connsiteY103" fmla="*/ 2678 h 1390404"/>
              <a:gd name="connsiteX104" fmla="*/ 827934 w 1521039"/>
              <a:gd name="connsiteY104" fmla="*/ 4797 h 1390404"/>
              <a:gd name="connsiteX105" fmla="*/ 828015 w 1521039"/>
              <a:gd name="connsiteY105" fmla="*/ 4797 h 1390404"/>
              <a:gd name="connsiteX106" fmla="*/ 845529 w 1521039"/>
              <a:gd name="connsiteY106" fmla="*/ 4388 h 1390404"/>
              <a:gd name="connsiteX107" fmla="*/ 847700 w 1521039"/>
              <a:gd name="connsiteY107" fmla="*/ 2170 h 1390404"/>
              <a:gd name="connsiteX108" fmla="*/ 449345 w 1521039"/>
              <a:gd name="connsiteY108" fmla="*/ 1258554 h 1390404"/>
              <a:gd name="connsiteX109" fmla="*/ 449858 w 1521039"/>
              <a:gd name="connsiteY109" fmla="*/ 1261612 h 1390404"/>
              <a:gd name="connsiteX110" fmla="*/ 464366 w 1521039"/>
              <a:gd name="connsiteY110" fmla="*/ 1271685 h 1390404"/>
              <a:gd name="connsiteX111" fmla="*/ 465591 w 1521039"/>
              <a:gd name="connsiteY111" fmla="*/ 1272060 h 1390404"/>
              <a:gd name="connsiteX112" fmla="*/ 467410 w 1521039"/>
              <a:gd name="connsiteY112" fmla="*/ 1271096 h 1390404"/>
              <a:gd name="connsiteX113" fmla="*/ 466821 w 1521039"/>
              <a:gd name="connsiteY113" fmla="*/ 1268052 h 1390404"/>
              <a:gd name="connsiteX114" fmla="*/ 452398 w 1521039"/>
              <a:gd name="connsiteY114" fmla="*/ 1258036 h 1390404"/>
              <a:gd name="connsiteX115" fmla="*/ 449345 w 1521039"/>
              <a:gd name="connsiteY115" fmla="*/ 1258554 h 1390404"/>
              <a:gd name="connsiteX116" fmla="*/ 411039 w 1521039"/>
              <a:gd name="connsiteY116" fmla="*/ 1228977 h 1390404"/>
              <a:gd name="connsiteX117" fmla="*/ 411339 w 1521039"/>
              <a:gd name="connsiteY117" fmla="*/ 1232064 h 1390404"/>
              <a:gd name="connsiteX118" fmla="*/ 425106 w 1521039"/>
              <a:gd name="connsiteY118" fmla="*/ 1243120 h 1390404"/>
              <a:gd name="connsiteX119" fmla="*/ 426450 w 1521039"/>
              <a:gd name="connsiteY119" fmla="*/ 1243585 h 1390404"/>
              <a:gd name="connsiteX120" fmla="*/ 428178 w 1521039"/>
              <a:gd name="connsiteY120" fmla="*/ 1242740 h 1390404"/>
              <a:gd name="connsiteX121" fmla="*/ 427803 w 1521039"/>
              <a:gd name="connsiteY121" fmla="*/ 1239662 h 1390404"/>
              <a:gd name="connsiteX122" fmla="*/ 414121 w 1521039"/>
              <a:gd name="connsiteY122" fmla="*/ 1228678 h 1390404"/>
              <a:gd name="connsiteX123" fmla="*/ 411039 w 1521039"/>
              <a:gd name="connsiteY123" fmla="*/ 1228977 h 1390404"/>
              <a:gd name="connsiteX124" fmla="*/ 972071 w 1521039"/>
              <a:gd name="connsiteY124" fmla="*/ 14546 h 1390404"/>
              <a:gd name="connsiteX125" fmla="*/ 989310 w 1521039"/>
              <a:gd name="connsiteY125" fmla="*/ 17766 h 1390404"/>
              <a:gd name="connsiteX126" fmla="*/ 989746 w 1521039"/>
              <a:gd name="connsiteY126" fmla="*/ 17809 h 1390404"/>
              <a:gd name="connsiteX127" fmla="*/ 991888 w 1521039"/>
              <a:gd name="connsiteY127" fmla="*/ 16047 h 1390404"/>
              <a:gd name="connsiteX128" fmla="*/ 990174 w 1521039"/>
              <a:gd name="connsiteY128" fmla="*/ 13468 h 1390404"/>
              <a:gd name="connsiteX129" fmla="*/ 972821 w 1521039"/>
              <a:gd name="connsiteY129" fmla="*/ 10229 h 1390404"/>
              <a:gd name="connsiteX130" fmla="*/ 970290 w 1521039"/>
              <a:gd name="connsiteY130" fmla="*/ 12015 h 1390404"/>
              <a:gd name="connsiteX131" fmla="*/ 972071 w 1521039"/>
              <a:gd name="connsiteY131" fmla="*/ 14546 h 1390404"/>
              <a:gd name="connsiteX132" fmla="*/ 924310 w 1521039"/>
              <a:gd name="connsiteY132" fmla="*/ 7969 h 1390404"/>
              <a:gd name="connsiteX133" fmla="*/ 941729 w 1521039"/>
              <a:gd name="connsiteY133" fmla="*/ 9978 h 1390404"/>
              <a:gd name="connsiteX134" fmla="*/ 942014 w 1521039"/>
              <a:gd name="connsiteY134" fmla="*/ 9997 h 1390404"/>
              <a:gd name="connsiteX135" fmla="*/ 944185 w 1521039"/>
              <a:gd name="connsiteY135" fmla="*/ 8083 h 1390404"/>
              <a:gd name="connsiteX136" fmla="*/ 942290 w 1521039"/>
              <a:gd name="connsiteY136" fmla="*/ 5628 h 1390404"/>
              <a:gd name="connsiteX137" fmla="*/ 924761 w 1521039"/>
              <a:gd name="connsiteY137" fmla="*/ 3604 h 1390404"/>
              <a:gd name="connsiteX138" fmla="*/ 922358 w 1521039"/>
              <a:gd name="connsiteY138" fmla="*/ 5566 h 1390404"/>
              <a:gd name="connsiteX139" fmla="*/ 924310 w 1521039"/>
              <a:gd name="connsiteY139" fmla="*/ 7969 h 1390404"/>
              <a:gd name="connsiteX140" fmla="*/ 956361 w 1521039"/>
              <a:gd name="connsiteY140" fmla="*/ 1382801 h 1390404"/>
              <a:gd name="connsiteX141" fmla="*/ 956684 w 1521039"/>
              <a:gd name="connsiteY141" fmla="*/ 1382778 h 1390404"/>
              <a:gd name="connsiteX142" fmla="*/ 974103 w 1521039"/>
              <a:gd name="connsiteY142" fmla="*/ 1379952 h 1390404"/>
              <a:gd name="connsiteX143" fmla="*/ 975884 w 1521039"/>
              <a:gd name="connsiteY143" fmla="*/ 1377416 h 1390404"/>
              <a:gd name="connsiteX144" fmla="*/ 973348 w 1521039"/>
              <a:gd name="connsiteY144" fmla="*/ 1375635 h 1390404"/>
              <a:gd name="connsiteX145" fmla="*/ 956033 w 1521039"/>
              <a:gd name="connsiteY145" fmla="*/ 1378447 h 1390404"/>
              <a:gd name="connsiteX146" fmla="*/ 954186 w 1521039"/>
              <a:gd name="connsiteY146" fmla="*/ 1380935 h 1390404"/>
              <a:gd name="connsiteX147" fmla="*/ 956361 w 1521039"/>
              <a:gd name="connsiteY147" fmla="*/ 1382801 h 1390404"/>
              <a:gd name="connsiteX148" fmla="*/ 748835 w 1521039"/>
              <a:gd name="connsiteY148" fmla="*/ 7731 h 1390404"/>
              <a:gd name="connsiteX149" fmla="*/ 731420 w 1521039"/>
              <a:gd name="connsiteY149" fmla="*/ 10581 h 1390404"/>
              <a:gd name="connsiteX150" fmla="*/ 729644 w 1521039"/>
              <a:gd name="connsiteY150" fmla="*/ 13121 h 1390404"/>
              <a:gd name="connsiteX151" fmla="*/ 731800 w 1521039"/>
              <a:gd name="connsiteY151" fmla="*/ 14931 h 1390404"/>
              <a:gd name="connsiteX152" fmla="*/ 732185 w 1521039"/>
              <a:gd name="connsiteY152" fmla="*/ 14898 h 1390404"/>
              <a:gd name="connsiteX153" fmla="*/ 749490 w 1521039"/>
              <a:gd name="connsiteY153" fmla="*/ 12072 h 1390404"/>
              <a:gd name="connsiteX154" fmla="*/ 751338 w 1521039"/>
              <a:gd name="connsiteY154" fmla="*/ 9579 h 1390404"/>
              <a:gd name="connsiteX155" fmla="*/ 748835 w 1521039"/>
              <a:gd name="connsiteY155" fmla="*/ 7731 h 1390404"/>
              <a:gd name="connsiteX156" fmla="*/ 797037 w 1521039"/>
              <a:gd name="connsiteY156" fmla="*/ 2189 h 1390404"/>
              <a:gd name="connsiteX157" fmla="*/ 779466 w 1521039"/>
              <a:gd name="connsiteY157" fmla="*/ 3818 h 1390404"/>
              <a:gd name="connsiteX158" fmla="*/ 777514 w 1521039"/>
              <a:gd name="connsiteY158" fmla="*/ 6226 h 1390404"/>
              <a:gd name="connsiteX159" fmla="*/ 779694 w 1521039"/>
              <a:gd name="connsiteY159" fmla="*/ 8192 h 1390404"/>
              <a:gd name="connsiteX160" fmla="*/ 779927 w 1521039"/>
              <a:gd name="connsiteY160" fmla="*/ 8178 h 1390404"/>
              <a:gd name="connsiteX161" fmla="*/ 797389 w 1521039"/>
              <a:gd name="connsiteY161" fmla="*/ 6563 h 1390404"/>
              <a:gd name="connsiteX162" fmla="*/ 799407 w 1521039"/>
              <a:gd name="connsiteY162" fmla="*/ 4203 h 1390404"/>
              <a:gd name="connsiteX163" fmla="*/ 797037 w 1521039"/>
              <a:gd name="connsiteY163" fmla="*/ 2189 h 1390404"/>
              <a:gd name="connsiteX164" fmla="*/ 876212 w 1521039"/>
              <a:gd name="connsiteY164" fmla="*/ 4721 h 1390404"/>
              <a:gd name="connsiteX165" fmla="*/ 893727 w 1521039"/>
              <a:gd name="connsiteY165" fmla="*/ 5514 h 1390404"/>
              <a:gd name="connsiteX166" fmla="*/ 893855 w 1521039"/>
              <a:gd name="connsiteY166" fmla="*/ 5518 h 1390404"/>
              <a:gd name="connsiteX167" fmla="*/ 896044 w 1521039"/>
              <a:gd name="connsiteY167" fmla="*/ 3453 h 1390404"/>
              <a:gd name="connsiteX168" fmla="*/ 893983 w 1521039"/>
              <a:gd name="connsiteY168" fmla="*/ 1140 h 1390404"/>
              <a:gd name="connsiteX169" fmla="*/ 876355 w 1521039"/>
              <a:gd name="connsiteY169" fmla="*/ 342 h 1390404"/>
              <a:gd name="connsiteX170" fmla="*/ 876279 w 1521039"/>
              <a:gd name="connsiteY170" fmla="*/ 342 h 1390404"/>
              <a:gd name="connsiteX171" fmla="*/ 874085 w 1521039"/>
              <a:gd name="connsiteY171" fmla="*/ 2460 h 1390404"/>
              <a:gd name="connsiteX172" fmla="*/ 876212 w 1521039"/>
              <a:gd name="connsiteY172" fmla="*/ 4721 h 1390404"/>
              <a:gd name="connsiteX173" fmla="*/ 163954 w 1521039"/>
              <a:gd name="connsiteY173" fmla="*/ 744081 h 1390404"/>
              <a:gd name="connsiteX174" fmla="*/ 162952 w 1521039"/>
              <a:gd name="connsiteY174" fmla="*/ 726572 h 1390404"/>
              <a:gd name="connsiteX175" fmla="*/ 160668 w 1521039"/>
              <a:gd name="connsiteY175" fmla="*/ 724477 h 1390404"/>
              <a:gd name="connsiteX176" fmla="*/ 158574 w 1521039"/>
              <a:gd name="connsiteY176" fmla="*/ 726766 h 1390404"/>
              <a:gd name="connsiteX177" fmla="*/ 159580 w 1521039"/>
              <a:gd name="connsiteY177" fmla="*/ 744381 h 1390404"/>
              <a:gd name="connsiteX178" fmla="*/ 161770 w 1521039"/>
              <a:gd name="connsiteY178" fmla="*/ 746423 h 1390404"/>
              <a:gd name="connsiteX179" fmla="*/ 161922 w 1521039"/>
              <a:gd name="connsiteY179" fmla="*/ 746418 h 1390404"/>
              <a:gd name="connsiteX180" fmla="*/ 163954 w 1521039"/>
              <a:gd name="connsiteY180" fmla="*/ 744081 h 1390404"/>
              <a:gd name="connsiteX181" fmla="*/ 163289 w 1521039"/>
              <a:gd name="connsiteY181" fmla="*/ 627840 h 1390404"/>
              <a:gd name="connsiteX182" fmla="*/ 160901 w 1521039"/>
              <a:gd name="connsiteY182" fmla="*/ 629821 h 1390404"/>
              <a:gd name="connsiteX183" fmla="*/ 159481 w 1521039"/>
              <a:gd name="connsiteY183" fmla="*/ 647411 h 1390404"/>
              <a:gd name="connsiteX184" fmla="*/ 161523 w 1521039"/>
              <a:gd name="connsiteY184" fmla="*/ 649747 h 1390404"/>
              <a:gd name="connsiteX185" fmla="*/ 161675 w 1521039"/>
              <a:gd name="connsiteY185" fmla="*/ 649752 h 1390404"/>
              <a:gd name="connsiteX186" fmla="*/ 163859 w 1521039"/>
              <a:gd name="connsiteY186" fmla="*/ 647705 h 1390404"/>
              <a:gd name="connsiteX187" fmla="*/ 165270 w 1521039"/>
              <a:gd name="connsiteY187" fmla="*/ 630224 h 1390404"/>
              <a:gd name="connsiteX188" fmla="*/ 163289 w 1521039"/>
              <a:gd name="connsiteY188" fmla="*/ 627840 h 1390404"/>
              <a:gd name="connsiteX189" fmla="*/ 158070 w 1521039"/>
              <a:gd name="connsiteY189" fmla="*/ 678256 h 1390404"/>
              <a:gd name="connsiteX190" fmla="*/ 157866 w 1521039"/>
              <a:gd name="connsiteY190" fmla="*/ 695205 h 1390404"/>
              <a:gd name="connsiteX191" fmla="*/ 157866 w 1521039"/>
              <a:gd name="connsiteY191" fmla="*/ 695898 h 1390404"/>
              <a:gd name="connsiteX192" fmla="*/ 160060 w 1521039"/>
              <a:gd name="connsiteY192" fmla="*/ 698092 h 1390404"/>
              <a:gd name="connsiteX193" fmla="*/ 162254 w 1521039"/>
              <a:gd name="connsiteY193" fmla="*/ 695898 h 1390404"/>
              <a:gd name="connsiteX194" fmla="*/ 162254 w 1521039"/>
              <a:gd name="connsiteY194" fmla="*/ 695205 h 1390404"/>
              <a:gd name="connsiteX195" fmla="*/ 162458 w 1521039"/>
              <a:gd name="connsiteY195" fmla="*/ 678365 h 1390404"/>
              <a:gd name="connsiteX196" fmla="*/ 160316 w 1521039"/>
              <a:gd name="connsiteY196" fmla="*/ 676119 h 1390404"/>
              <a:gd name="connsiteX197" fmla="*/ 158070 w 1521039"/>
              <a:gd name="connsiteY197" fmla="*/ 678256 h 1390404"/>
              <a:gd name="connsiteX198" fmla="*/ 492651 w 1521039"/>
              <a:gd name="connsiteY198" fmla="*/ 1284678 h 1390404"/>
              <a:gd name="connsiteX199" fmla="*/ 489635 w 1521039"/>
              <a:gd name="connsiteY199" fmla="*/ 1285405 h 1390404"/>
              <a:gd name="connsiteX200" fmla="*/ 490352 w 1521039"/>
              <a:gd name="connsiteY200" fmla="*/ 1288420 h 1390404"/>
              <a:gd name="connsiteX201" fmla="*/ 505539 w 1521039"/>
              <a:gd name="connsiteY201" fmla="*/ 1297462 h 1390404"/>
              <a:gd name="connsiteX202" fmla="*/ 506637 w 1521039"/>
              <a:gd name="connsiteY202" fmla="*/ 1297757 h 1390404"/>
              <a:gd name="connsiteX203" fmla="*/ 508531 w 1521039"/>
              <a:gd name="connsiteY203" fmla="*/ 1296664 h 1390404"/>
              <a:gd name="connsiteX204" fmla="*/ 507734 w 1521039"/>
              <a:gd name="connsiteY204" fmla="*/ 1293668 h 1390404"/>
              <a:gd name="connsiteX205" fmla="*/ 492651 w 1521039"/>
              <a:gd name="connsiteY205" fmla="*/ 1284678 h 1390404"/>
              <a:gd name="connsiteX206" fmla="*/ 166813 w 1521039"/>
              <a:gd name="connsiteY206" fmla="*/ 794520 h 1390404"/>
              <a:gd name="connsiteX207" fmla="*/ 167117 w 1521039"/>
              <a:gd name="connsiteY207" fmla="*/ 794501 h 1390404"/>
              <a:gd name="connsiteX208" fmla="*/ 168988 w 1521039"/>
              <a:gd name="connsiteY208" fmla="*/ 792027 h 1390404"/>
              <a:gd name="connsiteX209" fmla="*/ 166770 w 1521039"/>
              <a:gd name="connsiteY209" fmla="*/ 774632 h 1390404"/>
              <a:gd name="connsiteX210" fmla="*/ 164339 w 1521039"/>
              <a:gd name="connsiteY210" fmla="*/ 772703 h 1390404"/>
              <a:gd name="connsiteX211" fmla="*/ 162415 w 1521039"/>
              <a:gd name="connsiteY211" fmla="*/ 775130 h 1390404"/>
              <a:gd name="connsiteX212" fmla="*/ 164647 w 1521039"/>
              <a:gd name="connsiteY212" fmla="*/ 792635 h 1390404"/>
              <a:gd name="connsiteX213" fmla="*/ 166813 w 1521039"/>
              <a:gd name="connsiteY213" fmla="*/ 794520 h 1390404"/>
              <a:gd name="connsiteX214" fmla="*/ 175200 w 1521039"/>
              <a:gd name="connsiteY214" fmla="*/ 842153 h 1390404"/>
              <a:gd name="connsiteX215" fmla="*/ 175656 w 1521039"/>
              <a:gd name="connsiteY215" fmla="*/ 842105 h 1390404"/>
              <a:gd name="connsiteX216" fmla="*/ 177346 w 1521039"/>
              <a:gd name="connsiteY216" fmla="*/ 839508 h 1390404"/>
              <a:gd name="connsiteX217" fmla="*/ 173917 w 1521039"/>
              <a:gd name="connsiteY217" fmla="*/ 822307 h 1390404"/>
              <a:gd name="connsiteX218" fmla="*/ 171363 w 1521039"/>
              <a:gd name="connsiteY218" fmla="*/ 820554 h 1390404"/>
              <a:gd name="connsiteX219" fmla="*/ 169605 w 1521039"/>
              <a:gd name="connsiteY219" fmla="*/ 823109 h 1390404"/>
              <a:gd name="connsiteX220" fmla="*/ 173053 w 1521039"/>
              <a:gd name="connsiteY220" fmla="*/ 840415 h 1390404"/>
              <a:gd name="connsiteX221" fmla="*/ 175200 w 1521039"/>
              <a:gd name="connsiteY221" fmla="*/ 842153 h 1390404"/>
              <a:gd name="connsiteX222" fmla="*/ 578285 w 1521039"/>
              <a:gd name="connsiteY222" fmla="*/ 1329228 h 1390404"/>
              <a:gd name="connsiteX223" fmla="*/ 575402 w 1521039"/>
              <a:gd name="connsiteY223" fmla="*/ 1330368 h 1390404"/>
              <a:gd name="connsiteX224" fmla="*/ 576542 w 1521039"/>
              <a:gd name="connsiteY224" fmla="*/ 1333255 h 1390404"/>
              <a:gd name="connsiteX225" fmla="*/ 592869 w 1521039"/>
              <a:gd name="connsiteY225" fmla="*/ 1340084 h 1390404"/>
              <a:gd name="connsiteX226" fmla="*/ 593690 w 1521039"/>
              <a:gd name="connsiteY226" fmla="*/ 1340241 h 1390404"/>
              <a:gd name="connsiteX227" fmla="*/ 595723 w 1521039"/>
              <a:gd name="connsiteY227" fmla="*/ 1338869 h 1390404"/>
              <a:gd name="connsiteX228" fmla="*/ 594512 w 1521039"/>
              <a:gd name="connsiteY228" fmla="*/ 1336010 h 1390404"/>
              <a:gd name="connsiteX229" fmla="*/ 578285 w 1521039"/>
              <a:gd name="connsiteY229" fmla="*/ 1329228 h 1390404"/>
              <a:gd name="connsiteX230" fmla="*/ 534675 w 1521039"/>
              <a:gd name="connsiteY230" fmla="*/ 1308451 h 1390404"/>
              <a:gd name="connsiteX231" fmla="*/ 531716 w 1521039"/>
              <a:gd name="connsiteY231" fmla="*/ 1309387 h 1390404"/>
              <a:gd name="connsiteX232" fmla="*/ 532647 w 1521039"/>
              <a:gd name="connsiteY232" fmla="*/ 1312341 h 1390404"/>
              <a:gd name="connsiteX233" fmla="*/ 548437 w 1521039"/>
              <a:gd name="connsiteY233" fmla="*/ 1320305 h 1390404"/>
              <a:gd name="connsiteX234" fmla="*/ 549396 w 1521039"/>
              <a:gd name="connsiteY234" fmla="*/ 1320528 h 1390404"/>
              <a:gd name="connsiteX235" fmla="*/ 551367 w 1521039"/>
              <a:gd name="connsiteY235" fmla="*/ 1319298 h 1390404"/>
              <a:gd name="connsiteX236" fmla="*/ 550360 w 1521039"/>
              <a:gd name="connsiteY236" fmla="*/ 1316363 h 1390404"/>
              <a:gd name="connsiteX237" fmla="*/ 534675 w 1521039"/>
              <a:gd name="connsiteY237" fmla="*/ 1308451 h 1390404"/>
              <a:gd name="connsiteX238" fmla="*/ 623272 w 1521039"/>
              <a:gd name="connsiteY238" fmla="*/ 1346904 h 1390404"/>
              <a:gd name="connsiteX239" fmla="*/ 620475 w 1521039"/>
              <a:gd name="connsiteY239" fmla="*/ 1348234 h 1390404"/>
              <a:gd name="connsiteX240" fmla="*/ 621814 w 1521039"/>
              <a:gd name="connsiteY240" fmla="*/ 1351036 h 1390404"/>
              <a:gd name="connsiteX241" fmla="*/ 638587 w 1521039"/>
              <a:gd name="connsiteY241" fmla="*/ 1356711 h 1390404"/>
              <a:gd name="connsiteX242" fmla="*/ 639262 w 1521039"/>
              <a:gd name="connsiteY242" fmla="*/ 1356820 h 1390404"/>
              <a:gd name="connsiteX243" fmla="*/ 641346 w 1521039"/>
              <a:gd name="connsiteY243" fmla="*/ 1355305 h 1390404"/>
              <a:gd name="connsiteX244" fmla="*/ 639936 w 1521039"/>
              <a:gd name="connsiteY244" fmla="*/ 1352541 h 1390404"/>
              <a:gd name="connsiteX245" fmla="*/ 623272 w 1521039"/>
              <a:gd name="connsiteY245" fmla="*/ 1346904 h 1390404"/>
              <a:gd name="connsiteX246" fmla="*/ 860018 w 1521039"/>
              <a:gd name="connsiteY246" fmla="*/ 1390405 h 1390404"/>
              <a:gd name="connsiteX247" fmla="*/ 860042 w 1521039"/>
              <a:gd name="connsiteY247" fmla="*/ 1390405 h 1390404"/>
              <a:gd name="connsiteX248" fmla="*/ 877666 w 1521039"/>
              <a:gd name="connsiteY248" fmla="*/ 1390020 h 1390404"/>
              <a:gd name="connsiteX249" fmla="*/ 879779 w 1521039"/>
              <a:gd name="connsiteY249" fmla="*/ 1387745 h 1390404"/>
              <a:gd name="connsiteX250" fmla="*/ 877509 w 1521039"/>
              <a:gd name="connsiteY250" fmla="*/ 1385627 h 1390404"/>
              <a:gd name="connsiteX251" fmla="*/ 859995 w 1521039"/>
              <a:gd name="connsiteY251" fmla="*/ 1386017 h 1390404"/>
              <a:gd name="connsiteX252" fmla="*/ 857824 w 1521039"/>
              <a:gd name="connsiteY252" fmla="*/ 1388230 h 1390404"/>
              <a:gd name="connsiteX253" fmla="*/ 860018 w 1521039"/>
              <a:gd name="connsiteY253" fmla="*/ 1390405 h 1390404"/>
              <a:gd name="connsiteX254" fmla="*/ 1265658 w 1521039"/>
              <a:gd name="connsiteY254" fmla="*/ 1254327 h 1390404"/>
              <a:gd name="connsiteX255" fmla="*/ 1266964 w 1521039"/>
              <a:gd name="connsiteY255" fmla="*/ 1253890 h 1390404"/>
              <a:gd name="connsiteX256" fmla="*/ 1280988 w 1521039"/>
              <a:gd name="connsiteY256" fmla="*/ 1243210 h 1390404"/>
              <a:gd name="connsiteX257" fmla="*/ 1281363 w 1521039"/>
              <a:gd name="connsiteY257" fmla="*/ 1240137 h 1390404"/>
              <a:gd name="connsiteX258" fmla="*/ 1278286 w 1521039"/>
              <a:gd name="connsiteY258" fmla="*/ 1239762 h 1390404"/>
              <a:gd name="connsiteX259" fmla="*/ 1264347 w 1521039"/>
              <a:gd name="connsiteY259" fmla="*/ 1250376 h 1390404"/>
              <a:gd name="connsiteX260" fmla="*/ 1263892 w 1521039"/>
              <a:gd name="connsiteY260" fmla="*/ 1253444 h 1390404"/>
              <a:gd name="connsiteX261" fmla="*/ 1265658 w 1521039"/>
              <a:gd name="connsiteY261" fmla="*/ 1254327 h 1390404"/>
              <a:gd name="connsiteX262" fmla="*/ 1155225 w 1521039"/>
              <a:gd name="connsiteY262" fmla="*/ 73738 h 1390404"/>
              <a:gd name="connsiteX263" fmla="*/ 1170930 w 1521039"/>
              <a:gd name="connsiteY263" fmla="*/ 81635 h 1390404"/>
              <a:gd name="connsiteX264" fmla="*/ 1171942 w 1521039"/>
              <a:gd name="connsiteY264" fmla="*/ 81882 h 1390404"/>
              <a:gd name="connsiteX265" fmla="*/ 1173884 w 1521039"/>
              <a:gd name="connsiteY265" fmla="*/ 80700 h 1390404"/>
              <a:gd name="connsiteX266" fmla="*/ 1172948 w 1521039"/>
              <a:gd name="connsiteY266" fmla="*/ 77741 h 1390404"/>
              <a:gd name="connsiteX267" fmla="*/ 1157144 w 1521039"/>
              <a:gd name="connsiteY267" fmla="*/ 69796 h 1390404"/>
              <a:gd name="connsiteX268" fmla="*/ 1154214 w 1521039"/>
              <a:gd name="connsiteY268" fmla="*/ 70808 h 1390404"/>
              <a:gd name="connsiteX269" fmla="*/ 1155225 w 1521039"/>
              <a:gd name="connsiteY269" fmla="*/ 73738 h 1390404"/>
              <a:gd name="connsiteX270" fmla="*/ 400810 w 1521039"/>
              <a:gd name="connsiteY270" fmla="*/ 167188 h 1390404"/>
              <a:gd name="connsiteX271" fmla="*/ 387570 w 1521039"/>
              <a:gd name="connsiteY271" fmla="*/ 178833 h 1390404"/>
              <a:gd name="connsiteX272" fmla="*/ 387413 w 1521039"/>
              <a:gd name="connsiteY272" fmla="*/ 181929 h 1390404"/>
              <a:gd name="connsiteX273" fmla="*/ 389042 w 1521039"/>
              <a:gd name="connsiteY273" fmla="*/ 182651 h 1390404"/>
              <a:gd name="connsiteX274" fmla="*/ 390514 w 1521039"/>
              <a:gd name="connsiteY274" fmla="*/ 182086 h 1390404"/>
              <a:gd name="connsiteX275" fmla="*/ 403674 w 1521039"/>
              <a:gd name="connsiteY275" fmla="*/ 170513 h 1390404"/>
              <a:gd name="connsiteX276" fmla="*/ 403911 w 1521039"/>
              <a:gd name="connsiteY276" fmla="*/ 167421 h 1390404"/>
              <a:gd name="connsiteX277" fmla="*/ 400810 w 1521039"/>
              <a:gd name="connsiteY277" fmla="*/ 167188 h 1390404"/>
              <a:gd name="connsiteX278" fmla="*/ 1184327 w 1521039"/>
              <a:gd name="connsiteY278" fmla="*/ 1306319 h 1390404"/>
              <a:gd name="connsiteX279" fmla="*/ 1185381 w 1521039"/>
              <a:gd name="connsiteY279" fmla="*/ 1306053 h 1390404"/>
              <a:gd name="connsiteX280" fmla="*/ 1200725 w 1521039"/>
              <a:gd name="connsiteY280" fmla="*/ 1297424 h 1390404"/>
              <a:gd name="connsiteX281" fmla="*/ 1201528 w 1521039"/>
              <a:gd name="connsiteY281" fmla="*/ 1294432 h 1390404"/>
              <a:gd name="connsiteX282" fmla="*/ 1198536 w 1521039"/>
              <a:gd name="connsiteY282" fmla="*/ 1293630 h 1390404"/>
              <a:gd name="connsiteX283" fmla="*/ 1183277 w 1521039"/>
              <a:gd name="connsiteY283" fmla="*/ 1302202 h 1390404"/>
              <a:gd name="connsiteX284" fmla="*/ 1182399 w 1521039"/>
              <a:gd name="connsiteY284" fmla="*/ 1305179 h 1390404"/>
              <a:gd name="connsiteX285" fmla="*/ 1184327 w 1521039"/>
              <a:gd name="connsiteY285" fmla="*/ 1306319 h 1390404"/>
              <a:gd name="connsiteX286" fmla="*/ 1314658 w 1521039"/>
              <a:gd name="connsiteY286" fmla="*/ 178196 h 1390404"/>
              <a:gd name="connsiteX287" fmla="*/ 1314824 w 1521039"/>
              <a:gd name="connsiteY287" fmla="*/ 181293 h 1390404"/>
              <a:gd name="connsiteX288" fmla="*/ 1327718 w 1521039"/>
              <a:gd name="connsiteY288" fmla="*/ 193179 h 1390404"/>
              <a:gd name="connsiteX289" fmla="*/ 1329228 w 1521039"/>
              <a:gd name="connsiteY289" fmla="*/ 193778 h 1390404"/>
              <a:gd name="connsiteX290" fmla="*/ 1330819 w 1521039"/>
              <a:gd name="connsiteY290" fmla="*/ 193089 h 1390404"/>
              <a:gd name="connsiteX291" fmla="*/ 1330729 w 1521039"/>
              <a:gd name="connsiteY291" fmla="*/ 189988 h 1390404"/>
              <a:gd name="connsiteX292" fmla="*/ 1317754 w 1521039"/>
              <a:gd name="connsiteY292" fmla="*/ 178025 h 1390404"/>
              <a:gd name="connsiteX293" fmla="*/ 1314658 w 1521039"/>
              <a:gd name="connsiteY293" fmla="*/ 178196 h 1390404"/>
              <a:gd name="connsiteX294" fmla="*/ 438688 w 1521039"/>
              <a:gd name="connsiteY294" fmla="*/ 136923 h 1390404"/>
              <a:gd name="connsiteX295" fmla="*/ 424674 w 1521039"/>
              <a:gd name="connsiteY295" fmla="*/ 147622 h 1390404"/>
              <a:gd name="connsiteX296" fmla="*/ 424299 w 1521039"/>
              <a:gd name="connsiteY296" fmla="*/ 150700 h 1390404"/>
              <a:gd name="connsiteX297" fmla="*/ 426027 w 1521039"/>
              <a:gd name="connsiteY297" fmla="*/ 151540 h 1390404"/>
              <a:gd name="connsiteX298" fmla="*/ 427381 w 1521039"/>
              <a:gd name="connsiteY298" fmla="*/ 151075 h 1390404"/>
              <a:gd name="connsiteX299" fmla="*/ 441305 w 1521039"/>
              <a:gd name="connsiteY299" fmla="*/ 140447 h 1390404"/>
              <a:gd name="connsiteX300" fmla="*/ 441761 w 1521039"/>
              <a:gd name="connsiteY300" fmla="*/ 137379 h 1390404"/>
              <a:gd name="connsiteX301" fmla="*/ 438688 w 1521039"/>
              <a:gd name="connsiteY301" fmla="*/ 136923 h 1390404"/>
              <a:gd name="connsiteX302" fmla="*/ 654192 w 1521039"/>
              <a:gd name="connsiteY302" fmla="*/ 28831 h 1390404"/>
              <a:gd name="connsiteX303" fmla="*/ 637338 w 1521039"/>
              <a:gd name="connsiteY303" fmla="*/ 34088 h 1390404"/>
              <a:gd name="connsiteX304" fmla="*/ 635933 w 1521039"/>
              <a:gd name="connsiteY304" fmla="*/ 36852 h 1390404"/>
              <a:gd name="connsiteX305" fmla="*/ 638017 w 1521039"/>
              <a:gd name="connsiteY305" fmla="*/ 38362 h 1390404"/>
              <a:gd name="connsiteX306" fmla="*/ 638696 w 1521039"/>
              <a:gd name="connsiteY306" fmla="*/ 38253 h 1390404"/>
              <a:gd name="connsiteX307" fmla="*/ 655432 w 1521039"/>
              <a:gd name="connsiteY307" fmla="*/ 33029 h 1390404"/>
              <a:gd name="connsiteX308" fmla="*/ 656909 w 1521039"/>
              <a:gd name="connsiteY308" fmla="*/ 30303 h 1390404"/>
              <a:gd name="connsiteX309" fmla="*/ 654192 w 1521039"/>
              <a:gd name="connsiteY309" fmla="*/ 28831 h 1390404"/>
              <a:gd name="connsiteX310" fmla="*/ 701146 w 1521039"/>
              <a:gd name="connsiteY310" fmla="*/ 16617 h 1390404"/>
              <a:gd name="connsiteX311" fmla="*/ 683973 w 1521039"/>
              <a:gd name="connsiteY311" fmla="*/ 20677 h 1390404"/>
              <a:gd name="connsiteX312" fmla="*/ 682378 w 1521039"/>
              <a:gd name="connsiteY312" fmla="*/ 23337 h 1390404"/>
              <a:gd name="connsiteX313" fmla="*/ 684500 w 1521039"/>
              <a:gd name="connsiteY313" fmla="*/ 24999 h 1390404"/>
              <a:gd name="connsiteX314" fmla="*/ 685032 w 1521039"/>
              <a:gd name="connsiteY314" fmla="*/ 24932 h 1390404"/>
              <a:gd name="connsiteX315" fmla="*/ 702100 w 1521039"/>
              <a:gd name="connsiteY315" fmla="*/ 20896 h 1390404"/>
              <a:gd name="connsiteX316" fmla="*/ 703762 w 1521039"/>
              <a:gd name="connsiteY316" fmla="*/ 18279 h 1390404"/>
              <a:gd name="connsiteX317" fmla="*/ 701146 w 1521039"/>
              <a:gd name="connsiteY317" fmla="*/ 16617 h 1390404"/>
              <a:gd name="connsiteX318" fmla="*/ 1197876 w 1521039"/>
              <a:gd name="connsiteY318" fmla="*/ 96390 h 1390404"/>
              <a:gd name="connsiteX319" fmla="*/ 1212973 w 1521039"/>
              <a:gd name="connsiteY319" fmla="*/ 105361 h 1390404"/>
              <a:gd name="connsiteX320" fmla="*/ 1214117 w 1521039"/>
              <a:gd name="connsiteY320" fmla="*/ 105684 h 1390404"/>
              <a:gd name="connsiteX321" fmla="*/ 1215988 w 1521039"/>
              <a:gd name="connsiteY321" fmla="*/ 104635 h 1390404"/>
              <a:gd name="connsiteX322" fmla="*/ 1215267 w 1521039"/>
              <a:gd name="connsiteY322" fmla="*/ 101619 h 1390404"/>
              <a:gd name="connsiteX323" fmla="*/ 1200075 w 1521039"/>
              <a:gd name="connsiteY323" fmla="*/ 92591 h 1390404"/>
              <a:gd name="connsiteX324" fmla="*/ 1197083 w 1521039"/>
              <a:gd name="connsiteY324" fmla="*/ 93394 h 1390404"/>
              <a:gd name="connsiteX325" fmla="*/ 1197876 w 1521039"/>
              <a:gd name="connsiteY325" fmla="*/ 96390 h 1390404"/>
              <a:gd name="connsiteX326" fmla="*/ 1050738 w 1521039"/>
              <a:gd name="connsiteY326" fmla="*/ 1361859 h 1390404"/>
              <a:gd name="connsiteX327" fmla="*/ 1051365 w 1521039"/>
              <a:gd name="connsiteY327" fmla="*/ 1361768 h 1390404"/>
              <a:gd name="connsiteX328" fmla="*/ 1068214 w 1521039"/>
              <a:gd name="connsiteY328" fmla="*/ 1356525 h 1390404"/>
              <a:gd name="connsiteX329" fmla="*/ 1069625 w 1521039"/>
              <a:gd name="connsiteY329" fmla="*/ 1353761 h 1390404"/>
              <a:gd name="connsiteX330" fmla="*/ 1066861 w 1521039"/>
              <a:gd name="connsiteY330" fmla="*/ 1352351 h 1390404"/>
              <a:gd name="connsiteX331" fmla="*/ 1050120 w 1521039"/>
              <a:gd name="connsiteY331" fmla="*/ 1357561 h 1390404"/>
              <a:gd name="connsiteX332" fmla="*/ 1048639 w 1521039"/>
              <a:gd name="connsiteY332" fmla="*/ 1360291 h 1390404"/>
              <a:gd name="connsiteX333" fmla="*/ 1050738 w 1521039"/>
              <a:gd name="connsiteY333" fmla="*/ 1361859 h 1390404"/>
              <a:gd name="connsiteX334" fmla="*/ 1141173 w 1521039"/>
              <a:gd name="connsiteY334" fmla="*/ 1327922 h 1390404"/>
              <a:gd name="connsiteX335" fmla="*/ 1142085 w 1521039"/>
              <a:gd name="connsiteY335" fmla="*/ 1327727 h 1390404"/>
              <a:gd name="connsiteX336" fmla="*/ 1157994 w 1521039"/>
              <a:gd name="connsiteY336" fmla="*/ 1320200 h 1390404"/>
              <a:gd name="connsiteX337" fmla="*/ 1159001 w 1521039"/>
              <a:gd name="connsiteY337" fmla="*/ 1317265 h 1390404"/>
              <a:gd name="connsiteX338" fmla="*/ 1156066 w 1521039"/>
              <a:gd name="connsiteY338" fmla="*/ 1316259 h 1390404"/>
              <a:gd name="connsiteX339" fmla="*/ 1140266 w 1521039"/>
              <a:gd name="connsiteY339" fmla="*/ 1323729 h 1390404"/>
              <a:gd name="connsiteX340" fmla="*/ 1139178 w 1521039"/>
              <a:gd name="connsiteY340" fmla="*/ 1326635 h 1390404"/>
              <a:gd name="connsiteX341" fmla="*/ 1141173 w 1521039"/>
              <a:gd name="connsiteY341" fmla="*/ 1327922 h 1390404"/>
              <a:gd name="connsiteX342" fmla="*/ 1019242 w 1521039"/>
              <a:gd name="connsiteY342" fmla="*/ 24457 h 1390404"/>
              <a:gd name="connsiteX343" fmla="*/ 1036211 w 1521039"/>
              <a:gd name="connsiteY343" fmla="*/ 28879 h 1390404"/>
              <a:gd name="connsiteX344" fmla="*/ 1036790 w 1521039"/>
              <a:gd name="connsiteY344" fmla="*/ 28955 h 1390404"/>
              <a:gd name="connsiteX345" fmla="*/ 1038908 w 1521039"/>
              <a:gd name="connsiteY345" fmla="*/ 27340 h 1390404"/>
              <a:gd name="connsiteX346" fmla="*/ 1037374 w 1521039"/>
              <a:gd name="connsiteY346" fmla="*/ 24643 h 1390404"/>
              <a:gd name="connsiteX347" fmla="*/ 1020292 w 1521039"/>
              <a:gd name="connsiteY347" fmla="*/ 20193 h 1390404"/>
              <a:gd name="connsiteX348" fmla="*/ 1017637 w 1521039"/>
              <a:gd name="connsiteY348" fmla="*/ 21798 h 1390404"/>
              <a:gd name="connsiteX349" fmla="*/ 1019242 w 1521039"/>
              <a:gd name="connsiteY349" fmla="*/ 24457 h 1390404"/>
              <a:gd name="connsiteX350" fmla="*/ 1003918 w 1521039"/>
              <a:gd name="connsiteY350" fmla="*/ 1373992 h 1390404"/>
              <a:gd name="connsiteX351" fmla="*/ 1004397 w 1521039"/>
              <a:gd name="connsiteY351" fmla="*/ 1373935 h 1390404"/>
              <a:gd name="connsiteX352" fmla="*/ 1021574 w 1521039"/>
              <a:gd name="connsiteY352" fmla="*/ 1369894 h 1390404"/>
              <a:gd name="connsiteX353" fmla="*/ 1023170 w 1521039"/>
              <a:gd name="connsiteY353" fmla="*/ 1367230 h 1390404"/>
              <a:gd name="connsiteX354" fmla="*/ 1020506 w 1521039"/>
              <a:gd name="connsiteY354" fmla="*/ 1365634 h 1390404"/>
              <a:gd name="connsiteX355" fmla="*/ 1003438 w 1521039"/>
              <a:gd name="connsiteY355" fmla="*/ 1369656 h 1390404"/>
              <a:gd name="connsiteX356" fmla="*/ 1001766 w 1521039"/>
              <a:gd name="connsiteY356" fmla="*/ 1372273 h 1390404"/>
              <a:gd name="connsiteX357" fmla="*/ 1003918 w 1521039"/>
              <a:gd name="connsiteY357" fmla="*/ 1373992 h 1390404"/>
              <a:gd name="connsiteX358" fmla="*/ 1065621 w 1521039"/>
              <a:gd name="connsiteY358" fmla="*/ 37641 h 1390404"/>
              <a:gd name="connsiteX359" fmla="*/ 1082300 w 1521039"/>
              <a:gd name="connsiteY359" fmla="*/ 43263 h 1390404"/>
              <a:gd name="connsiteX360" fmla="*/ 1083022 w 1521039"/>
              <a:gd name="connsiteY360" fmla="*/ 43387 h 1390404"/>
              <a:gd name="connsiteX361" fmla="*/ 1085097 w 1521039"/>
              <a:gd name="connsiteY361" fmla="*/ 41919 h 1390404"/>
              <a:gd name="connsiteX362" fmla="*/ 1083758 w 1521039"/>
              <a:gd name="connsiteY362" fmla="*/ 39127 h 1390404"/>
              <a:gd name="connsiteX363" fmla="*/ 1066975 w 1521039"/>
              <a:gd name="connsiteY363" fmla="*/ 33471 h 1390404"/>
              <a:gd name="connsiteX364" fmla="*/ 1064215 w 1521039"/>
              <a:gd name="connsiteY364" fmla="*/ 34881 h 1390404"/>
              <a:gd name="connsiteX365" fmla="*/ 1065621 w 1521039"/>
              <a:gd name="connsiteY365" fmla="*/ 37641 h 1390404"/>
              <a:gd name="connsiteX366" fmla="*/ 1225885 w 1521039"/>
              <a:gd name="connsiteY366" fmla="*/ 1281748 h 1390404"/>
              <a:gd name="connsiteX367" fmla="*/ 1227068 w 1521039"/>
              <a:gd name="connsiteY367" fmla="*/ 1281406 h 1390404"/>
              <a:gd name="connsiteX368" fmla="*/ 1241799 w 1521039"/>
              <a:gd name="connsiteY368" fmla="*/ 1271732 h 1390404"/>
              <a:gd name="connsiteX369" fmla="*/ 1242388 w 1521039"/>
              <a:gd name="connsiteY369" fmla="*/ 1268683 h 1390404"/>
              <a:gd name="connsiteX370" fmla="*/ 1239339 w 1521039"/>
              <a:gd name="connsiteY370" fmla="*/ 1268094 h 1390404"/>
              <a:gd name="connsiteX371" fmla="*/ 1224712 w 1521039"/>
              <a:gd name="connsiteY371" fmla="*/ 1277706 h 1390404"/>
              <a:gd name="connsiteX372" fmla="*/ 1224038 w 1521039"/>
              <a:gd name="connsiteY372" fmla="*/ 1280736 h 1390404"/>
              <a:gd name="connsiteX373" fmla="*/ 1225885 w 1521039"/>
              <a:gd name="connsiteY373" fmla="*/ 1281748 h 1390404"/>
              <a:gd name="connsiteX374" fmla="*/ 1096585 w 1521039"/>
              <a:gd name="connsiteY374" fmla="*/ 1346467 h 1390404"/>
              <a:gd name="connsiteX375" fmla="*/ 1097354 w 1521039"/>
              <a:gd name="connsiteY375" fmla="*/ 1346329 h 1390404"/>
              <a:gd name="connsiteX376" fmla="*/ 1113795 w 1521039"/>
              <a:gd name="connsiteY376" fmla="*/ 1339918 h 1390404"/>
              <a:gd name="connsiteX377" fmla="*/ 1115006 w 1521039"/>
              <a:gd name="connsiteY377" fmla="*/ 1337059 h 1390404"/>
              <a:gd name="connsiteX378" fmla="*/ 1112142 w 1521039"/>
              <a:gd name="connsiteY378" fmla="*/ 1335848 h 1390404"/>
              <a:gd name="connsiteX379" fmla="*/ 1095806 w 1521039"/>
              <a:gd name="connsiteY379" fmla="*/ 1342221 h 1390404"/>
              <a:gd name="connsiteX380" fmla="*/ 1094519 w 1521039"/>
              <a:gd name="connsiteY380" fmla="*/ 1345042 h 1390404"/>
              <a:gd name="connsiteX381" fmla="*/ 1096585 w 1521039"/>
              <a:gd name="connsiteY381" fmla="*/ 1346467 h 1390404"/>
              <a:gd name="connsiteX382" fmla="*/ 1111069 w 1521039"/>
              <a:gd name="connsiteY382" fmla="*/ 54115 h 1390404"/>
              <a:gd name="connsiteX383" fmla="*/ 1127292 w 1521039"/>
              <a:gd name="connsiteY383" fmla="*/ 60896 h 1390404"/>
              <a:gd name="connsiteX384" fmla="*/ 1128165 w 1521039"/>
              <a:gd name="connsiteY384" fmla="*/ 61077 h 1390404"/>
              <a:gd name="connsiteX385" fmla="*/ 1130184 w 1521039"/>
              <a:gd name="connsiteY385" fmla="*/ 59757 h 1390404"/>
              <a:gd name="connsiteX386" fmla="*/ 1129044 w 1521039"/>
              <a:gd name="connsiteY386" fmla="*/ 56874 h 1390404"/>
              <a:gd name="connsiteX387" fmla="*/ 1112707 w 1521039"/>
              <a:gd name="connsiteY387" fmla="*/ 50050 h 1390404"/>
              <a:gd name="connsiteX388" fmla="*/ 1109853 w 1521039"/>
              <a:gd name="connsiteY388" fmla="*/ 51265 h 1390404"/>
              <a:gd name="connsiteX389" fmla="*/ 1111069 w 1521039"/>
              <a:gd name="connsiteY389" fmla="*/ 54115 h 1390404"/>
              <a:gd name="connsiteX390" fmla="*/ 442231 w 1521039"/>
              <a:gd name="connsiteY390" fmla="*/ 881137 h 1390404"/>
              <a:gd name="connsiteX391" fmla="*/ 452792 w 1521039"/>
              <a:gd name="connsiteY391" fmla="*/ 877447 h 1390404"/>
              <a:gd name="connsiteX392" fmla="*/ 441689 w 1521039"/>
              <a:gd name="connsiteY392" fmla="*/ 643142 h 1390404"/>
              <a:gd name="connsiteX393" fmla="*/ 382465 w 1521039"/>
              <a:gd name="connsiteY393" fmla="*/ 453030 h 1390404"/>
              <a:gd name="connsiteX394" fmla="*/ 516543 w 1521039"/>
              <a:gd name="connsiteY394" fmla="*/ 291664 h 1390404"/>
              <a:gd name="connsiteX395" fmla="*/ 438469 w 1521039"/>
              <a:gd name="connsiteY395" fmla="*/ 213372 h 1390404"/>
              <a:gd name="connsiteX396" fmla="*/ 379330 w 1521039"/>
              <a:gd name="connsiteY396" fmla="*/ 270759 h 1390404"/>
              <a:gd name="connsiteX397" fmla="*/ 379330 w 1521039"/>
              <a:gd name="connsiteY397" fmla="*/ 275950 h 1390404"/>
              <a:gd name="connsiteX398" fmla="*/ 326992 w 1521039"/>
              <a:gd name="connsiteY398" fmla="*/ 328293 h 1390404"/>
              <a:gd name="connsiteX399" fmla="*/ 320039 w 1521039"/>
              <a:gd name="connsiteY399" fmla="*/ 328293 h 1390404"/>
              <a:gd name="connsiteX400" fmla="*/ 314426 w 1521039"/>
              <a:gd name="connsiteY400" fmla="*/ 333740 h 1390404"/>
              <a:gd name="connsiteX401" fmla="*/ 311254 w 1521039"/>
              <a:gd name="connsiteY401" fmla="*/ 371409 h 1390404"/>
              <a:gd name="connsiteX402" fmla="*/ 233137 w 1521039"/>
              <a:gd name="connsiteY402" fmla="*/ 329979 h 1390404"/>
              <a:gd name="connsiteX403" fmla="*/ 218173 w 1521039"/>
              <a:gd name="connsiteY403" fmla="*/ 325325 h 1390404"/>
              <a:gd name="connsiteX404" fmla="*/ 209787 w 1521039"/>
              <a:gd name="connsiteY404" fmla="*/ 341172 h 1390404"/>
              <a:gd name="connsiteX405" fmla="*/ 78073 w 1521039"/>
              <a:gd name="connsiteY405" fmla="*/ 213372 h 1390404"/>
              <a:gd name="connsiteX406" fmla="*/ 0 w 1521039"/>
              <a:gd name="connsiteY406" fmla="*/ 291664 h 1390404"/>
              <a:gd name="connsiteX407" fmla="*/ 142854 w 1521039"/>
              <a:gd name="connsiteY407" fmla="*/ 463587 h 1390404"/>
              <a:gd name="connsiteX408" fmla="*/ 147665 w 1521039"/>
              <a:gd name="connsiteY408" fmla="*/ 545920 h 1390404"/>
              <a:gd name="connsiteX409" fmla="*/ 164795 w 1521039"/>
              <a:gd name="connsiteY409" fmla="*/ 596967 h 1390404"/>
              <a:gd name="connsiteX410" fmla="*/ 164462 w 1521039"/>
              <a:gd name="connsiteY410" fmla="*/ 599156 h 1390404"/>
              <a:gd name="connsiteX411" fmla="*/ 166333 w 1521039"/>
              <a:gd name="connsiteY411" fmla="*/ 601626 h 1390404"/>
              <a:gd name="connsiteX412" fmla="*/ 166466 w 1521039"/>
              <a:gd name="connsiteY412" fmla="*/ 601635 h 1390404"/>
              <a:gd name="connsiteX413" fmla="*/ 189998 w 1521039"/>
              <a:gd name="connsiteY413" fmla="*/ 675368 h 1390404"/>
              <a:gd name="connsiteX414" fmla="*/ 183321 w 1521039"/>
              <a:gd name="connsiteY414" fmla="*/ 868002 h 1390404"/>
              <a:gd name="connsiteX415" fmla="*/ 181725 w 1521039"/>
              <a:gd name="connsiteY415" fmla="*/ 867788 h 1390404"/>
              <a:gd name="connsiteX416" fmla="*/ 180153 w 1521039"/>
              <a:gd name="connsiteY416" fmla="*/ 870462 h 1390404"/>
              <a:gd name="connsiteX417" fmla="*/ 184807 w 1521039"/>
              <a:gd name="connsiteY417" fmla="*/ 887482 h 1390404"/>
              <a:gd name="connsiteX418" fmla="*/ 186906 w 1521039"/>
              <a:gd name="connsiteY418" fmla="*/ 889073 h 1390404"/>
              <a:gd name="connsiteX419" fmla="*/ 187514 w 1521039"/>
              <a:gd name="connsiteY419" fmla="*/ 888987 h 1390404"/>
              <a:gd name="connsiteX420" fmla="*/ 189015 w 1521039"/>
              <a:gd name="connsiteY420" fmla="*/ 886276 h 1390404"/>
              <a:gd name="connsiteX421" fmla="*/ 184774 w 1521039"/>
              <a:gd name="connsiteY421" fmla="*/ 870761 h 1390404"/>
              <a:gd name="connsiteX422" fmla="*/ 206952 w 1521039"/>
              <a:gd name="connsiteY422" fmla="*/ 879917 h 1390404"/>
              <a:gd name="connsiteX423" fmla="*/ 442231 w 1521039"/>
              <a:gd name="connsiteY423" fmla="*/ 881137 h 1390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1521039" h="1390404">
                <a:moveTo>
                  <a:pt x="1291554" y="161281"/>
                </a:moveTo>
                <a:cubicBezTo>
                  <a:pt x="1290068" y="160055"/>
                  <a:pt x="1288534" y="158873"/>
                  <a:pt x="1287038" y="157662"/>
                </a:cubicBezTo>
                <a:cubicBezTo>
                  <a:pt x="1287147" y="155919"/>
                  <a:pt x="1287247" y="154091"/>
                  <a:pt x="1287342" y="152291"/>
                </a:cubicBezTo>
                <a:cubicBezTo>
                  <a:pt x="1289674" y="154157"/>
                  <a:pt x="1292029" y="156000"/>
                  <a:pt x="1294337" y="157894"/>
                </a:cubicBezTo>
                <a:cubicBezTo>
                  <a:pt x="1295278" y="158664"/>
                  <a:pt x="1295411" y="160046"/>
                  <a:pt x="1294641" y="160981"/>
                </a:cubicBezTo>
                <a:cubicBezTo>
                  <a:pt x="1294204" y="161508"/>
                  <a:pt x="1293578" y="161784"/>
                  <a:pt x="1292946" y="161784"/>
                </a:cubicBezTo>
                <a:cubicBezTo>
                  <a:pt x="1292457" y="161779"/>
                  <a:pt x="1291958" y="161613"/>
                  <a:pt x="1291554" y="161281"/>
                </a:cubicBezTo>
                <a:close/>
                <a:moveTo>
                  <a:pt x="780995" y="1386734"/>
                </a:moveTo>
                <a:cubicBezTo>
                  <a:pt x="782102" y="1386734"/>
                  <a:pt x="783056" y="1385893"/>
                  <a:pt x="783175" y="1384768"/>
                </a:cubicBezTo>
                <a:cubicBezTo>
                  <a:pt x="783294" y="1383561"/>
                  <a:pt x="782425" y="1382483"/>
                  <a:pt x="781218" y="1382360"/>
                </a:cubicBezTo>
                <a:cubicBezTo>
                  <a:pt x="780506" y="1382279"/>
                  <a:pt x="779798" y="1382189"/>
                  <a:pt x="779091" y="1382113"/>
                </a:cubicBezTo>
                <a:cubicBezTo>
                  <a:pt x="779528" y="1383628"/>
                  <a:pt x="779965" y="1385152"/>
                  <a:pt x="780401" y="1386677"/>
                </a:cubicBezTo>
                <a:cubicBezTo>
                  <a:pt x="780520" y="1386691"/>
                  <a:pt x="780644" y="1386705"/>
                  <a:pt x="780763" y="1386719"/>
                </a:cubicBezTo>
                <a:cubicBezTo>
                  <a:pt x="780848" y="1386734"/>
                  <a:pt x="780924" y="1386734"/>
                  <a:pt x="780995" y="1386734"/>
                </a:cubicBezTo>
                <a:close/>
                <a:moveTo>
                  <a:pt x="1382179" y="1139487"/>
                </a:moveTo>
                <a:cubicBezTo>
                  <a:pt x="1378413" y="1143960"/>
                  <a:pt x="1374600" y="1148391"/>
                  <a:pt x="1370725" y="1152775"/>
                </a:cubicBezTo>
                <a:cubicBezTo>
                  <a:pt x="1369917" y="1153677"/>
                  <a:pt x="1370003" y="1155068"/>
                  <a:pt x="1370915" y="1155866"/>
                </a:cubicBezTo>
                <a:cubicBezTo>
                  <a:pt x="1371328" y="1156241"/>
                  <a:pt x="1371846" y="1156417"/>
                  <a:pt x="1372368" y="1156417"/>
                </a:cubicBezTo>
                <a:cubicBezTo>
                  <a:pt x="1372971" y="1156417"/>
                  <a:pt x="1373574" y="1156165"/>
                  <a:pt x="1374006" y="1155676"/>
                </a:cubicBezTo>
                <a:cubicBezTo>
                  <a:pt x="1377910" y="1151269"/>
                  <a:pt x="1381747" y="1146815"/>
                  <a:pt x="1385542" y="1142303"/>
                </a:cubicBezTo>
                <a:cubicBezTo>
                  <a:pt x="1386316" y="1141382"/>
                  <a:pt x="1386202" y="1140000"/>
                  <a:pt x="1385266" y="1139221"/>
                </a:cubicBezTo>
                <a:cubicBezTo>
                  <a:pt x="1384335" y="1138437"/>
                  <a:pt x="1382953" y="1138561"/>
                  <a:pt x="1382179" y="1139487"/>
                </a:cubicBezTo>
                <a:close/>
                <a:moveTo>
                  <a:pt x="565325" y="66951"/>
                </a:moveTo>
                <a:cubicBezTo>
                  <a:pt x="566426" y="66448"/>
                  <a:pt x="566911" y="65147"/>
                  <a:pt x="566407" y="64045"/>
                </a:cubicBezTo>
                <a:cubicBezTo>
                  <a:pt x="565904" y="62943"/>
                  <a:pt x="564603" y="62468"/>
                  <a:pt x="563501" y="62967"/>
                </a:cubicBezTo>
                <a:cubicBezTo>
                  <a:pt x="562209" y="63561"/>
                  <a:pt x="560927" y="64197"/>
                  <a:pt x="559640" y="64800"/>
                </a:cubicBezTo>
                <a:lnTo>
                  <a:pt x="559403" y="69767"/>
                </a:lnTo>
                <a:cubicBezTo>
                  <a:pt x="561373" y="68832"/>
                  <a:pt x="563335" y="67868"/>
                  <a:pt x="565325" y="66951"/>
                </a:cubicBezTo>
                <a:close/>
                <a:moveTo>
                  <a:pt x="463843" y="119062"/>
                </a:moveTo>
                <a:cubicBezTo>
                  <a:pt x="462841" y="119741"/>
                  <a:pt x="462575" y="121104"/>
                  <a:pt x="463255" y="122106"/>
                </a:cubicBezTo>
                <a:cubicBezTo>
                  <a:pt x="463682" y="122733"/>
                  <a:pt x="464371" y="123070"/>
                  <a:pt x="465078" y="123070"/>
                </a:cubicBezTo>
                <a:cubicBezTo>
                  <a:pt x="465501" y="123070"/>
                  <a:pt x="465928" y="122947"/>
                  <a:pt x="466303" y="122695"/>
                </a:cubicBezTo>
                <a:cubicBezTo>
                  <a:pt x="468578" y="121151"/>
                  <a:pt x="470900" y="119670"/>
                  <a:pt x="473199" y="118155"/>
                </a:cubicBezTo>
                <a:lnTo>
                  <a:pt x="475212" y="111578"/>
                </a:lnTo>
                <a:cubicBezTo>
                  <a:pt x="471409" y="114042"/>
                  <a:pt x="467600" y="116517"/>
                  <a:pt x="463843" y="119062"/>
                </a:cubicBezTo>
                <a:close/>
                <a:moveTo>
                  <a:pt x="1411922" y="1101500"/>
                </a:moveTo>
                <a:cubicBezTo>
                  <a:pt x="1408475" y="1106230"/>
                  <a:pt x="1404970" y="1110912"/>
                  <a:pt x="1401413" y="1115552"/>
                </a:cubicBezTo>
                <a:cubicBezTo>
                  <a:pt x="1400677" y="1116516"/>
                  <a:pt x="1400857" y="1117889"/>
                  <a:pt x="1401816" y="1118629"/>
                </a:cubicBezTo>
                <a:cubicBezTo>
                  <a:pt x="1402215" y="1118933"/>
                  <a:pt x="1402685" y="1119085"/>
                  <a:pt x="1403151" y="1119085"/>
                </a:cubicBezTo>
                <a:cubicBezTo>
                  <a:pt x="1403806" y="1119085"/>
                  <a:pt x="1404452" y="1118786"/>
                  <a:pt x="1404884" y="1118230"/>
                </a:cubicBezTo>
                <a:cubicBezTo>
                  <a:pt x="1408470" y="1113558"/>
                  <a:pt x="1411994" y="1108842"/>
                  <a:pt x="1415470" y="1104083"/>
                </a:cubicBezTo>
                <a:cubicBezTo>
                  <a:pt x="1416177" y="1103105"/>
                  <a:pt x="1415964" y="1101737"/>
                  <a:pt x="1414981" y="1101020"/>
                </a:cubicBezTo>
                <a:cubicBezTo>
                  <a:pt x="1414002" y="1100303"/>
                  <a:pt x="1412625" y="1100517"/>
                  <a:pt x="1411922" y="1101500"/>
                </a:cubicBezTo>
                <a:close/>
                <a:moveTo>
                  <a:pt x="387940" y="1211904"/>
                </a:moveTo>
                <a:cubicBezTo>
                  <a:pt x="388358" y="1212284"/>
                  <a:pt x="388881" y="1212470"/>
                  <a:pt x="389408" y="1212470"/>
                </a:cubicBezTo>
                <a:cubicBezTo>
                  <a:pt x="390006" y="1212470"/>
                  <a:pt x="390604" y="1212227"/>
                  <a:pt x="391037" y="1211748"/>
                </a:cubicBezTo>
                <a:cubicBezTo>
                  <a:pt x="391844" y="1210855"/>
                  <a:pt x="391777" y="1209463"/>
                  <a:pt x="390875" y="1208656"/>
                </a:cubicBezTo>
                <a:cubicBezTo>
                  <a:pt x="386535" y="1204743"/>
                  <a:pt x="382241" y="1200773"/>
                  <a:pt x="377991" y="1196746"/>
                </a:cubicBezTo>
                <a:cubicBezTo>
                  <a:pt x="377621" y="1196404"/>
                  <a:pt x="377155" y="1196242"/>
                  <a:pt x="376690" y="1196199"/>
                </a:cubicBezTo>
                <a:cubicBezTo>
                  <a:pt x="376785" y="1198066"/>
                  <a:pt x="376842" y="1199880"/>
                  <a:pt x="376932" y="1201742"/>
                </a:cubicBezTo>
                <a:cubicBezTo>
                  <a:pt x="380565" y="1205156"/>
                  <a:pt x="384222" y="1208556"/>
                  <a:pt x="387940" y="1211904"/>
                </a:cubicBezTo>
                <a:close/>
                <a:moveTo>
                  <a:pt x="1352142" y="211325"/>
                </a:moveTo>
                <a:cubicBezTo>
                  <a:pt x="1352061" y="211287"/>
                  <a:pt x="1352004" y="211230"/>
                  <a:pt x="1351924" y="211202"/>
                </a:cubicBezTo>
                <a:cubicBezTo>
                  <a:pt x="1351999" y="211245"/>
                  <a:pt x="1352066" y="211283"/>
                  <a:pt x="1352142" y="211325"/>
                </a:cubicBezTo>
                <a:close/>
                <a:moveTo>
                  <a:pt x="1513793" y="905143"/>
                </a:moveTo>
                <a:cubicBezTo>
                  <a:pt x="1513845" y="905162"/>
                  <a:pt x="1513893" y="905153"/>
                  <a:pt x="1513945" y="905167"/>
                </a:cubicBezTo>
                <a:lnTo>
                  <a:pt x="1517568" y="900276"/>
                </a:lnTo>
                <a:cubicBezTo>
                  <a:pt x="1518756" y="896419"/>
                  <a:pt x="1519924" y="892563"/>
                  <a:pt x="1521040" y="888683"/>
                </a:cubicBezTo>
                <a:cubicBezTo>
                  <a:pt x="1519064" y="890279"/>
                  <a:pt x="1517055" y="891894"/>
                  <a:pt x="1515013" y="893527"/>
                </a:cubicBezTo>
                <a:cubicBezTo>
                  <a:pt x="1514130" y="896486"/>
                  <a:pt x="1513275" y="899459"/>
                  <a:pt x="1512349" y="902398"/>
                </a:cubicBezTo>
                <a:cubicBezTo>
                  <a:pt x="1511993" y="903552"/>
                  <a:pt x="1512639" y="904792"/>
                  <a:pt x="1513793" y="905143"/>
                </a:cubicBezTo>
                <a:close/>
                <a:moveTo>
                  <a:pt x="1302026" y="1220339"/>
                </a:moveTo>
                <a:cubicBezTo>
                  <a:pt x="1301109" y="1221127"/>
                  <a:pt x="1301000" y="1222509"/>
                  <a:pt x="1301788" y="1223425"/>
                </a:cubicBezTo>
                <a:cubicBezTo>
                  <a:pt x="1302221" y="1223934"/>
                  <a:pt x="1302838" y="1224190"/>
                  <a:pt x="1303460" y="1224190"/>
                </a:cubicBezTo>
                <a:cubicBezTo>
                  <a:pt x="1303959" y="1224190"/>
                  <a:pt x="1304472" y="1224019"/>
                  <a:pt x="1304885" y="1223668"/>
                </a:cubicBezTo>
                <a:cubicBezTo>
                  <a:pt x="1305250" y="1223354"/>
                  <a:pt x="1305602" y="1223022"/>
                  <a:pt x="1305972" y="1222708"/>
                </a:cubicBezTo>
                <a:lnTo>
                  <a:pt x="1304078" y="1218539"/>
                </a:lnTo>
                <a:cubicBezTo>
                  <a:pt x="1303384" y="1219142"/>
                  <a:pt x="1302719" y="1219750"/>
                  <a:pt x="1302026" y="1220339"/>
                </a:cubicBezTo>
                <a:close/>
                <a:moveTo>
                  <a:pt x="1438949" y="1061523"/>
                </a:moveTo>
                <a:cubicBezTo>
                  <a:pt x="1435843" y="1066485"/>
                  <a:pt x="1432675" y="1071405"/>
                  <a:pt x="1429436" y="1076278"/>
                </a:cubicBezTo>
                <a:cubicBezTo>
                  <a:pt x="1428767" y="1077294"/>
                  <a:pt x="1429047" y="1078652"/>
                  <a:pt x="1430059" y="1079322"/>
                </a:cubicBezTo>
                <a:cubicBezTo>
                  <a:pt x="1430424" y="1079569"/>
                  <a:pt x="1430852" y="1079688"/>
                  <a:pt x="1431270" y="1079688"/>
                </a:cubicBezTo>
                <a:cubicBezTo>
                  <a:pt x="1431977" y="1079688"/>
                  <a:pt x="1432675" y="1079341"/>
                  <a:pt x="1433098" y="1078709"/>
                </a:cubicBezTo>
                <a:cubicBezTo>
                  <a:pt x="1436266" y="1073918"/>
                  <a:pt x="1439381" y="1069088"/>
                  <a:pt x="1442430" y="1064225"/>
                </a:cubicBezTo>
                <a:lnTo>
                  <a:pt x="1440236" y="1060583"/>
                </a:lnTo>
                <a:cubicBezTo>
                  <a:pt x="1439723" y="1060725"/>
                  <a:pt x="1439258" y="1061034"/>
                  <a:pt x="1438949" y="1061523"/>
                </a:cubicBezTo>
                <a:close/>
                <a:moveTo>
                  <a:pt x="608213" y="44322"/>
                </a:moveTo>
                <a:cubicBezTo>
                  <a:pt x="602699" y="46398"/>
                  <a:pt x="597223" y="48539"/>
                  <a:pt x="591776" y="50748"/>
                </a:cubicBezTo>
                <a:cubicBezTo>
                  <a:pt x="590656" y="51204"/>
                  <a:pt x="590114" y="52481"/>
                  <a:pt x="590570" y="53607"/>
                </a:cubicBezTo>
                <a:cubicBezTo>
                  <a:pt x="590917" y="54461"/>
                  <a:pt x="591738" y="54974"/>
                  <a:pt x="592603" y="54974"/>
                </a:cubicBezTo>
                <a:cubicBezTo>
                  <a:pt x="592883" y="54974"/>
                  <a:pt x="593158" y="54922"/>
                  <a:pt x="593429" y="54813"/>
                </a:cubicBezTo>
                <a:cubicBezTo>
                  <a:pt x="598843" y="52614"/>
                  <a:pt x="604281" y="50486"/>
                  <a:pt x="609761" y="48425"/>
                </a:cubicBezTo>
                <a:cubicBezTo>
                  <a:pt x="610891" y="47998"/>
                  <a:pt x="611466" y="46735"/>
                  <a:pt x="611038" y="45600"/>
                </a:cubicBezTo>
                <a:cubicBezTo>
                  <a:pt x="610606" y="44465"/>
                  <a:pt x="609352" y="43895"/>
                  <a:pt x="608213" y="44322"/>
                </a:cubicBezTo>
                <a:close/>
                <a:moveTo>
                  <a:pt x="908311" y="1388282"/>
                </a:moveTo>
                <a:cubicBezTo>
                  <a:pt x="908377" y="1388282"/>
                  <a:pt x="908430" y="1388277"/>
                  <a:pt x="908487" y="1388272"/>
                </a:cubicBezTo>
                <a:cubicBezTo>
                  <a:pt x="914371" y="1387807"/>
                  <a:pt x="920226" y="1387275"/>
                  <a:pt x="926063" y="1386662"/>
                </a:cubicBezTo>
                <a:cubicBezTo>
                  <a:pt x="927264" y="1386539"/>
                  <a:pt x="928143" y="1385456"/>
                  <a:pt x="928014" y="1384250"/>
                </a:cubicBezTo>
                <a:cubicBezTo>
                  <a:pt x="927891" y="1383048"/>
                  <a:pt x="926784" y="1382151"/>
                  <a:pt x="925607" y="1382303"/>
                </a:cubicBezTo>
                <a:cubicBezTo>
                  <a:pt x="919803" y="1382906"/>
                  <a:pt x="913986" y="1383438"/>
                  <a:pt x="908140" y="1383903"/>
                </a:cubicBezTo>
                <a:cubicBezTo>
                  <a:pt x="906934" y="1383998"/>
                  <a:pt x="906031" y="1385048"/>
                  <a:pt x="906126" y="1386254"/>
                </a:cubicBezTo>
                <a:cubicBezTo>
                  <a:pt x="906221" y="1387403"/>
                  <a:pt x="907181" y="1388282"/>
                  <a:pt x="908311" y="1388282"/>
                </a:cubicBezTo>
                <a:close/>
                <a:moveTo>
                  <a:pt x="829311" y="1385651"/>
                </a:moveTo>
                <a:cubicBezTo>
                  <a:pt x="823456" y="1385456"/>
                  <a:pt x="817615" y="1385186"/>
                  <a:pt x="811797" y="1384843"/>
                </a:cubicBezTo>
                <a:cubicBezTo>
                  <a:pt x="810619" y="1384739"/>
                  <a:pt x="809551" y="1385703"/>
                  <a:pt x="809484" y="1386909"/>
                </a:cubicBezTo>
                <a:cubicBezTo>
                  <a:pt x="809408" y="1388116"/>
                  <a:pt x="810334" y="1389160"/>
                  <a:pt x="811545" y="1389222"/>
                </a:cubicBezTo>
                <a:cubicBezTo>
                  <a:pt x="817401" y="1389564"/>
                  <a:pt x="823275" y="1389849"/>
                  <a:pt x="829174" y="1390044"/>
                </a:cubicBezTo>
                <a:cubicBezTo>
                  <a:pt x="829197" y="1390044"/>
                  <a:pt x="829221" y="1390044"/>
                  <a:pt x="829254" y="1390044"/>
                </a:cubicBezTo>
                <a:cubicBezTo>
                  <a:pt x="830427" y="1390044"/>
                  <a:pt x="831401" y="1389108"/>
                  <a:pt x="831444" y="1387926"/>
                </a:cubicBezTo>
                <a:cubicBezTo>
                  <a:pt x="831472" y="1386715"/>
                  <a:pt x="830522" y="1385698"/>
                  <a:pt x="829311" y="1385651"/>
                </a:cubicBezTo>
                <a:close/>
                <a:moveTo>
                  <a:pt x="847700" y="2170"/>
                </a:moveTo>
                <a:cubicBezTo>
                  <a:pt x="847685" y="959"/>
                  <a:pt x="846754" y="181"/>
                  <a:pt x="845482" y="0"/>
                </a:cubicBezTo>
                <a:cubicBezTo>
                  <a:pt x="839583" y="67"/>
                  <a:pt x="833709" y="199"/>
                  <a:pt x="827853" y="413"/>
                </a:cubicBezTo>
                <a:cubicBezTo>
                  <a:pt x="826642" y="456"/>
                  <a:pt x="825697" y="1472"/>
                  <a:pt x="825745" y="2678"/>
                </a:cubicBezTo>
                <a:cubicBezTo>
                  <a:pt x="825788" y="3861"/>
                  <a:pt x="826761" y="4797"/>
                  <a:pt x="827934" y="4797"/>
                </a:cubicBezTo>
                <a:cubicBezTo>
                  <a:pt x="827963" y="4797"/>
                  <a:pt x="827986" y="4797"/>
                  <a:pt x="828015" y="4797"/>
                </a:cubicBezTo>
                <a:cubicBezTo>
                  <a:pt x="833842" y="4592"/>
                  <a:pt x="839674" y="4455"/>
                  <a:pt x="845529" y="4388"/>
                </a:cubicBezTo>
                <a:cubicBezTo>
                  <a:pt x="846740" y="4379"/>
                  <a:pt x="847714" y="3381"/>
                  <a:pt x="847700" y="2170"/>
                </a:cubicBezTo>
                <a:close/>
                <a:moveTo>
                  <a:pt x="449345" y="1258554"/>
                </a:moveTo>
                <a:cubicBezTo>
                  <a:pt x="448647" y="1259541"/>
                  <a:pt x="448870" y="1260909"/>
                  <a:pt x="449858" y="1261612"/>
                </a:cubicBezTo>
                <a:cubicBezTo>
                  <a:pt x="454649" y="1265031"/>
                  <a:pt x="459484" y="1268394"/>
                  <a:pt x="464366" y="1271685"/>
                </a:cubicBezTo>
                <a:cubicBezTo>
                  <a:pt x="464741" y="1271946"/>
                  <a:pt x="465173" y="1272060"/>
                  <a:pt x="465591" y="1272060"/>
                </a:cubicBezTo>
                <a:cubicBezTo>
                  <a:pt x="466294" y="1272060"/>
                  <a:pt x="466987" y="1271722"/>
                  <a:pt x="467410" y="1271096"/>
                </a:cubicBezTo>
                <a:cubicBezTo>
                  <a:pt x="468094" y="1270089"/>
                  <a:pt x="467828" y="1268726"/>
                  <a:pt x="466821" y="1268052"/>
                </a:cubicBezTo>
                <a:cubicBezTo>
                  <a:pt x="461972" y="1264770"/>
                  <a:pt x="457166" y="1261436"/>
                  <a:pt x="452398" y="1258036"/>
                </a:cubicBezTo>
                <a:cubicBezTo>
                  <a:pt x="451425" y="1257343"/>
                  <a:pt x="450057" y="1257576"/>
                  <a:pt x="449345" y="1258554"/>
                </a:cubicBezTo>
                <a:close/>
                <a:moveTo>
                  <a:pt x="411039" y="1228977"/>
                </a:moveTo>
                <a:cubicBezTo>
                  <a:pt x="410275" y="1229913"/>
                  <a:pt x="410403" y="1231294"/>
                  <a:pt x="411339" y="1232064"/>
                </a:cubicBezTo>
                <a:cubicBezTo>
                  <a:pt x="415879" y="1235806"/>
                  <a:pt x="420466" y="1239496"/>
                  <a:pt x="425106" y="1243120"/>
                </a:cubicBezTo>
                <a:cubicBezTo>
                  <a:pt x="425510" y="1243438"/>
                  <a:pt x="425984" y="1243585"/>
                  <a:pt x="426450" y="1243585"/>
                </a:cubicBezTo>
                <a:cubicBezTo>
                  <a:pt x="427110" y="1243585"/>
                  <a:pt x="427746" y="1243295"/>
                  <a:pt x="428178" y="1242740"/>
                </a:cubicBezTo>
                <a:cubicBezTo>
                  <a:pt x="428924" y="1241790"/>
                  <a:pt x="428753" y="1240408"/>
                  <a:pt x="427803" y="1239662"/>
                </a:cubicBezTo>
                <a:cubicBezTo>
                  <a:pt x="423197" y="1236058"/>
                  <a:pt x="418633" y="1232396"/>
                  <a:pt x="414121" y="1228678"/>
                </a:cubicBezTo>
                <a:cubicBezTo>
                  <a:pt x="413191" y="1227904"/>
                  <a:pt x="411809" y="1228051"/>
                  <a:pt x="411039" y="1228977"/>
                </a:cubicBezTo>
                <a:close/>
                <a:moveTo>
                  <a:pt x="972071" y="14546"/>
                </a:moveTo>
                <a:cubicBezTo>
                  <a:pt x="977841" y="15548"/>
                  <a:pt x="983592" y="16622"/>
                  <a:pt x="989310" y="17766"/>
                </a:cubicBezTo>
                <a:cubicBezTo>
                  <a:pt x="989452" y="17794"/>
                  <a:pt x="989599" y="17809"/>
                  <a:pt x="989746" y="17809"/>
                </a:cubicBezTo>
                <a:cubicBezTo>
                  <a:pt x="990772" y="17809"/>
                  <a:pt x="991679" y="17087"/>
                  <a:pt x="991888" y="16047"/>
                </a:cubicBezTo>
                <a:cubicBezTo>
                  <a:pt x="992135" y="14860"/>
                  <a:pt x="991361" y="13706"/>
                  <a:pt x="990174" y="13468"/>
                </a:cubicBezTo>
                <a:cubicBezTo>
                  <a:pt x="984418" y="12314"/>
                  <a:pt x="978629" y="11236"/>
                  <a:pt x="972821" y="10229"/>
                </a:cubicBezTo>
                <a:cubicBezTo>
                  <a:pt x="971658" y="10016"/>
                  <a:pt x="970494" y="10823"/>
                  <a:pt x="970290" y="12015"/>
                </a:cubicBezTo>
                <a:cubicBezTo>
                  <a:pt x="970072" y="13207"/>
                  <a:pt x="970874" y="14342"/>
                  <a:pt x="972071" y="14546"/>
                </a:cubicBezTo>
                <a:close/>
                <a:moveTo>
                  <a:pt x="924310" y="7969"/>
                </a:moveTo>
                <a:cubicBezTo>
                  <a:pt x="930142" y="8567"/>
                  <a:pt x="935945" y="9232"/>
                  <a:pt x="941729" y="9978"/>
                </a:cubicBezTo>
                <a:cubicBezTo>
                  <a:pt x="941829" y="9987"/>
                  <a:pt x="941919" y="9997"/>
                  <a:pt x="942014" y="9997"/>
                </a:cubicBezTo>
                <a:cubicBezTo>
                  <a:pt x="943102" y="9997"/>
                  <a:pt x="944047" y="9189"/>
                  <a:pt x="944185" y="8083"/>
                </a:cubicBezTo>
                <a:cubicBezTo>
                  <a:pt x="944337" y="6881"/>
                  <a:pt x="943491" y="5784"/>
                  <a:pt x="942290" y="5628"/>
                </a:cubicBezTo>
                <a:cubicBezTo>
                  <a:pt x="936468" y="4882"/>
                  <a:pt x="930626" y="4208"/>
                  <a:pt x="924761" y="3604"/>
                </a:cubicBezTo>
                <a:cubicBezTo>
                  <a:pt x="923579" y="3514"/>
                  <a:pt x="922487" y="4355"/>
                  <a:pt x="922358" y="5566"/>
                </a:cubicBezTo>
                <a:cubicBezTo>
                  <a:pt x="922230" y="6767"/>
                  <a:pt x="923099" y="7850"/>
                  <a:pt x="924310" y="7969"/>
                </a:cubicBezTo>
                <a:close/>
                <a:moveTo>
                  <a:pt x="956361" y="1382801"/>
                </a:moveTo>
                <a:cubicBezTo>
                  <a:pt x="956466" y="1382801"/>
                  <a:pt x="956580" y="1382792"/>
                  <a:pt x="956684" y="1382778"/>
                </a:cubicBezTo>
                <a:cubicBezTo>
                  <a:pt x="962516" y="1381913"/>
                  <a:pt x="968319" y="1380964"/>
                  <a:pt x="974103" y="1379952"/>
                </a:cubicBezTo>
                <a:cubicBezTo>
                  <a:pt x="975300" y="1379743"/>
                  <a:pt x="976093" y="1378608"/>
                  <a:pt x="975884" y="1377416"/>
                </a:cubicBezTo>
                <a:cubicBezTo>
                  <a:pt x="975680" y="1376215"/>
                  <a:pt x="974464" y="1375388"/>
                  <a:pt x="973348" y="1375635"/>
                </a:cubicBezTo>
                <a:cubicBezTo>
                  <a:pt x="967602" y="1376642"/>
                  <a:pt x="961832" y="1377578"/>
                  <a:pt x="956033" y="1378447"/>
                </a:cubicBezTo>
                <a:cubicBezTo>
                  <a:pt x="954837" y="1378622"/>
                  <a:pt x="954006" y="1379739"/>
                  <a:pt x="954186" y="1380935"/>
                </a:cubicBezTo>
                <a:cubicBezTo>
                  <a:pt x="954357" y="1382018"/>
                  <a:pt x="955297" y="1382801"/>
                  <a:pt x="956361" y="1382801"/>
                </a:cubicBezTo>
                <a:close/>
                <a:moveTo>
                  <a:pt x="748835" y="7731"/>
                </a:moveTo>
                <a:cubicBezTo>
                  <a:pt x="743008" y="8610"/>
                  <a:pt x="737200" y="9560"/>
                  <a:pt x="731420" y="10581"/>
                </a:cubicBezTo>
                <a:cubicBezTo>
                  <a:pt x="730229" y="10790"/>
                  <a:pt x="729431" y="11930"/>
                  <a:pt x="729644" y="13121"/>
                </a:cubicBezTo>
                <a:cubicBezTo>
                  <a:pt x="729830" y="14185"/>
                  <a:pt x="730756" y="14931"/>
                  <a:pt x="731800" y="14931"/>
                </a:cubicBezTo>
                <a:cubicBezTo>
                  <a:pt x="731929" y="14931"/>
                  <a:pt x="732057" y="14921"/>
                  <a:pt x="732185" y="14898"/>
                </a:cubicBezTo>
                <a:cubicBezTo>
                  <a:pt x="737927" y="13886"/>
                  <a:pt x="743697" y="12941"/>
                  <a:pt x="749490" y="12072"/>
                </a:cubicBezTo>
                <a:cubicBezTo>
                  <a:pt x="750692" y="11892"/>
                  <a:pt x="751518" y="10776"/>
                  <a:pt x="751338" y="9579"/>
                </a:cubicBezTo>
                <a:cubicBezTo>
                  <a:pt x="751152" y="8372"/>
                  <a:pt x="750056" y="7570"/>
                  <a:pt x="748835" y="7731"/>
                </a:cubicBezTo>
                <a:close/>
                <a:moveTo>
                  <a:pt x="797037" y="2189"/>
                </a:moveTo>
                <a:cubicBezTo>
                  <a:pt x="791158" y="2659"/>
                  <a:pt x="785298" y="3201"/>
                  <a:pt x="779466" y="3818"/>
                </a:cubicBezTo>
                <a:cubicBezTo>
                  <a:pt x="778260" y="3946"/>
                  <a:pt x="777386" y="5024"/>
                  <a:pt x="777514" y="6226"/>
                </a:cubicBezTo>
                <a:cubicBezTo>
                  <a:pt x="777633" y="7351"/>
                  <a:pt x="778583" y="8192"/>
                  <a:pt x="779694" y="8192"/>
                </a:cubicBezTo>
                <a:cubicBezTo>
                  <a:pt x="779770" y="8192"/>
                  <a:pt x="779846" y="8187"/>
                  <a:pt x="779927" y="8178"/>
                </a:cubicBezTo>
                <a:cubicBezTo>
                  <a:pt x="785730" y="7565"/>
                  <a:pt x="791543" y="7029"/>
                  <a:pt x="797389" y="6563"/>
                </a:cubicBezTo>
                <a:cubicBezTo>
                  <a:pt x="798600" y="6468"/>
                  <a:pt x="799497" y="5409"/>
                  <a:pt x="799407" y="4203"/>
                </a:cubicBezTo>
                <a:cubicBezTo>
                  <a:pt x="799298" y="2992"/>
                  <a:pt x="798272" y="2094"/>
                  <a:pt x="797037" y="2189"/>
                </a:cubicBezTo>
                <a:close/>
                <a:moveTo>
                  <a:pt x="876212" y="4721"/>
                </a:moveTo>
                <a:cubicBezTo>
                  <a:pt x="882073" y="4915"/>
                  <a:pt x="887914" y="5176"/>
                  <a:pt x="893727" y="5514"/>
                </a:cubicBezTo>
                <a:cubicBezTo>
                  <a:pt x="893774" y="5514"/>
                  <a:pt x="893817" y="5518"/>
                  <a:pt x="893855" y="5518"/>
                </a:cubicBezTo>
                <a:cubicBezTo>
                  <a:pt x="895014" y="5518"/>
                  <a:pt x="895973" y="4616"/>
                  <a:pt x="896044" y="3453"/>
                </a:cubicBezTo>
                <a:cubicBezTo>
                  <a:pt x="896116" y="2246"/>
                  <a:pt x="895194" y="1206"/>
                  <a:pt x="893983" y="1140"/>
                </a:cubicBezTo>
                <a:cubicBezTo>
                  <a:pt x="888123" y="798"/>
                  <a:pt x="882244" y="532"/>
                  <a:pt x="876355" y="342"/>
                </a:cubicBezTo>
                <a:cubicBezTo>
                  <a:pt x="876331" y="342"/>
                  <a:pt x="876298" y="342"/>
                  <a:pt x="876279" y="342"/>
                </a:cubicBezTo>
                <a:cubicBezTo>
                  <a:pt x="875101" y="342"/>
                  <a:pt x="874123" y="1278"/>
                  <a:pt x="874085" y="2460"/>
                </a:cubicBezTo>
                <a:cubicBezTo>
                  <a:pt x="874056" y="3671"/>
                  <a:pt x="875006" y="4687"/>
                  <a:pt x="876212" y="4721"/>
                </a:cubicBezTo>
                <a:close/>
                <a:moveTo>
                  <a:pt x="163954" y="744081"/>
                </a:moveTo>
                <a:cubicBezTo>
                  <a:pt x="163550" y="738264"/>
                  <a:pt x="163218" y="732427"/>
                  <a:pt x="162952" y="726572"/>
                </a:cubicBezTo>
                <a:cubicBezTo>
                  <a:pt x="162895" y="725361"/>
                  <a:pt x="161860" y="724378"/>
                  <a:pt x="160668" y="724477"/>
                </a:cubicBezTo>
                <a:cubicBezTo>
                  <a:pt x="159457" y="724530"/>
                  <a:pt x="158521" y="725556"/>
                  <a:pt x="158574" y="726766"/>
                </a:cubicBezTo>
                <a:cubicBezTo>
                  <a:pt x="158835" y="732660"/>
                  <a:pt x="159177" y="738534"/>
                  <a:pt x="159580" y="744381"/>
                </a:cubicBezTo>
                <a:cubicBezTo>
                  <a:pt x="159666" y="745539"/>
                  <a:pt x="160625" y="746423"/>
                  <a:pt x="161770" y="746423"/>
                </a:cubicBezTo>
                <a:cubicBezTo>
                  <a:pt x="161827" y="746423"/>
                  <a:pt x="161874" y="746423"/>
                  <a:pt x="161922" y="746418"/>
                </a:cubicBezTo>
                <a:cubicBezTo>
                  <a:pt x="163128" y="746337"/>
                  <a:pt x="164040" y="745288"/>
                  <a:pt x="163954" y="744081"/>
                </a:cubicBezTo>
                <a:close/>
                <a:moveTo>
                  <a:pt x="163289" y="627840"/>
                </a:moveTo>
                <a:cubicBezTo>
                  <a:pt x="162097" y="627726"/>
                  <a:pt x="161015" y="628614"/>
                  <a:pt x="160901" y="629821"/>
                </a:cubicBezTo>
                <a:cubicBezTo>
                  <a:pt x="160354" y="635662"/>
                  <a:pt x="159884" y="641527"/>
                  <a:pt x="159481" y="647411"/>
                </a:cubicBezTo>
                <a:cubicBezTo>
                  <a:pt x="159395" y="648617"/>
                  <a:pt x="160312" y="649662"/>
                  <a:pt x="161523" y="649747"/>
                </a:cubicBezTo>
                <a:cubicBezTo>
                  <a:pt x="161570" y="649747"/>
                  <a:pt x="161622" y="649752"/>
                  <a:pt x="161675" y="649752"/>
                </a:cubicBezTo>
                <a:cubicBezTo>
                  <a:pt x="162819" y="649752"/>
                  <a:pt x="163778" y="648864"/>
                  <a:pt x="163859" y="647705"/>
                </a:cubicBezTo>
                <a:cubicBezTo>
                  <a:pt x="164253" y="641859"/>
                  <a:pt x="164723" y="636032"/>
                  <a:pt x="165270" y="630224"/>
                </a:cubicBezTo>
                <a:cubicBezTo>
                  <a:pt x="165379" y="629023"/>
                  <a:pt x="164496" y="627954"/>
                  <a:pt x="163289" y="627840"/>
                </a:cubicBezTo>
                <a:close/>
                <a:moveTo>
                  <a:pt x="158070" y="678256"/>
                </a:moveTo>
                <a:cubicBezTo>
                  <a:pt x="157937" y="683888"/>
                  <a:pt x="157866" y="689539"/>
                  <a:pt x="157866" y="695205"/>
                </a:cubicBezTo>
                <a:lnTo>
                  <a:pt x="157866" y="695898"/>
                </a:lnTo>
                <a:cubicBezTo>
                  <a:pt x="157866" y="697109"/>
                  <a:pt x="158849" y="698092"/>
                  <a:pt x="160060" y="698092"/>
                </a:cubicBezTo>
                <a:cubicBezTo>
                  <a:pt x="161271" y="698092"/>
                  <a:pt x="162254" y="697109"/>
                  <a:pt x="162254" y="695898"/>
                </a:cubicBezTo>
                <a:lnTo>
                  <a:pt x="162254" y="695205"/>
                </a:lnTo>
                <a:cubicBezTo>
                  <a:pt x="162254" y="689577"/>
                  <a:pt x="162320" y="683959"/>
                  <a:pt x="162458" y="678365"/>
                </a:cubicBezTo>
                <a:cubicBezTo>
                  <a:pt x="162487" y="677154"/>
                  <a:pt x="161527" y="676147"/>
                  <a:pt x="160316" y="676119"/>
                </a:cubicBezTo>
                <a:cubicBezTo>
                  <a:pt x="159082" y="676042"/>
                  <a:pt x="158099" y="677040"/>
                  <a:pt x="158070" y="678256"/>
                </a:cubicBezTo>
                <a:close/>
                <a:moveTo>
                  <a:pt x="492651" y="1284678"/>
                </a:moveTo>
                <a:cubicBezTo>
                  <a:pt x="491615" y="1284046"/>
                  <a:pt x="490267" y="1284374"/>
                  <a:pt x="489635" y="1285405"/>
                </a:cubicBezTo>
                <a:cubicBezTo>
                  <a:pt x="489004" y="1286435"/>
                  <a:pt x="489326" y="1287784"/>
                  <a:pt x="490352" y="1288420"/>
                </a:cubicBezTo>
                <a:cubicBezTo>
                  <a:pt x="495381" y="1291493"/>
                  <a:pt x="500439" y="1294513"/>
                  <a:pt x="505539" y="1297462"/>
                </a:cubicBezTo>
                <a:cubicBezTo>
                  <a:pt x="505886" y="1297662"/>
                  <a:pt x="506261" y="1297757"/>
                  <a:pt x="506637" y="1297757"/>
                </a:cubicBezTo>
                <a:cubicBezTo>
                  <a:pt x="507396" y="1297757"/>
                  <a:pt x="508128" y="1297363"/>
                  <a:pt x="508531" y="1296664"/>
                </a:cubicBezTo>
                <a:cubicBezTo>
                  <a:pt x="509139" y="1295615"/>
                  <a:pt x="508783" y="1294276"/>
                  <a:pt x="507734" y="1293668"/>
                </a:cubicBezTo>
                <a:cubicBezTo>
                  <a:pt x="502671" y="1290738"/>
                  <a:pt x="497637" y="1287736"/>
                  <a:pt x="492651" y="1284678"/>
                </a:cubicBezTo>
                <a:close/>
                <a:moveTo>
                  <a:pt x="166813" y="794520"/>
                </a:moveTo>
                <a:cubicBezTo>
                  <a:pt x="166913" y="794520"/>
                  <a:pt x="167017" y="794511"/>
                  <a:pt x="167117" y="794501"/>
                </a:cubicBezTo>
                <a:cubicBezTo>
                  <a:pt x="168318" y="794335"/>
                  <a:pt x="169159" y="793224"/>
                  <a:pt x="168988" y="792027"/>
                </a:cubicBezTo>
                <a:cubicBezTo>
                  <a:pt x="168181" y="786252"/>
                  <a:pt x="167440" y="780454"/>
                  <a:pt x="166770" y="774632"/>
                </a:cubicBezTo>
                <a:cubicBezTo>
                  <a:pt x="166633" y="773430"/>
                  <a:pt x="165540" y="772556"/>
                  <a:pt x="164339" y="772703"/>
                </a:cubicBezTo>
                <a:cubicBezTo>
                  <a:pt x="163137" y="772841"/>
                  <a:pt x="162273" y="773929"/>
                  <a:pt x="162415" y="775130"/>
                </a:cubicBezTo>
                <a:cubicBezTo>
                  <a:pt x="163090" y="780986"/>
                  <a:pt x="163831" y="786822"/>
                  <a:pt x="164647" y="792635"/>
                </a:cubicBezTo>
                <a:cubicBezTo>
                  <a:pt x="164795" y="793727"/>
                  <a:pt x="165735" y="794520"/>
                  <a:pt x="166813" y="794520"/>
                </a:cubicBezTo>
                <a:close/>
                <a:moveTo>
                  <a:pt x="175200" y="842153"/>
                </a:moveTo>
                <a:cubicBezTo>
                  <a:pt x="175352" y="842153"/>
                  <a:pt x="175504" y="842134"/>
                  <a:pt x="175656" y="842105"/>
                </a:cubicBezTo>
                <a:cubicBezTo>
                  <a:pt x="176838" y="841849"/>
                  <a:pt x="177598" y="840680"/>
                  <a:pt x="177346" y="839508"/>
                </a:cubicBezTo>
                <a:cubicBezTo>
                  <a:pt x="176131" y="833799"/>
                  <a:pt x="174991" y="828062"/>
                  <a:pt x="173917" y="822307"/>
                </a:cubicBezTo>
                <a:cubicBezTo>
                  <a:pt x="173694" y="821115"/>
                  <a:pt x="172550" y="820331"/>
                  <a:pt x="171363" y="820554"/>
                </a:cubicBezTo>
                <a:cubicBezTo>
                  <a:pt x="170171" y="820773"/>
                  <a:pt x="169387" y="821922"/>
                  <a:pt x="169605" y="823109"/>
                </a:cubicBezTo>
                <a:cubicBezTo>
                  <a:pt x="170683" y="828898"/>
                  <a:pt x="171837" y="834668"/>
                  <a:pt x="173053" y="840415"/>
                </a:cubicBezTo>
                <a:cubicBezTo>
                  <a:pt x="173276" y="841440"/>
                  <a:pt x="174188" y="842153"/>
                  <a:pt x="175200" y="842153"/>
                </a:cubicBezTo>
                <a:close/>
                <a:moveTo>
                  <a:pt x="578285" y="1329228"/>
                </a:moveTo>
                <a:cubicBezTo>
                  <a:pt x="577178" y="1328744"/>
                  <a:pt x="575886" y="1329257"/>
                  <a:pt x="575402" y="1330368"/>
                </a:cubicBezTo>
                <a:cubicBezTo>
                  <a:pt x="574922" y="1331479"/>
                  <a:pt x="575430" y="1332771"/>
                  <a:pt x="576542" y="1333255"/>
                </a:cubicBezTo>
                <a:cubicBezTo>
                  <a:pt x="581946" y="1335592"/>
                  <a:pt x="587388" y="1337876"/>
                  <a:pt x="592869" y="1340084"/>
                </a:cubicBezTo>
                <a:cubicBezTo>
                  <a:pt x="593139" y="1340194"/>
                  <a:pt x="593410" y="1340241"/>
                  <a:pt x="593690" y="1340241"/>
                </a:cubicBezTo>
                <a:cubicBezTo>
                  <a:pt x="594559" y="1340241"/>
                  <a:pt x="595371" y="1339723"/>
                  <a:pt x="595723" y="1338869"/>
                </a:cubicBezTo>
                <a:cubicBezTo>
                  <a:pt x="596179" y="1337748"/>
                  <a:pt x="595633" y="1336466"/>
                  <a:pt x="594512" y="1336010"/>
                </a:cubicBezTo>
                <a:cubicBezTo>
                  <a:pt x="589060" y="1333825"/>
                  <a:pt x="583656" y="1331560"/>
                  <a:pt x="578285" y="1329228"/>
                </a:cubicBezTo>
                <a:close/>
                <a:moveTo>
                  <a:pt x="534675" y="1308451"/>
                </a:moveTo>
                <a:cubicBezTo>
                  <a:pt x="533597" y="1307891"/>
                  <a:pt x="532272" y="1308304"/>
                  <a:pt x="531716" y="1309387"/>
                </a:cubicBezTo>
                <a:cubicBezTo>
                  <a:pt x="531160" y="1310460"/>
                  <a:pt x="531578" y="1311785"/>
                  <a:pt x="532647" y="1312341"/>
                </a:cubicBezTo>
                <a:cubicBezTo>
                  <a:pt x="537880" y="1315062"/>
                  <a:pt x="543137" y="1317716"/>
                  <a:pt x="548437" y="1320305"/>
                </a:cubicBezTo>
                <a:cubicBezTo>
                  <a:pt x="548746" y="1320457"/>
                  <a:pt x="549074" y="1320528"/>
                  <a:pt x="549396" y="1320528"/>
                </a:cubicBezTo>
                <a:cubicBezTo>
                  <a:pt x="550209" y="1320528"/>
                  <a:pt x="550987" y="1320072"/>
                  <a:pt x="551367" y="1319298"/>
                </a:cubicBezTo>
                <a:cubicBezTo>
                  <a:pt x="551894" y="1318210"/>
                  <a:pt x="551448" y="1316895"/>
                  <a:pt x="550360" y="1316363"/>
                </a:cubicBezTo>
                <a:cubicBezTo>
                  <a:pt x="545099" y="1313794"/>
                  <a:pt x="539875" y="1311158"/>
                  <a:pt x="534675" y="1308451"/>
                </a:cubicBezTo>
                <a:close/>
                <a:moveTo>
                  <a:pt x="623272" y="1346904"/>
                </a:moveTo>
                <a:cubicBezTo>
                  <a:pt x="622132" y="1346486"/>
                  <a:pt x="620878" y="1347094"/>
                  <a:pt x="620475" y="1348234"/>
                </a:cubicBezTo>
                <a:cubicBezTo>
                  <a:pt x="620071" y="1349378"/>
                  <a:pt x="620674" y="1350632"/>
                  <a:pt x="621814" y="1351036"/>
                </a:cubicBezTo>
                <a:cubicBezTo>
                  <a:pt x="627375" y="1352997"/>
                  <a:pt x="632969" y="1354896"/>
                  <a:pt x="638587" y="1356711"/>
                </a:cubicBezTo>
                <a:cubicBezTo>
                  <a:pt x="638810" y="1356787"/>
                  <a:pt x="639043" y="1356820"/>
                  <a:pt x="639262" y="1356820"/>
                </a:cubicBezTo>
                <a:cubicBezTo>
                  <a:pt x="640188" y="1356820"/>
                  <a:pt x="641047" y="1356231"/>
                  <a:pt x="641346" y="1355305"/>
                </a:cubicBezTo>
                <a:cubicBezTo>
                  <a:pt x="641722" y="1354151"/>
                  <a:pt x="641085" y="1352916"/>
                  <a:pt x="639936" y="1352541"/>
                </a:cubicBezTo>
                <a:cubicBezTo>
                  <a:pt x="634351" y="1350732"/>
                  <a:pt x="628795" y="1348851"/>
                  <a:pt x="623272" y="1346904"/>
                </a:cubicBezTo>
                <a:close/>
                <a:moveTo>
                  <a:pt x="860018" y="1390405"/>
                </a:moveTo>
                <a:cubicBezTo>
                  <a:pt x="860028" y="1390405"/>
                  <a:pt x="860033" y="1390405"/>
                  <a:pt x="860042" y="1390405"/>
                </a:cubicBezTo>
                <a:cubicBezTo>
                  <a:pt x="865936" y="1390343"/>
                  <a:pt x="871815" y="1390215"/>
                  <a:pt x="877666" y="1390020"/>
                </a:cubicBezTo>
                <a:cubicBezTo>
                  <a:pt x="878872" y="1389972"/>
                  <a:pt x="879822" y="1388956"/>
                  <a:pt x="879779" y="1387745"/>
                </a:cubicBezTo>
                <a:cubicBezTo>
                  <a:pt x="879731" y="1386539"/>
                  <a:pt x="878701" y="1385622"/>
                  <a:pt x="877509" y="1385627"/>
                </a:cubicBezTo>
                <a:cubicBezTo>
                  <a:pt x="871682" y="1385827"/>
                  <a:pt x="865855" y="1385960"/>
                  <a:pt x="859995" y="1386017"/>
                </a:cubicBezTo>
                <a:cubicBezTo>
                  <a:pt x="858784" y="1386031"/>
                  <a:pt x="857810" y="1387019"/>
                  <a:pt x="857824" y="1388230"/>
                </a:cubicBezTo>
                <a:cubicBezTo>
                  <a:pt x="857839" y="1389441"/>
                  <a:pt x="858817" y="1390405"/>
                  <a:pt x="860018" y="1390405"/>
                </a:cubicBezTo>
                <a:close/>
                <a:moveTo>
                  <a:pt x="1265658" y="1254327"/>
                </a:moveTo>
                <a:cubicBezTo>
                  <a:pt x="1266119" y="1254327"/>
                  <a:pt x="1266570" y="1254185"/>
                  <a:pt x="1266964" y="1253890"/>
                </a:cubicBezTo>
                <a:cubicBezTo>
                  <a:pt x="1271685" y="1250395"/>
                  <a:pt x="1276362" y="1246833"/>
                  <a:pt x="1280988" y="1243210"/>
                </a:cubicBezTo>
                <a:cubicBezTo>
                  <a:pt x="1281942" y="1242469"/>
                  <a:pt x="1282113" y="1241092"/>
                  <a:pt x="1281363" y="1240137"/>
                </a:cubicBezTo>
                <a:cubicBezTo>
                  <a:pt x="1280613" y="1239168"/>
                  <a:pt x="1279231" y="1239011"/>
                  <a:pt x="1278286" y="1239762"/>
                </a:cubicBezTo>
                <a:cubicBezTo>
                  <a:pt x="1273684" y="1243357"/>
                  <a:pt x="1269049" y="1246895"/>
                  <a:pt x="1264347" y="1250376"/>
                </a:cubicBezTo>
                <a:cubicBezTo>
                  <a:pt x="1263374" y="1251093"/>
                  <a:pt x="1263170" y="1252465"/>
                  <a:pt x="1263892" y="1253444"/>
                </a:cubicBezTo>
                <a:cubicBezTo>
                  <a:pt x="1264328" y="1254014"/>
                  <a:pt x="1264989" y="1254327"/>
                  <a:pt x="1265658" y="1254327"/>
                </a:cubicBezTo>
                <a:close/>
                <a:moveTo>
                  <a:pt x="1155225" y="73738"/>
                </a:moveTo>
                <a:cubicBezTo>
                  <a:pt x="1160497" y="76307"/>
                  <a:pt x="1165730" y="78938"/>
                  <a:pt x="1170930" y="81635"/>
                </a:cubicBezTo>
                <a:cubicBezTo>
                  <a:pt x="1171253" y="81801"/>
                  <a:pt x="1171600" y="81882"/>
                  <a:pt x="1171942" y="81882"/>
                </a:cubicBezTo>
                <a:cubicBezTo>
                  <a:pt x="1172735" y="81882"/>
                  <a:pt x="1173495" y="81450"/>
                  <a:pt x="1173884" y="80700"/>
                </a:cubicBezTo>
                <a:cubicBezTo>
                  <a:pt x="1174440" y="79626"/>
                  <a:pt x="1174022" y="78301"/>
                  <a:pt x="1172948" y="77741"/>
                </a:cubicBezTo>
                <a:cubicBezTo>
                  <a:pt x="1167715" y="75029"/>
                  <a:pt x="1162453" y="72379"/>
                  <a:pt x="1157144" y="69796"/>
                </a:cubicBezTo>
                <a:cubicBezTo>
                  <a:pt x="1156066" y="69274"/>
                  <a:pt x="1154746" y="69715"/>
                  <a:pt x="1154214" y="70808"/>
                </a:cubicBezTo>
                <a:cubicBezTo>
                  <a:pt x="1153687" y="71890"/>
                  <a:pt x="1154142" y="73206"/>
                  <a:pt x="1155225" y="73738"/>
                </a:cubicBezTo>
                <a:close/>
                <a:moveTo>
                  <a:pt x="400810" y="167188"/>
                </a:moveTo>
                <a:cubicBezTo>
                  <a:pt x="396351" y="171011"/>
                  <a:pt x="391934" y="174896"/>
                  <a:pt x="387570" y="178833"/>
                </a:cubicBezTo>
                <a:cubicBezTo>
                  <a:pt x="386672" y="179640"/>
                  <a:pt x="386601" y="181032"/>
                  <a:pt x="387413" y="181929"/>
                </a:cubicBezTo>
                <a:cubicBezTo>
                  <a:pt x="387845" y="182409"/>
                  <a:pt x="388439" y="182651"/>
                  <a:pt x="389042" y="182651"/>
                </a:cubicBezTo>
                <a:cubicBezTo>
                  <a:pt x="389569" y="182651"/>
                  <a:pt x="390092" y="182466"/>
                  <a:pt x="390514" y="182086"/>
                </a:cubicBezTo>
                <a:cubicBezTo>
                  <a:pt x="394855" y="178173"/>
                  <a:pt x="399238" y="174316"/>
                  <a:pt x="403674" y="170513"/>
                </a:cubicBezTo>
                <a:cubicBezTo>
                  <a:pt x="404590" y="169724"/>
                  <a:pt x="404699" y="168342"/>
                  <a:pt x="403911" y="167421"/>
                </a:cubicBezTo>
                <a:cubicBezTo>
                  <a:pt x="403113" y="166509"/>
                  <a:pt x="401727" y="166405"/>
                  <a:pt x="400810" y="167188"/>
                </a:cubicBezTo>
                <a:close/>
                <a:moveTo>
                  <a:pt x="1184327" y="1306319"/>
                </a:moveTo>
                <a:cubicBezTo>
                  <a:pt x="1184683" y="1306319"/>
                  <a:pt x="1185044" y="1306234"/>
                  <a:pt x="1185381" y="1306053"/>
                </a:cubicBezTo>
                <a:cubicBezTo>
                  <a:pt x="1190539" y="1303237"/>
                  <a:pt x="1195658" y="1300364"/>
                  <a:pt x="1200725" y="1297424"/>
                </a:cubicBezTo>
                <a:cubicBezTo>
                  <a:pt x="1201779" y="1296821"/>
                  <a:pt x="1202136" y="1295482"/>
                  <a:pt x="1201528" y="1294432"/>
                </a:cubicBezTo>
                <a:cubicBezTo>
                  <a:pt x="1200920" y="1293383"/>
                  <a:pt x="1199566" y="1293017"/>
                  <a:pt x="1198536" y="1293630"/>
                </a:cubicBezTo>
                <a:cubicBezTo>
                  <a:pt x="1193488" y="1296550"/>
                  <a:pt x="1188402" y="1299409"/>
                  <a:pt x="1183277" y="1302202"/>
                </a:cubicBezTo>
                <a:cubicBezTo>
                  <a:pt x="1182214" y="1302786"/>
                  <a:pt x="1181819" y="1304111"/>
                  <a:pt x="1182399" y="1305179"/>
                </a:cubicBezTo>
                <a:cubicBezTo>
                  <a:pt x="1182802" y="1305911"/>
                  <a:pt x="1183553" y="1306319"/>
                  <a:pt x="1184327" y="1306319"/>
                </a:cubicBezTo>
                <a:close/>
                <a:moveTo>
                  <a:pt x="1314658" y="178196"/>
                </a:moveTo>
                <a:cubicBezTo>
                  <a:pt x="1313851" y="179099"/>
                  <a:pt x="1313922" y="180485"/>
                  <a:pt x="1314824" y="181293"/>
                </a:cubicBezTo>
                <a:cubicBezTo>
                  <a:pt x="1319170" y="185201"/>
                  <a:pt x="1323468" y="189166"/>
                  <a:pt x="1327718" y="193179"/>
                </a:cubicBezTo>
                <a:cubicBezTo>
                  <a:pt x="1328141" y="193578"/>
                  <a:pt x="1328687" y="193778"/>
                  <a:pt x="1329228" y="193778"/>
                </a:cubicBezTo>
                <a:cubicBezTo>
                  <a:pt x="1329812" y="193778"/>
                  <a:pt x="1330387" y="193545"/>
                  <a:pt x="1330819" y="193089"/>
                </a:cubicBezTo>
                <a:cubicBezTo>
                  <a:pt x="1331650" y="192211"/>
                  <a:pt x="1331612" y="190819"/>
                  <a:pt x="1330729" y="189988"/>
                </a:cubicBezTo>
                <a:cubicBezTo>
                  <a:pt x="1326459" y="185952"/>
                  <a:pt x="1322124" y="181958"/>
                  <a:pt x="1317754" y="178025"/>
                </a:cubicBezTo>
                <a:cubicBezTo>
                  <a:pt x="1316871" y="177228"/>
                  <a:pt x="1315470" y="177299"/>
                  <a:pt x="1314658" y="178196"/>
                </a:cubicBezTo>
                <a:close/>
                <a:moveTo>
                  <a:pt x="438688" y="136923"/>
                </a:moveTo>
                <a:cubicBezTo>
                  <a:pt x="433967" y="140432"/>
                  <a:pt x="429299" y="143999"/>
                  <a:pt x="424674" y="147622"/>
                </a:cubicBezTo>
                <a:cubicBezTo>
                  <a:pt x="423719" y="148368"/>
                  <a:pt x="423558" y="149745"/>
                  <a:pt x="424299" y="150700"/>
                </a:cubicBezTo>
                <a:cubicBezTo>
                  <a:pt x="424735" y="151251"/>
                  <a:pt x="425381" y="151540"/>
                  <a:pt x="426027" y="151540"/>
                </a:cubicBezTo>
                <a:cubicBezTo>
                  <a:pt x="426507" y="151540"/>
                  <a:pt x="426977" y="151388"/>
                  <a:pt x="427381" y="151075"/>
                </a:cubicBezTo>
                <a:cubicBezTo>
                  <a:pt x="431973" y="147475"/>
                  <a:pt x="436613" y="143932"/>
                  <a:pt x="441305" y="140447"/>
                </a:cubicBezTo>
                <a:cubicBezTo>
                  <a:pt x="442278" y="139725"/>
                  <a:pt x="442478" y="138352"/>
                  <a:pt x="441761" y="137379"/>
                </a:cubicBezTo>
                <a:cubicBezTo>
                  <a:pt x="441029" y="136396"/>
                  <a:pt x="439657" y="136192"/>
                  <a:pt x="438688" y="136923"/>
                </a:cubicBezTo>
                <a:close/>
                <a:moveTo>
                  <a:pt x="654192" y="28831"/>
                </a:moveTo>
                <a:cubicBezTo>
                  <a:pt x="648546" y="30512"/>
                  <a:pt x="642928" y="32265"/>
                  <a:pt x="637338" y="34088"/>
                </a:cubicBezTo>
                <a:cubicBezTo>
                  <a:pt x="636194" y="34463"/>
                  <a:pt x="635557" y="35703"/>
                  <a:pt x="635933" y="36852"/>
                </a:cubicBezTo>
                <a:cubicBezTo>
                  <a:pt x="636237" y="37778"/>
                  <a:pt x="637096" y="38362"/>
                  <a:pt x="638017" y="38362"/>
                </a:cubicBezTo>
                <a:cubicBezTo>
                  <a:pt x="638241" y="38362"/>
                  <a:pt x="638473" y="38329"/>
                  <a:pt x="638696" y="38253"/>
                </a:cubicBezTo>
                <a:cubicBezTo>
                  <a:pt x="644243" y="36444"/>
                  <a:pt x="649828" y="34701"/>
                  <a:pt x="655432" y="33029"/>
                </a:cubicBezTo>
                <a:cubicBezTo>
                  <a:pt x="656591" y="32683"/>
                  <a:pt x="657256" y="31462"/>
                  <a:pt x="656909" y="30303"/>
                </a:cubicBezTo>
                <a:cubicBezTo>
                  <a:pt x="656576" y="29149"/>
                  <a:pt x="655351" y="28484"/>
                  <a:pt x="654192" y="28831"/>
                </a:cubicBezTo>
                <a:close/>
                <a:moveTo>
                  <a:pt x="701146" y="16617"/>
                </a:moveTo>
                <a:cubicBezTo>
                  <a:pt x="695395" y="17899"/>
                  <a:pt x="689667" y="19252"/>
                  <a:pt x="683973" y="20677"/>
                </a:cubicBezTo>
                <a:cubicBezTo>
                  <a:pt x="682796" y="20972"/>
                  <a:pt x="682088" y="22164"/>
                  <a:pt x="682378" y="23337"/>
                </a:cubicBezTo>
                <a:cubicBezTo>
                  <a:pt x="682625" y="24334"/>
                  <a:pt x="683517" y="24999"/>
                  <a:pt x="684500" y="24999"/>
                </a:cubicBezTo>
                <a:cubicBezTo>
                  <a:pt x="684676" y="24999"/>
                  <a:pt x="684857" y="24980"/>
                  <a:pt x="685032" y="24932"/>
                </a:cubicBezTo>
                <a:cubicBezTo>
                  <a:pt x="690688" y="23517"/>
                  <a:pt x="696382" y="22173"/>
                  <a:pt x="702100" y="20896"/>
                </a:cubicBezTo>
                <a:cubicBezTo>
                  <a:pt x="703283" y="20634"/>
                  <a:pt x="704028" y="19461"/>
                  <a:pt x="703762" y="18279"/>
                </a:cubicBezTo>
                <a:cubicBezTo>
                  <a:pt x="703501" y="17096"/>
                  <a:pt x="702338" y="16360"/>
                  <a:pt x="701146" y="16617"/>
                </a:cubicBezTo>
                <a:close/>
                <a:moveTo>
                  <a:pt x="1197876" y="96390"/>
                </a:moveTo>
                <a:cubicBezTo>
                  <a:pt x="1202943" y="99316"/>
                  <a:pt x="1207986" y="102308"/>
                  <a:pt x="1212973" y="105361"/>
                </a:cubicBezTo>
                <a:cubicBezTo>
                  <a:pt x="1213329" y="105580"/>
                  <a:pt x="1213723" y="105684"/>
                  <a:pt x="1214117" y="105684"/>
                </a:cubicBezTo>
                <a:cubicBezTo>
                  <a:pt x="1214853" y="105684"/>
                  <a:pt x="1215575" y="105314"/>
                  <a:pt x="1215988" y="104635"/>
                </a:cubicBezTo>
                <a:cubicBezTo>
                  <a:pt x="1216620" y="103604"/>
                  <a:pt x="1216292" y="102251"/>
                  <a:pt x="1215267" y="101619"/>
                </a:cubicBezTo>
                <a:cubicBezTo>
                  <a:pt x="1210237" y="98546"/>
                  <a:pt x="1205180" y="95536"/>
                  <a:pt x="1200075" y="92591"/>
                </a:cubicBezTo>
                <a:cubicBezTo>
                  <a:pt x="1199030" y="91993"/>
                  <a:pt x="1197686" y="92349"/>
                  <a:pt x="1197083" y="93394"/>
                </a:cubicBezTo>
                <a:cubicBezTo>
                  <a:pt x="1196470" y="94443"/>
                  <a:pt x="1196831" y="95787"/>
                  <a:pt x="1197876" y="96390"/>
                </a:cubicBezTo>
                <a:close/>
                <a:moveTo>
                  <a:pt x="1050738" y="1361859"/>
                </a:moveTo>
                <a:cubicBezTo>
                  <a:pt x="1050942" y="1361859"/>
                  <a:pt x="1051156" y="1361830"/>
                  <a:pt x="1051365" y="1361768"/>
                </a:cubicBezTo>
                <a:cubicBezTo>
                  <a:pt x="1057016" y="1360087"/>
                  <a:pt x="1062629" y="1358339"/>
                  <a:pt x="1068214" y="1356525"/>
                </a:cubicBezTo>
                <a:cubicBezTo>
                  <a:pt x="1069368" y="1356150"/>
                  <a:pt x="1069995" y="1354911"/>
                  <a:pt x="1069625" y="1353761"/>
                </a:cubicBezTo>
                <a:cubicBezTo>
                  <a:pt x="1069254" y="1352608"/>
                  <a:pt x="1068010" y="1351985"/>
                  <a:pt x="1066861" y="1352351"/>
                </a:cubicBezTo>
                <a:cubicBezTo>
                  <a:pt x="1061309" y="1354160"/>
                  <a:pt x="1055729" y="1355894"/>
                  <a:pt x="1050120" y="1357561"/>
                </a:cubicBezTo>
                <a:cubicBezTo>
                  <a:pt x="1048962" y="1357907"/>
                  <a:pt x="1048302" y="1359123"/>
                  <a:pt x="1048639" y="1360291"/>
                </a:cubicBezTo>
                <a:cubicBezTo>
                  <a:pt x="1048914" y="1361241"/>
                  <a:pt x="1049788" y="1361859"/>
                  <a:pt x="1050738" y="1361859"/>
                </a:cubicBezTo>
                <a:close/>
                <a:moveTo>
                  <a:pt x="1141173" y="1327922"/>
                </a:moveTo>
                <a:cubicBezTo>
                  <a:pt x="1141477" y="1327922"/>
                  <a:pt x="1141790" y="1327856"/>
                  <a:pt x="1142085" y="1327727"/>
                </a:cubicBezTo>
                <a:cubicBezTo>
                  <a:pt x="1147427" y="1325282"/>
                  <a:pt x="1152727" y="1322774"/>
                  <a:pt x="1157994" y="1320200"/>
                </a:cubicBezTo>
                <a:cubicBezTo>
                  <a:pt x="1159081" y="1319668"/>
                  <a:pt x="1159532" y="1318348"/>
                  <a:pt x="1159001" y="1317265"/>
                </a:cubicBezTo>
                <a:cubicBezTo>
                  <a:pt x="1158469" y="1316173"/>
                  <a:pt x="1157144" y="1315736"/>
                  <a:pt x="1156066" y="1316259"/>
                </a:cubicBezTo>
                <a:cubicBezTo>
                  <a:pt x="1150837" y="1318814"/>
                  <a:pt x="1145566" y="1321307"/>
                  <a:pt x="1140266" y="1323729"/>
                </a:cubicBezTo>
                <a:cubicBezTo>
                  <a:pt x="1139164" y="1324232"/>
                  <a:pt x="1138675" y="1325543"/>
                  <a:pt x="1139178" y="1326635"/>
                </a:cubicBezTo>
                <a:cubicBezTo>
                  <a:pt x="1139544" y="1327443"/>
                  <a:pt x="1140342" y="1327922"/>
                  <a:pt x="1141173" y="1327922"/>
                </a:cubicBezTo>
                <a:close/>
                <a:moveTo>
                  <a:pt x="1019242" y="24457"/>
                </a:moveTo>
                <a:cubicBezTo>
                  <a:pt x="1024927" y="25858"/>
                  <a:pt x="1030583" y="27335"/>
                  <a:pt x="1036211" y="28879"/>
                </a:cubicBezTo>
                <a:cubicBezTo>
                  <a:pt x="1036410" y="28931"/>
                  <a:pt x="1036595" y="28955"/>
                  <a:pt x="1036790" y="28955"/>
                </a:cubicBezTo>
                <a:cubicBezTo>
                  <a:pt x="1037754" y="28955"/>
                  <a:pt x="1038642" y="28318"/>
                  <a:pt x="1038908" y="27340"/>
                </a:cubicBezTo>
                <a:cubicBezTo>
                  <a:pt x="1039231" y="26172"/>
                  <a:pt x="1038538" y="24965"/>
                  <a:pt x="1037374" y="24643"/>
                </a:cubicBezTo>
                <a:cubicBezTo>
                  <a:pt x="1031709" y="23090"/>
                  <a:pt x="1026010" y="21608"/>
                  <a:pt x="1020292" y="20193"/>
                </a:cubicBezTo>
                <a:cubicBezTo>
                  <a:pt x="1019091" y="19898"/>
                  <a:pt x="1017927" y="20625"/>
                  <a:pt x="1017637" y="21798"/>
                </a:cubicBezTo>
                <a:cubicBezTo>
                  <a:pt x="1017352" y="22976"/>
                  <a:pt x="1018070" y="24168"/>
                  <a:pt x="1019242" y="24457"/>
                </a:cubicBezTo>
                <a:close/>
                <a:moveTo>
                  <a:pt x="1003918" y="1373992"/>
                </a:moveTo>
                <a:cubicBezTo>
                  <a:pt x="1004074" y="1373992"/>
                  <a:pt x="1004236" y="1373968"/>
                  <a:pt x="1004397" y="1373935"/>
                </a:cubicBezTo>
                <a:cubicBezTo>
                  <a:pt x="1010148" y="1372658"/>
                  <a:pt x="1015875" y="1371309"/>
                  <a:pt x="1021574" y="1369894"/>
                </a:cubicBezTo>
                <a:cubicBezTo>
                  <a:pt x="1022742" y="1369599"/>
                  <a:pt x="1023460" y="1368407"/>
                  <a:pt x="1023170" y="1367230"/>
                </a:cubicBezTo>
                <a:cubicBezTo>
                  <a:pt x="1022871" y="1366052"/>
                  <a:pt x="1021683" y="1365344"/>
                  <a:pt x="1020506" y="1365634"/>
                </a:cubicBezTo>
                <a:cubicBezTo>
                  <a:pt x="1014854" y="1367044"/>
                  <a:pt x="1009156" y="1368383"/>
                  <a:pt x="1003438" y="1369656"/>
                </a:cubicBezTo>
                <a:cubicBezTo>
                  <a:pt x="1002255" y="1369917"/>
                  <a:pt x="1001510" y="1371090"/>
                  <a:pt x="1001766" y="1372273"/>
                </a:cubicBezTo>
                <a:cubicBezTo>
                  <a:pt x="1002004" y="1373294"/>
                  <a:pt x="1002911" y="1373992"/>
                  <a:pt x="1003918" y="1373992"/>
                </a:cubicBezTo>
                <a:close/>
                <a:moveTo>
                  <a:pt x="1065621" y="37641"/>
                </a:moveTo>
                <a:cubicBezTo>
                  <a:pt x="1071206" y="39450"/>
                  <a:pt x="1076772" y="41321"/>
                  <a:pt x="1082300" y="43263"/>
                </a:cubicBezTo>
                <a:cubicBezTo>
                  <a:pt x="1082537" y="43349"/>
                  <a:pt x="1082789" y="43387"/>
                  <a:pt x="1083022" y="43387"/>
                </a:cubicBezTo>
                <a:cubicBezTo>
                  <a:pt x="1083924" y="43387"/>
                  <a:pt x="1084774" y="42822"/>
                  <a:pt x="1085097" y="41919"/>
                </a:cubicBezTo>
                <a:cubicBezTo>
                  <a:pt x="1085501" y="40780"/>
                  <a:pt x="1084897" y="39526"/>
                  <a:pt x="1083758" y="39127"/>
                </a:cubicBezTo>
                <a:cubicBezTo>
                  <a:pt x="1078192" y="37170"/>
                  <a:pt x="1072597" y="35285"/>
                  <a:pt x="1066975" y="33471"/>
                </a:cubicBezTo>
                <a:cubicBezTo>
                  <a:pt x="1065830" y="33101"/>
                  <a:pt x="1064591" y="33732"/>
                  <a:pt x="1064215" y="34881"/>
                </a:cubicBezTo>
                <a:cubicBezTo>
                  <a:pt x="1063836" y="36040"/>
                  <a:pt x="1064462" y="37275"/>
                  <a:pt x="1065621" y="37641"/>
                </a:cubicBezTo>
                <a:close/>
                <a:moveTo>
                  <a:pt x="1225885" y="1281748"/>
                </a:moveTo>
                <a:cubicBezTo>
                  <a:pt x="1226294" y="1281748"/>
                  <a:pt x="1226697" y="1281643"/>
                  <a:pt x="1227068" y="1281406"/>
                </a:cubicBezTo>
                <a:cubicBezTo>
                  <a:pt x="1232021" y="1278243"/>
                  <a:pt x="1236927" y="1275014"/>
                  <a:pt x="1241799" y="1271732"/>
                </a:cubicBezTo>
                <a:cubicBezTo>
                  <a:pt x="1242801" y="1271053"/>
                  <a:pt x="1243067" y="1269690"/>
                  <a:pt x="1242388" y="1268683"/>
                </a:cubicBezTo>
                <a:cubicBezTo>
                  <a:pt x="1241704" y="1267681"/>
                  <a:pt x="1240341" y="1267415"/>
                  <a:pt x="1239339" y="1268094"/>
                </a:cubicBezTo>
                <a:cubicBezTo>
                  <a:pt x="1234509" y="1271362"/>
                  <a:pt x="1229632" y="1274567"/>
                  <a:pt x="1224712" y="1277706"/>
                </a:cubicBezTo>
                <a:cubicBezTo>
                  <a:pt x="1223687" y="1278362"/>
                  <a:pt x="1223392" y="1279715"/>
                  <a:pt x="1224038" y="1280736"/>
                </a:cubicBezTo>
                <a:cubicBezTo>
                  <a:pt x="1224456" y="1281387"/>
                  <a:pt x="1225168" y="1281748"/>
                  <a:pt x="1225885" y="1281748"/>
                </a:cubicBezTo>
                <a:close/>
                <a:moveTo>
                  <a:pt x="1096585" y="1346467"/>
                </a:moveTo>
                <a:cubicBezTo>
                  <a:pt x="1096841" y="1346467"/>
                  <a:pt x="1097097" y="1346424"/>
                  <a:pt x="1097354" y="1346329"/>
                </a:cubicBezTo>
                <a:cubicBezTo>
                  <a:pt x="1102867" y="1344254"/>
                  <a:pt x="1108343" y="1342117"/>
                  <a:pt x="1113795" y="1339918"/>
                </a:cubicBezTo>
                <a:cubicBezTo>
                  <a:pt x="1114911" y="1339462"/>
                  <a:pt x="1115462" y="1338190"/>
                  <a:pt x="1115006" y="1337059"/>
                </a:cubicBezTo>
                <a:cubicBezTo>
                  <a:pt x="1114550" y="1335939"/>
                  <a:pt x="1113263" y="1335397"/>
                  <a:pt x="1112142" y="1335848"/>
                </a:cubicBezTo>
                <a:cubicBezTo>
                  <a:pt x="1106729" y="1338042"/>
                  <a:pt x="1101286" y="1340156"/>
                  <a:pt x="1095806" y="1342221"/>
                </a:cubicBezTo>
                <a:cubicBezTo>
                  <a:pt x="1094671" y="1342644"/>
                  <a:pt x="1094096" y="1343903"/>
                  <a:pt x="1094519" y="1345042"/>
                </a:cubicBezTo>
                <a:cubicBezTo>
                  <a:pt x="1094861" y="1345925"/>
                  <a:pt x="1095696" y="1346467"/>
                  <a:pt x="1096585" y="1346467"/>
                </a:cubicBezTo>
                <a:close/>
                <a:moveTo>
                  <a:pt x="1111069" y="54115"/>
                </a:moveTo>
                <a:cubicBezTo>
                  <a:pt x="1116511" y="56309"/>
                  <a:pt x="1121920" y="58569"/>
                  <a:pt x="1127292" y="60896"/>
                </a:cubicBezTo>
                <a:cubicBezTo>
                  <a:pt x="1127576" y="61020"/>
                  <a:pt x="1127876" y="61077"/>
                  <a:pt x="1128165" y="61077"/>
                </a:cubicBezTo>
                <a:cubicBezTo>
                  <a:pt x="1129020" y="61077"/>
                  <a:pt x="1129823" y="60583"/>
                  <a:pt x="1130184" y="59757"/>
                </a:cubicBezTo>
                <a:cubicBezTo>
                  <a:pt x="1130663" y="58645"/>
                  <a:pt x="1130150" y="57354"/>
                  <a:pt x="1129044" y="56874"/>
                </a:cubicBezTo>
                <a:cubicBezTo>
                  <a:pt x="1123625" y="54533"/>
                  <a:pt x="1118188" y="52258"/>
                  <a:pt x="1112707" y="50050"/>
                </a:cubicBezTo>
                <a:cubicBezTo>
                  <a:pt x="1111601" y="49599"/>
                  <a:pt x="1110304" y="50140"/>
                  <a:pt x="1109853" y="51265"/>
                </a:cubicBezTo>
                <a:cubicBezTo>
                  <a:pt x="1109402" y="52386"/>
                  <a:pt x="1109943" y="53664"/>
                  <a:pt x="1111069" y="54115"/>
                </a:cubicBezTo>
                <a:close/>
                <a:moveTo>
                  <a:pt x="442231" y="881137"/>
                </a:moveTo>
                <a:cubicBezTo>
                  <a:pt x="445759" y="879931"/>
                  <a:pt x="449307" y="878763"/>
                  <a:pt x="452792" y="877447"/>
                </a:cubicBezTo>
                <a:cubicBezTo>
                  <a:pt x="453861" y="799668"/>
                  <a:pt x="452868" y="720294"/>
                  <a:pt x="441689" y="643142"/>
                </a:cubicBezTo>
                <a:cubicBezTo>
                  <a:pt x="432305" y="578337"/>
                  <a:pt x="420960" y="507962"/>
                  <a:pt x="382465" y="453030"/>
                </a:cubicBezTo>
                <a:lnTo>
                  <a:pt x="516543" y="291664"/>
                </a:lnTo>
                <a:cubicBezTo>
                  <a:pt x="491905" y="264495"/>
                  <a:pt x="466935" y="237231"/>
                  <a:pt x="438469" y="213372"/>
                </a:cubicBezTo>
                <a:lnTo>
                  <a:pt x="379330" y="270759"/>
                </a:lnTo>
                <a:lnTo>
                  <a:pt x="379330" y="275950"/>
                </a:lnTo>
                <a:cubicBezTo>
                  <a:pt x="379330" y="304857"/>
                  <a:pt x="355894" y="328293"/>
                  <a:pt x="326992" y="328293"/>
                </a:cubicBezTo>
                <a:lnTo>
                  <a:pt x="320039" y="328293"/>
                </a:lnTo>
                <a:lnTo>
                  <a:pt x="314426" y="333740"/>
                </a:lnTo>
                <a:lnTo>
                  <a:pt x="311254" y="371409"/>
                </a:lnTo>
                <a:cubicBezTo>
                  <a:pt x="287627" y="353548"/>
                  <a:pt x="261270" y="339548"/>
                  <a:pt x="233137" y="329979"/>
                </a:cubicBezTo>
                <a:cubicBezTo>
                  <a:pt x="228198" y="328298"/>
                  <a:pt x="223212" y="326731"/>
                  <a:pt x="218173" y="325325"/>
                </a:cubicBezTo>
                <a:cubicBezTo>
                  <a:pt x="215376" y="330606"/>
                  <a:pt x="212584" y="335887"/>
                  <a:pt x="209787" y="341172"/>
                </a:cubicBezTo>
                <a:lnTo>
                  <a:pt x="78073" y="213372"/>
                </a:lnTo>
                <a:cubicBezTo>
                  <a:pt x="49603" y="237226"/>
                  <a:pt x="24628" y="264490"/>
                  <a:pt x="0" y="291664"/>
                </a:cubicBezTo>
                <a:lnTo>
                  <a:pt x="142854" y="463587"/>
                </a:lnTo>
                <a:cubicBezTo>
                  <a:pt x="140019" y="497452"/>
                  <a:pt x="143044" y="530215"/>
                  <a:pt x="147665" y="545920"/>
                </a:cubicBezTo>
                <a:cubicBezTo>
                  <a:pt x="152713" y="563093"/>
                  <a:pt x="158726" y="580042"/>
                  <a:pt x="164795" y="596967"/>
                </a:cubicBezTo>
                <a:cubicBezTo>
                  <a:pt x="164690" y="597698"/>
                  <a:pt x="164562" y="598425"/>
                  <a:pt x="164462" y="599156"/>
                </a:cubicBezTo>
                <a:cubicBezTo>
                  <a:pt x="164296" y="600358"/>
                  <a:pt x="165132" y="601464"/>
                  <a:pt x="166333" y="601626"/>
                </a:cubicBezTo>
                <a:cubicBezTo>
                  <a:pt x="166381" y="601631"/>
                  <a:pt x="166428" y="601631"/>
                  <a:pt x="166466" y="601635"/>
                </a:cubicBezTo>
                <a:cubicBezTo>
                  <a:pt x="175219" y="626012"/>
                  <a:pt x="183938" y="650384"/>
                  <a:pt x="189998" y="675368"/>
                </a:cubicBezTo>
                <a:cubicBezTo>
                  <a:pt x="205380" y="738796"/>
                  <a:pt x="203043" y="805510"/>
                  <a:pt x="183321" y="868002"/>
                </a:cubicBezTo>
                <a:cubicBezTo>
                  <a:pt x="182850" y="867740"/>
                  <a:pt x="182285" y="867650"/>
                  <a:pt x="181725" y="867788"/>
                </a:cubicBezTo>
                <a:cubicBezTo>
                  <a:pt x="180552" y="868092"/>
                  <a:pt x="179849" y="869288"/>
                  <a:pt x="180153" y="870462"/>
                </a:cubicBezTo>
                <a:cubicBezTo>
                  <a:pt x="181639" y="876160"/>
                  <a:pt x="183192" y="881840"/>
                  <a:pt x="184807" y="887482"/>
                </a:cubicBezTo>
                <a:cubicBezTo>
                  <a:pt x="185082" y="888446"/>
                  <a:pt x="185961" y="889073"/>
                  <a:pt x="186906" y="889073"/>
                </a:cubicBezTo>
                <a:cubicBezTo>
                  <a:pt x="187105" y="889073"/>
                  <a:pt x="187310" y="889049"/>
                  <a:pt x="187514" y="888987"/>
                </a:cubicBezTo>
                <a:cubicBezTo>
                  <a:pt x="188677" y="888655"/>
                  <a:pt x="189356" y="887439"/>
                  <a:pt x="189015" y="886276"/>
                </a:cubicBezTo>
                <a:cubicBezTo>
                  <a:pt x="187538" y="881128"/>
                  <a:pt x="186132" y="875951"/>
                  <a:pt x="184774" y="870761"/>
                </a:cubicBezTo>
                <a:cubicBezTo>
                  <a:pt x="192030" y="874123"/>
                  <a:pt x="199448" y="877134"/>
                  <a:pt x="206952" y="879917"/>
                </a:cubicBezTo>
                <a:cubicBezTo>
                  <a:pt x="281349" y="907537"/>
                  <a:pt x="366475" y="907005"/>
                  <a:pt x="442231" y="881137"/>
                </a:cubicBezTo>
                <a:close/>
              </a:path>
            </a:pathLst>
          </a:custGeom>
          <a:solidFill>
            <a:srgbClr val="DB3568"/>
          </a:solidFill>
          <a:ln w="4747" cap="flat">
            <a:noFill/>
            <a:prstDash val="solid"/>
            <a:miter/>
          </a:ln>
        </p:spPr>
        <p:txBody>
          <a:bodyPr rtlCol="0" anchor="ctr"/>
          <a:lstStyle/>
          <a:p>
            <a:endParaRPr lang="ca-ES"/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7CBBC607-F023-FFC6-D5FB-E37FE9B47E06}"/>
              </a:ext>
            </a:extLst>
          </p:cNvPr>
          <p:cNvSpPr/>
          <p:nvPr/>
        </p:nvSpPr>
        <p:spPr>
          <a:xfrm>
            <a:off x="0" y="6344433"/>
            <a:ext cx="12192000" cy="985165"/>
          </a:xfrm>
          <a:prstGeom prst="roundRect">
            <a:avLst/>
          </a:prstGeom>
          <a:solidFill>
            <a:srgbClr val="DB3568"/>
          </a:solidFill>
          <a:ln>
            <a:noFill/>
          </a:ln>
          <a:effectLst>
            <a:outerShdw blurRad="50800" dist="34601" dir="15540000" sx="101000" sy="101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4A6F658-337F-57C1-8F48-F2B189A55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0970" y="62630"/>
            <a:ext cx="754308" cy="111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EF468E1-1244-F92D-365B-7381DA0EA295}"/>
              </a:ext>
            </a:extLst>
          </p:cNvPr>
          <p:cNvSpPr txBox="1"/>
          <p:nvPr/>
        </p:nvSpPr>
        <p:spPr>
          <a:xfrm>
            <a:off x="941955" y="3294941"/>
            <a:ext cx="103080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ca-ES" sz="3200" dirty="0">
                <a:solidFill>
                  <a:srgbClr val="DB356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L’aplicació que et posarà a prova i t’ajudarà a estudiar </a:t>
            </a: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D5781A8F-D5E7-2089-FD9A-1D0ED3B65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399" y="1856985"/>
            <a:ext cx="4495202" cy="1132649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551ADDBD-DF17-2324-1A96-77A78BDC16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6287" y="336282"/>
            <a:ext cx="1319426" cy="129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143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5ED"/>
            </a:gs>
            <a:gs pos="100000">
              <a:srgbClr val="FFF7E5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48244A39-347D-9D01-4A6D-8DEC2751093D}"/>
              </a:ext>
            </a:extLst>
          </p:cNvPr>
          <p:cNvSpPr/>
          <p:nvPr/>
        </p:nvSpPr>
        <p:spPr>
          <a:xfrm>
            <a:off x="5363183" y="5058335"/>
            <a:ext cx="6394941" cy="46061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4601" dir="15540000" sx="101000" sy="101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1CB3B453-DF88-D2D2-7BC1-E0B77AFCB00E}"/>
              </a:ext>
            </a:extLst>
          </p:cNvPr>
          <p:cNvSpPr/>
          <p:nvPr/>
        </p:nvSpPr>
        <p:spPr>
          <a:xfrm>
            <a:off x="5363183" y="3746917"/>
            <a:ext cx="6394941" cy="9315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4601" dir="15540000" sx="101000" sy="101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1" name="Rectángulo redondeado 20">
            <a:extLst>
              <a:ext uri="{FF2B5EF4-FFF2-40B4-BE49-F238E27FC236}">
                <a16:creationId xmlns:a16="http://schemas.microsoft.com/office/drawing/2014/main" id="{3DC3D9F5-7C10-DC5F-F01B-41BA36853DE7}"/>
              </a:ext>
            </a:extLst>
          </p:cNvPr>
          <p:cNvSpPr/>
          <p:nvPr/>
        </p:nvSpPr>
        <p:spPr>
          <a:xfrm>
            <a:off x="5363183" y="2412591"/>
            <a:ext cx="6394941" cy="9315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4601" dir="15540000" sx="101000" sy="101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D4552CA7-5A75-9735-2B40-75032A401704}"/>
              </a:ext>
            </a:extLst>
          </p:cNvPr>
          <p:cNvSpPr/>
          <p:nvPr/>
        </p:nvSpPr>
        <p:spPr>
          <a:xfrm>
            <a:off x="5363183" y="1540961"/>
            <a:ext cx="6394941" cy="46061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4601" dir="15540000" sx="101000" sy="101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7CBBC607-F023-FFC6-D5FB-E37FE9B47E06}"/>
              </a:ext>
            </a:extLst>
          </p:cNvPr>
          <p:cNvSpPr/>
          <p:nvPr/>
        </p:nvSpPr>
        <p:spPr>
          <a:xfrm>
            <a:off x="0" y="6344433"/>
            <a:ext cx="12192000" cy="985165"/>
          </a:xfrm>
          <a:prstGeom prst="roundRect">
            <a:avLst/>
          </a:prstGeom>
          <a:solidFill>
            <a:srgbClr val="DB3568"/>
          </a:solidFill>
          <a:ln>
            <a:noFill/>
          </a:ln>
          <a:effectLst>
            <a:outerShdw blurRad="50800" dist="34601" dir="15540000" sx="101000" sy="101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4A6F658-337F-57C1-8F48-F2B189A55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0970" y="62630"/>
            <a:ext cx="754308" cy="111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EF468E1-1244-F92D-365B-7381DA0EA295}"/>
              </a:ext>
            </a:extLst>
          </p:cNvPr>
          <p:cNvSpPr txBox="1"/>
          <p:nvPr/>
        </p:nvSpPr>
        <p:spPr>
          <a:xfrm>
            <a:off x="6299280" y="1470497"/>
            <a:ext cx="54588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ca-ES" sz="3200" dirty="0">
                <a:solidFill>
                  <a:srgbClr val="DB356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 tants tests com vulguis</a:t>
            </a:r>
          </a:p>
        </p:txBody>
      </p:sp>
      <p:sp>
        <p:nvSpPr>
          <p:cNvPr id="8" name="Forma libre 7">
            <a:extLst>
              <a:ext uri="{FF2B5EF4-FFF2-40B4-BE49-F238E27FC236}">
                <a16:creationId xmlns:a16="http://schemas.microsoft.com/office/drawing/2014/main" id="{89C0713D-E22D-0AEF-A1A3-EABDC66ADEDC}"/>
              </a:ext>
            </a:extLst>
          </p:cNvPr>
          <p:cNvSpPr/>
          <p:nvPr/>
        </p:nvSpPr>
        <p:spPr>
          <a:xfrm>
            <a:off x="2099181" y="2911900"/>
            <a:ext cx="514344" cy="505858"/>
          </a:xfrm>
          <a:custGeom>
            <a:avLst/>
            <a:gdLst>
              <a:gd name="connsiteX0" fmla="*/ 182144 w 514344"/>
              <a:gd name="connsiteY0" fmla="*/ 505858 h 505858"/>
              <a:gd name="connsiteX1" fmla="*/ 52632 w 514344"/>
              <a:gd name="connsiteY1" fmla="*/ 493152 h 505858"/>
              <a:gd name="connsiteX2" fmla="*/ 27839 w 514344"/>
              <a:gd name="connsiteY2" fmla="*/ 382128 h 505858"/>
              <a:gd name="connsiteX3" fmla="*/ 4302 w 514344"/>
              <a:gd name="connsiteY3" fmla="*/ 276258 h 505858"/>
              <a:gd name="connsiteX4" fmla="*/ 11294 w 514344"/>
              <a:gd name="connsiteY4" fmla="*/ 200554 h 505858"/>
              <a:gd name="connsiteX5" fmla="*/ 40526 w 514344"/>
              <a:gd name="connsiteY5" fmla="*/ 169864 h 505858"/>
              <a:gd name="connsiteX6" fmla="*/ 46336 w 514344"/>
              <a:gd name="connsiteY6" fmla="*/ 137336 h 505858"/>
              <a:gd name="connsiteX7" fmla="*/ 44907 w 514344"/>
              <a:gd name="connsiteY7" fmla="*/ 111304 h 505858"/>
              <a:gd name="connsiteX8" fmla="*/ 157741 w 514344"/>
              <a:gd name="connsiteY8" fmla="*/ 4862 h 505858"/>
              <a:gd name="connsiteX9" fmla="*/ 238722 w 514344"/>
              <a:gd name="connsiteY9" fmla="*/ 22407 h 505858"/>
              <a:gd name="connsiteX10" fmla="*/ 372767 w 514344"/>
              <a:gd name="connsiteY10" fmla="*/ 1414 h 505858"/>
              <a:gd name="connsiteX11" fmla="*/ 384036 w 514344"/>
              <a:gd name="connsiteY11" fmla="*/ 338 h 505858"/>
              <a:gd name="connsiteX12" fmla="*/ 441948 w 514344"/>
              <a:gd name="connsiteY12" fmla="*/ 11815 h 505858"/>
              <a:gd name="connsiteX13" fmla="*/ 467713 w 514344"/>
              <a:gd name="connsiteY13" fmla="*/ 72471 h 505858"/>
              <a:gd name="connsiteX14" fmla="*/ 454854 w 514344"/>
              <a:gd name="connsiteY14" fmla="*/ 101408 h 505858"/>
              <a:gd name="connsiteX15" fmla="*/ 513918 w 514344"/>
              <a:gd name="connsiteY15" fmla="*/ 205335 h 505858"/>
              <a:gd name="connsiteX16" fmla="*/ 467256 w 514344"/>
              <a:gd name="connsiteY16" fmla="*/ 242340 h 505858"/>
              <a:gd name="connsiteX17" fmla="*/ 409915 w 514344"/>
              <a:gd name="connsiteY17" fmla="*/ 266228 h 505858"/>
              <a:gd name="connsiteX18" fmla="*/ 380559 w 514344"/>
              <a:gd name="connsiteY18" fmla="*/ 312520 h 505858"/>
              <a:gd name="connsiteX19" fmla="*/ 334887 w 514344"/>
              <a:gd name="connsiteY19" fmla="*/ 325607 h 505858"/>
              <a:gd name="connsiteX20" fmla="*/ 319265 w 514344"/>
              <a:gd name="connsiteY20" fmla="*/ 177855 h 505858"/>
              <a:gd name="connsiteX21" fmla="*/ 275917 w 514344"/>
              <a:gd name="connsiteY21" fmla="*/ 182437 h 505858"/>
              <a:gd name="connsiteX22" fmla="*/ 276784 w 514344"/>
              <a:gd name="connsiteY22" fmla="*/ 231700 h 505858"/>
              <a:gd name="connsiteX23" fmla="*/ 241332 w 514344"/>
              <a:gd name="connsiteY23" fmla="*/ 256332 h 505858"/>
              <a:gd name="connsiteX24" fmla="*/ 233817 w 514344"/>
              <a:gd name="connsiteY24" fmla="*/ 344314 h 505858"/>
              <a:gd name="connsiteX25" fmla="*/ 228321 w 514344"/>
              <a:gd name="connsiteY25" fmla="*/ 344771 h 505858"/>
              <a:gd name="connsiteX26" fmla="*/ 198260 w 514344"/>
              <a:gd name="connsiteY26" fmla="*/ 331646 h 505858"/>
              <a:gd name="connsiteX27" fmla="*/ 159264 w 514344"/>
              <a:gd name="connsiteY27" fmla="*/ 372156 h 505858"/>
              <a:gd name="connsiteX28" fmla="*/ 159712 w 514344"/>
              <a:gd name="connsiteY28" fmla="*/ 395502 h 505858"/>
              <a:gd name="connsiteX29" fmla="*/ 200222 w 514344"/>
              <a:gd name="connsiteY29" fmla="*/ 434497 h 505858"/>
              <a:gd name="connsiteX30" fmla="*/ 216376 w 514344"/>
              <a:gd name="connsiteY30" fmla="*/ 430658 h 505858"/>
              <a:gd name="connsiteX31" fmla="*/ 182144 w 514344"/>
              <a:gd name="connsiteY31" fmla="*/ 505858 h 50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4344" h="505858">
                <a:moveTo>
                  <a:pt x="182144" y="505858"/>
                </a:moveTo>
                <a:lnTo>
                  <a:pt x="52632" y="493152"/>
                </a:lnTo>
                <a:cubicBezTo>
                  <a:pt x="44517" y="449842"/>
                  <a:pt x="36173" y="416104"/>
                  <a:pt x="27839" y="382128"/>
                </a:cubicBezTo>
                <a:cubicBezTo>
                  <a:pt x="19923" y="349867"/>
                  <a:pt x="12008" y="317387"/>
                  <a:pt x="4302" y="276258"/>
                </a:cubicBezTo>
                <a:cubicBezTo>
                  <a:pt x="-517" y="250560"/>
                  <a:pt x="-4575" y="221337"/>
                  <a:pt x="11294" y="200554"/>
                </a:cubicBezTo>
                <a:cubicBezTo>
                  <a:pt x="19895" y="189285"/>
                  <a:pt x="33420" y="182142"/>
                  <a:pt x="40526" y="169864"/>
                </a:cubicBezTo>
                <a:cubicBezTo>
                  <a:pt x="46203" y="160053"/>
                  <a:pt x="46841" y="148842"/>
                  <a:pt x="46336" y="137336"/>
                </a:cubicBezTo>
                <a:cubicBezTo>
                  <a:pt x="45974" y="128668"/>
                  <a:pt x="44964" y="119839"/>
                  <a:pt x="44907" y="111304"/>
                </a:cubicBezTo>
                <a:cubicBezTo>
                  <a:pt x="44441" y="53278"/>
                  <a:pt x="99838" y="1014"/>
                  <a:pt x="157741" y="4862"/>
                </a:cubicBezTo>
                <a:cubicBezTo>
                  <a:pt x="185344" y="6701"/>
                  <a:pt x="211242" y="19236"/>
                  <a:pt x="238722" y="22407"/>
                </a:cubicBezTo>
                <a:cubicBezTo>
                  <a:pt x="283861" y="27627"/>
                  <a:pt x="327724" y="7367"/>
                  <a:pt x="372767" y="1414"/>
                </a:cubicBezTo>
                <a:cubicBezTo>
                  <a:pt x="376492" y="919"/>
                  <a:pt x="380254" y="585"/>
                  <a:pt x="384036" y="338"/>
                </a:cubicBezTo>
                <a:cubicBezTo>
                  <a:pt x="404200" y="-1005"/>
                  <a:pt x="424831" y="1424"/>
                  <a:pt x="441948" y="11815"/>
                </a:cubicBezTo>
                <a:cubicBezTo>
                  <a:pt x="462283" y="24150"/>
                  <a:pt x="475656" y="50049"/>
                  <a:pt x="467713" y="72471"/>
                </a:cubicBezTo>
                <a:cubicBezTo>
                  <a:pt x="464179" y="82453"/>
                  <a:pt x="456883" y="91016"/>
                  <a:pt x="454854" y="101408"/>
                </a:cubicBezTo>
                <a:cubicBezTo>
                  <a:pt x="446853" y="142441"/>
                  <a:pt x="520576" y="164063"/>
                  <a:pt x="513918" y="205335"/>
                </a:cubicBezTo>
                <a:cubicBezTo>
                  <a:pt x="510547" y="226147"/>
                  <a:pt x="487753" y="237406"/>
                  <a:pt x="467256" y="242340"/>
                </a:cubicBezTo>
                <a:cubicBezTo>
                  <a:pt x="446758" y="247274"/>
                  <a:pt x="423774" y="250331"/>
                  <a:pt x="409915" y="266228"/>
                </a:cubicBezTo>
                <a:cubicBezTo>
                  <a:pt x="397809" y="280125"/>
                  <a:pt x="395275" y="301433"/>
                  <a:pt x="380559" y="312520"/>
                </a:cubicBezTo>
                <a:cubicBezTo>
                  <a:pt x="367786" y="322130"/>
                  <a:pt x="350136" y="320854"/>
                  <a:pt x="334887" y="325607"/>
                </a:cubicBezTo>
                <a:lnTo>
                  <a:pt x="319265" y="177855"/>
                </a:lnTo>
                <a:lnTo>
                  <a:pt x="275917" y="182437"/>
                </a:lnTo>
                <a:lnTo>
                  <a:pt x="276784" y="231700"/>
                </a:lnTo>
                <a:lnTo>
                  <a:pt x="241332" y="256332"/>
                </a:lnTo>
                <a:lnTo>
                  <a:pt x="233817" y="344314"/>
                </a:lnTo>
                <a:lnTo>
                  <a:pt x="228321" y="344771"/>
                </a:lnTo>
                <a:cubicBezTo>
                  <a:pt x="220872" y="336589"/>
                  <a:pt x="210195" y="331417"/>
                  <a:pt x="198260" y="331646"/>
                </a:cubicBezTo>
                <a:cubicBezTo>
                  <a:pt x="176305" y="332065"/>
                  <a:pt x="158846" y="350201"/>
                  <a:pt x="159264" y="372156"/>
                </a:cubicBezTo>
                <a:lnTo>
                  <a:pt x="159712" y="395502"/>
                </a:lnTo>
                <a:cubicBezTo>
                  <a:pt x="160131" y="417457"/>
                  <a:pt x="178267" y="434916"/>
                  <a:pt x="200222" y="434497"/>
                </a:cubicBezTo>
                <a:cubicBezTo>
                  <a:pt x="206013" y="434383"/>
                  <a:pt x="211471" y="432982"/>
                  <a:pt x="216376" y="430658"/>
                </a:cubicBezTo>
                <a:lnTo>
                  <a:pt x="182144" y="505858"/>
                </a:lnTo>
                <a:close/>
              </a:path>
            </a:pathLst>
          </a:custGeom>
          <a:solidFill>
            <a:srgbClr val="BF360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ca-ES"/>
          </a:p>
        </p:txBody>
      </p:sp>
      <p:sp>
        <p:nvSpPr>
          <p:cNvPr id="10" name="Forma libre 9">
            <a:extLst>
              <a:ext uri="{FF2B5EF4-FFF2-40B4-BE49-F238E27FC236}">
                <a16:creationId xmlns:a16="http://schemas.microsoft.com/office/drawing/2014/main" id="{F20A62B8-E722-1C90-D7A8-EF3482BA8C81}"/>
              </a:ext>
            </a:extLst>
          </p:cNvPr>
          <p:cNvSpPr/>
          <p:nvPr/>
        </p:nvSpPr>
        <p:spPr>
          <a:xfrm>
            <a:off x="1874588" y="3089755"/>
            <a:ext cx="1069721" cy="3130143"/>
          </a:xfrm>
          <a:custGeom>
            <a:avLst/>
            <a:gdLst>
              <a:gd name="connsiteX0" fmla="*/ 544239 w 1069721"/>
              <a:gd name="connsiteY0" fmla="*/ 1091432 h 3130143"/>
              <a:gd name="connsiteX1" fmla="*/ 608657 w 1069721"/>
              <a:gd name="connsiteY1" fmla="*/ 1106701 h 3130143"/>
              <a:gd name="connsiteX2" fmla="*/ 719471 w 1069721"/>
              <a:gd name="connsiteY2" fmla="*/ 1125084 h 3130143"/>
              <a:gd name="connsiteX3" fmla="*/ 721748 w 1069721"/>
              <a:gd name="connsiteY3" fmla="*/ 1101376 h 3130143"/>
              <a:gd name="connsiteX4" fmla="*/ 792337 w 1069721"/>
              <a:gd name="connsiteY4" fmla="*/ 1115568 h 3130143"/>
              <a:gd name="connsiteX5" fmla="*/ 811130 w 1069721"/>
              <a:gd name="connsiteY5" fmla="*/ 1108405 h 3130143"/>
              <a:gd name="connsiteX6" fmla="*/ 869080 w 1069721"/>
              <a:gd name="connsiteY6" fmla="*/ 1036253 h 3130143"/>
              <a:gd name="connsiteX7" fmla="*/ 838924 w 1069721"/>
              <a:gd name="connsiteY7" fmla="*/ 1106205 h 3130143"/>
              <a:gd name="connsiteX8" fmla="*/ 774554 w 1069721"/>
              <a:gd name="connsiteY8" fmla="*/ 1187092 h 3130143"/>
              <a:gd name="connsiteX9" fmla="*/ 774659 w 1069721"/>
              <a:gd name="connsiteY9" fmla="*/ 1187434 h 3130143"/>
              <a:gd name="connsiteX10" fmla="*/ 598446 w 1069721"/>
              <a:gd name="connsiteY10" fmla="*/ 1244041 h 3130143"/>
              <a:gd name="connsiteX11" fmla="*/ 550850 w 1069721"/>
              <a:gd name="connsiteY11" fmla="*/ 1257167 h 3130143"/>
              <a:gd name="connsiteX12" fmla="*/ 544239 w 1069721"/>
              <a:gd name="connsiteY12" fmla="*/ 1091432 h 3130143"/>
              <a:gd name="connsiteX13" fmla="*/ 96669 w 1069721"/>
              <a:gd name="connsiteY13" fmla="*/ 3112084 h 3130143"/>
              <a:gd name="connsiteX14" fmla="*/ 130140 w 1069721"/>
              <a:gd name="connsiteY14" fmla="*/ 3087605 h 3130143"/>
              <a:gd name="connsiteX15" fmla="*/ 135017 w 1069721"/>
              <a:gd name="connsiteY15" fmla="*/ 3061621 h 3130143"/>
              <a:gd name="connsiteX16" fmla="*/ 1153 w 1069721"/>
              <a:gd name="connsiteY16" fmla="*/ 3061307 h 3130143"/>
              <a:gd name="connsiteX17" fmla="*/ 0 w 1069721"/>
              <a:gd name="connsiteY17" fmla="*/ 3129239 h 3130143"/>
              <a:gd name="connsiteX18" fmla="*/ 58007 w 1069721"/>
              <a:gd name="connsiteY18" fmla="*/ 3126172 h 3130143"/>
              <a:gd name="connsiteX19" fmla="*/ 96669 w 1069721"/>
              <a:gd name="connsiteY19" fmla="*/ 3112084 h 3130143"/>
              <a:gd name="connsiteX20" fmla="*/ 382067 w 1069721"/>
              <a:gd name="connsiteY20" fmla="*/ 3130144 h 3130143"/>
              <a:gd name="connsiteX21" fmla="*/ 439455 w 1069721"/>
              <a:gd name="connsiteY21" fmla="*/ 3127067 h 3130143"/>
              <a:gd name="connsiteX22" fmla="*/ 475469 w 1069721"/>
              <a:gd name="connsiteY22" fmla="*/ 3112980 h 3130143"/>
              <a:gd name="connsiteX23" fmla="*/ 504330 w 1069721"/>
              <a:gd name="connsiteY23" fmla="*/ 3088501 h 3130143"/>
              <a:gd name="connsiteX24" fmla="*/ 504330 w 1069721"/>
              <a:gd name="connsiteY24" fmla="*/ 3062497 h 3130143"/>
              <a:gd name="connsiteX25" fmla="*/ 370465 w 1069721"/>
              <a:gd name="connsiteY25" fmla="*/ 3062183 h 3130143"/>
              <a:gd name="connsiteX26" fmla="*/ 382067 w 1069721"/>
              <a:gd name="connsiteY26" fmla="*/ 3130144 h 3130143"/>
              <a:gd name="connsiteX27" fmla="*/ 481184 w 1069721"/>
              <a:gd name="connsiteY27" fmla="*/ 368389 h 3130143"/>
              <a:gd name="connsiteX28" fmla="*/ 571081 w 1069721"/>
              <a:gd name="connsiteY28" fmla="*/ 257242 h 3130143"/>
              <a:gd name="connsiteX29" fmla="*/ 568385 w 1069721"/>
              <a:gd name="connsiteY29" fmla="*/ 231772 h 3130143"/>
              <a:gd name="connsiteX30" fmla="*/ 559508 w 1069721"/>
              <a:gd name="connsiteY30" fmla="*/ 147752 h 3130143"/>
              <a:gd name="connsiteX31" fmla="*/ 543887 w 1069721"/>
              <a:gd name="connsiteY31" fmla="*/ 0 h 3130143"/>
              <a:gd name="connsiteX32" fmla="*/ 500539 w 1069721"/>
              <a:gd name="connsiteY32" fmla="*/ 4582 h 3130143"/>
              <a:gd name="connsiteX33" fmla="*/ 501405 w 1069721"/>
              <a:gd name="connsiteY33" fmla="*/ 53845 h 3130143"/>
              <a:gd name="connsiteX34" fmla="*/ 465954 w 1069721"/>
              <a:gd name="connsiteY34" fmla="*/ 78477 h 3130143"/>
              <a:gd name="connsiteX35" fmla="*/ 458438 w 1069721"/>
              <a:gd name="connsiteY35" fmla="*/ 166459 h 3130143"/>
              <a:gd name="connsiteX36" fmla="*/ 452942 w 1069721"/>
              <a:gd name="connsiteY36" fmla="*/ 166916 h 3130143"/>
              <a:gd name="connsiteX37" fmla="*/ 422881 w 1069721"/>
              <a:gd name="connsiteY37" fmla="*/ 153791 h 3130143"/>
              <a:gd name="connsiteX38" fmla="*/ 383886 w 1069721"/>
              <a:gd name="connsiteY38" fmla="*/ 194301 h 3130143"/>
              <a:gd name="connsiteX39" fmla="*/ 384334 w 1069721"/>
              <a:gd name="connsiteY39" fmla="*/ 217646 h 3130143"/>
              <a:gd name="connsiteX40" fmla="*/ 424844 w 1069721"/>
              <a:gd name="connsiteY40" fmla="*/ 256642 h 3130143"/>
              <a:gd name="connsiteX41" fmla="*/ 440998 w 1069721"/>
              <a:gd name="connsiteY41" fmla="*/ 252803 h 3130143"/>
              <a:gd name="connsiteX42" fmla="*/ 406727 w 1069721"/>
              <a:gd name="connsiteY42" fmla="*/ 327994 h 3130143"/>
              <a:gd name="connsiteX43" fmla="*/ 277216 w 1069721"/>
              <a:gd name="connsiteY43" fmla="*/ 315287 h 3130143"/>
              <a:gd name="connsiteX44" fmla="*/ 264043 w 1069721"/>
              <a:gd name="connsiteY44" fmla="*/ 402850 h 3130143"/>
              <a:gd name="connsiteX45" fmla="*/ 446561 w 1069721"/>
              <a:gd name="connsiteY45" fmla="*/ 443884 h 3130143"/>
              <a:gd name="connsiteX46" fmla="*/ 457715 w 1069721"/>
              <a:gd name="connsiteY46" fmla="*/ 369742 h 3130143"/>
              <a:gd name="connsiteX47" fmla="*/ 481184 w 1069721"/>
              <a:gd name="connsiteY47" fmla="*/ 368389 h 3130143"/>
              <a:gd name="connsiteX48" fmla="*/ 1067114 w 1069721"/>
              <a:gd name="connsiteY48" fmla="*/ 343376 h 3130143"/>
              <a:gd name="connsiteX49" fmla="*/ 1068315 w 1069721"/>
              <a:gd name="connsiteY49" fmla="*/ 313868 h 3130143"/>
              <a:gd name="connsiteX50" fmla="*/ 1026290 w 1069721"/>
              <a:gd name="connsiteY50" fmla="*/ 224162 h 3130143"/>
              <a:gd name="connsiteX51" fmla="*/ 1000706 w 1069721"/>
              <a:gd name="connsiteY51" fmla="*/ 210408 h 3130143"/>
              <a:gd name="connsiteX52" fmla="*/ 997610 w 1069721"/>
              <a:gd name="connsiteY52" fmla="*/ 197339 h 3130143"/>
              <a:gd name="connsiteX53" fmla="*/ 986533 w 1069721"/>
              <a:gd name="connsiteY53" fmla="*/ 191186 h 3130143"/>
              <a:gd name="connsiteX54" fmla="*/ 977427 w 1069721"/>
              <a:gd name="connsiteY54" fmla="*/ 201768 h 3130143"/>
              <a:gd name="connsiteX55" fmla="*/ 976751 w 1069721"/>
              <a:gd name="connsiteY55" fmla="*/ 203788 h 3130143"/>
              <a:gd name="connsiteX56" fmla="*/ 967540 w 1069721"/>
              <a:gd name="connsiteY56" fmla="*/ 241859 h 3130143"/>
              <a:gd name="connsiteX57" fmla="*/ 965483 w 1069721"/>
              <a:gd name="connsiteY57" fmla="*/ 246898 h 3130143"/>
              <a:gd name="connsiteX58" fmla="*/ 950738 w 1069721"/>
              <a:gd name="connsiteY58" fmla="*/ 244440 h 3130143"/>
              <a:gd name="connsiteX59" fmla="*/ 946137 w 1069721"/>
              <a:gd name="connsiteY59" fmla="*/ 271386 h 3130143"/>
              <a:gd name="connsiteX60" fmla="*/ 951995 w 1069721"/>
              <a:gd name="connsiteY60" fmla="*/ 289503 h 3130143"/>
              <a:gd name="connsiteX61" fmla="*/ 954138 w 1069721"/>
              <a:gd name="connsiteY61" fmla="*/ 295037 h 3130143"/>
              <a:gd name="connsiteX62" fmla="*/ 976170 w 1069721"/>
              <a:gd name="connsiteY62" fmla="*/ 333890 h 3130143"/>
              <a:gd name="connsiteX63" fmla="*/ 979675 w 1069721"/>
              <a:gd name="connsiteY63" fmla="*/ 338319 h 3130143"/>
              <a:gd name="connsiteX64" fmla="*/ 976170 w 1069721"/>
              <a:gd name="connsiteY64" fmla="*/ 347263 h 3130143"/>
              <a:gd name="connsiteX65" fmla="*/ 847830 w 1069721"/>
              <a:gd name="connsiteY65" fmla="*/ 675151 h 3130143"/>
              <a:gd name="connsiteX66" fmla="*/ 706136 w 1069721"/>
              <a:gd name="connsiteY66" fmla="*/ 592150 h 3130143"/>
              <a:gd name="connsiteX67" fmla="*/ 643157 w 1069721"/>
              <a:gd name="connsiteY67" fmla="*/ 786994 h 3130143"/>
              <a:gd name="connsiteX68" fmla="*/ 862546 w 1069721"/>
              <a:gd name="connsiteY68" fmla="*/ 859765 h 3130143"/>
              <a:gd name="connsiteX69" fmla="*/ 966845 w 1069721"/>
              <a:gd name="connsiteY69" fmla="*/ 842610 h 3130143"/>
              <a:gd name="connsiteX70" fmla="*/ 1011488 w 1069721"/>
              <a:gd name="connsiteY70" fmla="*/ 763486 h 3130143"/>
              <a:gd name="connsiteX71" fmla="*/ 1026690 w 1069721"/>
              <a:gd name="connsiteY71" fmla="*/ 615934 h 3130143"/>
              <a:gd name="connsiteX72" fmla="*/ 1053094 w 1069721"/>
              <a:gd name="connsiteY72" fmla="*/ 359740 h 3130143"/>
              <a:gd name="connsiteX73" fmla="*/ 1067114 w 1069721"/>
              <a:gd name="connsiteY73" fmla="*/ 343376 h 3130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069721" h="3130143">
                <a:moveTo>
                  <a:pt x="544239" y="1091432"/>
                </a:moveTo>
                <a:cubicBezTo>
                  <a:pt x="565271" y="1094613"/>
                  <a:pt x="586445" y="1100586"/>
                  <a:pt x="608657" y="1106701"/>
                </a:cubicBezTo>
                <a:cubicBezTo>
                  <a:pt x="642185" y="1115930"/>
                  <a:pt x="678123" y="1125208"/>
                  <a:pt x="719471" y="1125084"/>
                </a:cubicBezTo>
                <a:cubicBezTo>
                  <a:pt x="719547" y="1116902"/>
                  <a:pt x="720328" y="1109005"/>
                  <a:pt x="721748" y="1101376"/>
                </a:cubicBezTo>
                <a:lnTo>
                  <a:pt x="792337" y="1115568"/>
                </a:lnTo>
                <a:cubicBezTo>
                  <a:pt x="798643" y="1116883"/>
                  <a:pt x="807063" y="1113682"/>
                  <a:pt x="811130" y="1108405"/>
                </a:cubicBezTo>
                <a:lnTo>
                  <a:pt x="869080" y="1036253"/>
                </a:lnTo>
                <a:cubicBezTo>
                  <a:pt x="864908" y="1062076"/>
                  <a:pt x="855202" y="1087651"/>
                  <a:pt x="838924" y="1106205"/>
                </a:cubicBezTo>
                <a:cubicBezTo>
                  <a:pt x="822827" y="1136809"/>
                  <a:pt x="801033" y="1164289"/>
                  <a:pt x="774554" y="1187092"/>
                </a:cubicBezTo>
                <a:cubicBezTo>
                  <a:pt x="774602" y="1187225"/>
                  <a:pt x="774621" y="1187310"/>
                  <a:pt x="774659" y="1187434"/>
                </a:cubicBezTo>
                <a:cubicBezTo>
                  <a:pt x="721071" y="1208951"/>
                  <a:pt x="661245" y="1226591"/>
                  <a:pt x="598446" y="1244041"/>
                </a:cubicBezTo>
                <a:cubicBezTo>
                  <a:pt x="582749" y="1248404"/>
                  <a:pt x="566881" y="1252766"/>
                  <a:pt x="550850" y="1257167"/>
                </a:cubicBezTo>
                <a:cubicBezTo>
                  <a:pt x="547240" y="1202589"/>
                  <a:pt x="544887" y="1146867"/>
                  <a:pt x="544239" y="1091432"/>
                </a:cubicBezTo>
                <a:close/>
                <a:moveTo>
                  <a:pt x="96669" y="3112084"/>
                </a:moveTo>
                <a:lnTo>
                  <a:pt x="130140" y="3087605"/>
                </a:lnTo>
                <a:lnTo>
                  <a:pt x="135017" y="3061621"/>
                </a:lnTo>
                <a:lnTo>
                  <a:pt x="1153" y="3061307"/>
                </a:lnTo>
                <a:lnTo>
                  <a:pt x="0" y="3129239"/>
                </a:lnTo>
                <a:lnTo>
                  <a:pt x="58007" y="3126172"/>
                </a:lnTo>
                <a:cubicBezTo>
                  <a:pt x="71628" y="3125439"/>
                  <a:pt x="85144" y="3120514"/>
                  <a:pt x="96669" y="3112084"/>
                </a:cubicBezTo>
                <a:close/>
                <a:moveTo>
                  <a:pt x="382067" y="3130144"/>
                </a:moveTo>
                <a:lnTo>
                  <a:pt x="439455" y="3127067"/>
                </a:lnTo>
                <a:cubicBezTo>
                  <a:pt x="452942" y="3126343"/>
                  <a:pt x="465534" y="3121419"/>
                  <a:pt x="475469" y="3112980"/>
                </a:cubicBezTo>
                <a:lnTo>
                  <a:pt x="504330" y="3088501"/>
                </a:lnTo>
                <a:lnTo>
                  <a:pt x="504330" y="3062497"/>
                </a:lnTo>
                <a:lnTo>
                  <a:pt x="370465" y="3062183"/>
                </a:lnTo>
                <a:lnTo>
                  <a:pt x="382067" y="3130144"/>
                </a:lnTo>
                <a:close/>
                <a:moveTo>
                  <a:pt x="481184" y="368389"/>
                </a:moveTo>
                <a:cubicBezTo>
                  <a:pt x="536705" y="362522"/>
                  <a:pt x="576958" y="312763"/>
                  <a:pt x="571081" y="257242"/>
                </a:cubicBezTo>
                <a:lnTo>
                  <a:pt x="568385" y="231772"/>
                </a:lnTo>
                <a:lnTo>
                  <a:pt x="559508" y="147752"/>
                </a:lnTo>
                <a:lnTo>
                  <a:pt x="543887" y="0"/>
                </a:lnTo>
                <a:lnTo>
                  <a:pt x="500539" y="4582"/>
                </a:lnTo>
                <a:lnTo>
                  <a:pt x="501405" y="53845"/>
                </a:lnTo>
                <a:lnTo>
                  <a:pt x="465954" y="78477"/>
                </a:lnTo>
                <a:lnTo>
                  <a:pt x="458438" y="166459"/>
                </a:lnTo>
                <a:lnTo>
                  <a:pt x="452942" y="166916"/>
                </a:lnTo>
                <a:cubicBezTo>
                  <a:pt x="445494" y="158734"/>
                  <a:pt x="434826" y="153562"/>
                  <a:pt x="422881" y="153791"/>
                </a:cubicBezTo>
                <a:cubicBezTo>
                  <a:pt x="400926" y="154210"/>
                  <a:pt x="383467" y="172346"/>
                  <a:pt x="383886" y="194301"/>
                </a:cubicBezTo>
                <a:lnTo>
                  <a:pt x="384334" y="217646"/>
                </a:lnTo>
                <a:cubicBezTo>
                  <a:pt x="384753" y="239602"/>
                  <a:pt x="402889" y="257061"/>
                  <a:pt x="424844" y="256642"/>
                </a:cubicBezTo>
                <a:cubicBezTo>
                  <a:pt x="430635" y="256527"/>
                  <a:pt x="436093" y="255127"/>
                  <a:pt x="440998" y="252803"/>
                </a:cubicBezTo>
                <a:lnTo>
                  <a:pt x="406727" y="327994"/>
                </a:lnTo>
                <a:lnTo>
                  <a:pt x="277216" y="315287"/>
                </a:lnTo>
                <a:lnTo>
                  <a:pt x="264043" y="402850"/>
                </a:lnTo>
                <a:cubicBezTo>
                  <a:pt x="323193" y="397450"/>
                  <a:pt x="388763" y="411128"/>
                  <a:pt x="446561" y="443884"/>
                </a:cubicBezTo>
                <a:lnTo>
                  <a:pt x="457715" y="369742"/>
                </a:lnTo>
                <a:lnTo>
                  <a:pt x="481184" y="368389"/>
                </a:lnTo>
                <a:close/>
                <a:moveTo>
                  <a:pt x="1067114" y="343376"/>
                </a:moveTo>
                <a:cubicBezTo>
                  <a:pt x="1070601" y="334042"/>
                  <a:pt x="1070153" y="323669"/>
                  <a:pt x="1068315" y="313868"/>
                </a:cubicBezTo>
                <a:cubicBezTo>
                  <a:pt x="1062457" y="282702"/>
                  <a:pt x="1049817" y="244869"/>
                  <a:pt x="1026290" y="224162"/>
                </a:cubicBezTo>
                <a:cubicBezTo>
                  <a:pt x="1018880" y="217637"/>
                  <a:pt x="1010412" y="212770"/>
                  <a:pt x="1000706" y="210408"/>
                </a:cubicBezTo>
                <a:cubicBezTo>
                  <a:pt x="1000287" y="205912"/>
                  <a:pt x="999801" y="201273"/>
                  <a:pt x="997610" y="197339"/>
                </a:cubicBezTo>
                <a:cubicBezTo>
                  <a:pt x="995410" y="193405"/>
                  <a:pt x="990972" y="190338"/>
                  <a:pt x="986533" y="191186"/>
                </a:cubicBezTo>
                <a:cubicBezTo>
                  <a:pt x="981694" y="192110"/>
                  <a:pt x="979018" y="196939"/>
                  <a:pt x="977427" y="201768"/>
                </a:cubicBezTo>
                <a:cubicBezTo>
                  <a:pt x="977208" y="202445"/>
                  <a:pt x="976932" y="203121"/>
                  <a:pt x="976751" y="203788"/>
                </a:cubicBezTo>
                <a:cubicBezTo>
                  <a:pt x="974055" y="213770"/>
                  <a:pt x="971264" y="231143"/>
                  <a:pt x="967540" y="241859"/>
                </a:cubicBezTo>
                <a:cubicBezTo>
                  <a:pt x="966883" y="243754"/>
                  <a:pt x="966206" y="245498"/>
                  <a:pt x="965483" y="246898"/>
                </a:cubicBezTo>
                <a:cubicBezTo>
                  <a:pt x="960320" y="247269"/>
                  <a:pt x="956138" y="241640"/>
                  <a:pt x="950738" y="244440"/>
                </a:cubicBezTo>
                <a:cubicBezTo>
                  <a:pt x="942232" y="248831"/>
                  <a:pt x="944137" y="264214"/>
                  <a:pt x="946137" y="271386"/>
                </a:cubicBezTo>
                <a:cubicBezTo>
                  <a:pt x="947852" y="277539"/>
                  <a:pt x="949814" y="283569"/>
                  <a:pt x="951995" y="289503"/>
                </a:cubicBezTo>
                <a:cubicBezTo>
                  <a:pt x="952681" y="291360"/>
                  <a:pt x="953395" y="293199"/>
                  <a:pt x="954138" y="295037"/>
                </a:cubicBezTo>
                <a:cubicBezTo>
                  <a:pt x="959730" y="308953"/>
                  <a:pt x="966892" y="322059"/>
                  <a:pt x="976170" y="333890"/>
                </a:cubicBezTo>
                <a:cubicBezTo>
                  <a:pt x="977332" y="335375"/>
                  <a:pt x="978437" y="336880"/>
                  <a:pt x="979675" y="338319"/>
                </a:cubicBezTo>
                <a:lnTo>
                  <a:pt x="976170" y="347263"/>
                </a:lnTo>
                <a:lnTo>
                  <a:pt x="847830" y="675151"/>
                </a:lnTo>
                <a:lnTo>
                  <a:pt x="706136" y="592150"/>
                </a:lnTo>
                <a:lnTo>
                  <a:pt x="643157" y="786994"/>
                </a:lnTo>
                <a:lnTo>
                  <a:pt x="862546" y="859765"/>
                </a:lnTo>
                <a:cubicBezTo>
                  <a:pt x="898027" y="871528"/>
                  <a:pt x="937012" y="865127"/>
                  <a:pt x="966845" y="842610"/>
                </a:cubicBezTo>
                <a:cubicBezTo>
                  <a:pt x="992067" y="823579"/>
                  <a:pt x="1008250" y="794909"/>
                  <a:pt x="1011488" y="763486"/>
                </a:cubicBezTo>
                <a:lnTo>
                  <a:pt x="1026690" y="615934"/>
                </a:lnTo>
                <a:lnTo>
                  <a:pt x="1053094" y="359740"/>
                </a:lnTo>
                <a:cubicBezTo>
                  <a:pt x="1059514" y="356397"/>
                  <a:pt x="1064552" y="350234"/>
                  <a:pt x="1067114" y="343376"/>
                </a:cubicBezTo>
                <a:close/>
              </a:path>
            </a:pathLst>
          </a:custGeom>
          <a:solidFill>
            <a:srgbClr val="FFD2B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ca-ES"/>
          </a:p>
        </p:txBody>
      </p:sp>
      <p:sp>
        <p:nvSpPr>
          <p:cNvPr id="12" name="Forma libre 11">
            <a:extLst>
              <a:ext uri="{FF2B5EF4-FFF2-40B4-BE49-F238E27FC236}">
                <a16:creationId xmlns:a16="http://schemas.microsoft.com/office/drawing/2014/main" id="{D73A6387-EAB5-80E9-98D9-EB01BC14045D}"/>
              </a:ext>
            </a:extLst>
          </p:cNvPr>
          <p:cNvSpPr/>
          <p:nvPr/>
        </p:nvSpPr>
        <p:spPr>
          <a:xfrm>
            <a:off x="1031178" y="2624534"/>
            <a:ext cx="3271656" cy="3722798"/>
          </a:xfrm>
          <a:custGeom>
            <a:avLst/>
            <a:gdLst>
              <a:gd name="connsiteX0" fmla="*/ 0 w 3271656"/>
              <a:gd name="connsiteY0" fmla="*/ 316906 h 3722798"/>
              <a:gd name="connsiteX1" fmla="*/ 0 w 3271656"/>
              <a:gd name="connsiteY1" fmla="*/ 114300 h 3722798"/>
              <a:gd name="connsiteX2" fmla="*/ 114300 w 3271656"/>
              <a:gd name="connsiteY2" fmla="*/ 0 h 3722798"/>
              <a:gd name="connsiteX3" fmla="*/ 427977 w 3271656"/>
              <a:gd name="connsiteY3" fmla="*/ 0 h 3722798"/>
              <a:gd name="connsiteX4" fmla="*/ 525666 w 3271656"/>
              <a:gd name="connsiteY4" fmla="*/ 55397 h 3722798"/>
              <a:gd name="connsiteX5" fmla="*/ 294199 w 3271656"/>
              <a:gd name="connsiteY5" fmla="*/ 262814 h 3722798"/>
              <a:gd name="connsiteX6" fmla="*/ 197406 w 3271656"/>
              <a:gd name="connsiteY6" fmla="*/ 154810 h 3722798"/>
              <a:gd name="connsiteX7" fmla="*/ 143532 w 3271656"/>
              <a:gd name="connsiteY7" fmla="*/ 208693 h 3722798"/>
              <a:gd name="connsiteX8" fmla="*/ 271701 w 3271656"/>
              <a:gd name="connsiteY8" fmla="*/ 323555 h 3722798"/>
              <a:gd name="connsiteX9" fmla="*/ 294189 w 3271656"/>
              <a:gd name="connsiteY9" fmla="*/ 343719 h 3722798"/>
              <a:gd name="connsiteX10" fmla="*/ 312258 w 3271656"/>
              <a:gd name="connsiteY10" fmla="*/ 323555 h 3722798"/>
              <a:gd name="connsiteX11" fmla="*/ 535076 w 3271656"/>
              <a:gd name="connsiteY11" fmla="*/ 74914 h 3722798"/>
              <a:gd name="connsiteX12" fmla="*/ 542268 w 3271656"/>
              <a:gd name="connsiteY12" fmla="*/ 114300 h 3722798"/>
              <a:gd name="connsiteX13" fmla="*/ 542268 w 3271656"/>
              <a:gd name="connsiteY13" fmla="*/ 316906 h 3722798"/>
              <a:gd name="connsiteX14" fmla="*/ 427958 w 3271656"/>
              <a:gd name="connsiteY14" fmla="*/ 431206 h 3722798"/>
              <a:gd name="connsiteX15" fmla="*/ 114290 w 3271656"/>
              <a:gd name="connsiteY15" fmla="*/ 431206 h 3722798"/>
              <a:gd name="connsiteX16" fmla="*/ 0 w 3271656"/>
              <a:gd name="connsiteY16" fmla="*/ 316906 h 3722798"/>
              <a:gd name="connsiteX17" fmla="*/ 909790 w 3271656"/>
              <a:gd name="connsiteY17" fmla="*/ 316906 h 3722798"/>
              <a:gd name="connsiteX18" fmla="*/ 1024090 w 3271656"/>
              <a:gd name="connsiteY18" fmla="*/ 431206 h 3722798"/>
              <a:gd name="connsiteX19" fmla="*/ 1114377 w 3271656"/>
              <a:gd name="connsiteY19" fmla="*/ 431206 h 3722798"/>
              <a:gd name="connsiteX20" fmla="*/ 1112939 w 3271656"/>
              <a:gd name="connsiteY20" fmla="*/ 405174 h 3722798"/>
              <a:gd name="connsiteX21" fmla="*/ 1225772 w 3271656"/>
              <a:gd name="connsiteY21" fmla="*/ 298733 h 3722798"/>
              <a:gd name="connsiteX22" fmla="*/ 1306754 w 3271656"/>
              <a:gd name="connsiteY22" fmla="*/ 316278 h 3722798"/>
              <a:gd name="connsiteX23" fmla="*/ 1440799 w 3271656"/>
              <a:gd name="connsiteY23" fmla="*/ 295284 h 3722798"/>
              <a:gd name="connsiteX24" fmla="*/ 1452067 w 3271656"/>
              <a:gd name="connsiteY24" fmla="*/ 294208 h 3722798"/>
              <a:gd name="connsiteX25" fmla="*/ 1452067 w 3271656"/>
              <a:gd name="connsiteY25" fmla="*/ 243726 h 3722798"/>
              <a:gd name="connsiteX26" fmla="*/ 1452067 w 3271656"/>
              <a:gd name="connsiteY26" fmla="*/ 238801 h 3722798"/>
              <a:gd name="connsiteX27" fmla="*/ 1452067 w 3271656"/>
              <a:gd name="connsiteY27" fmla="*/ 114300 h 3722798"/>
              <a:gd name="connsiteX28" fmla="*/ 1337777 w 3271656"/>
              <a:gd name="connsiteY28" fmla="*/ 0 h 3722798"/>
              <a:gd name="connsiteX29" fmla="*/ 1024099 w 3271656"/>
              <a:gd name="connsiteY29" fmla="*/ 0 h 3722798"/>
              <a:gd name="connsiteX30" fmla="*/ 909799 w 3271656"/>
              <a:gd name="connsiteY30" fmla="*/ 114300 h 3722798"/>
              <a:gd name="connsiteX31" fmla="*/ 909799 w 3271656"/>
              <a:gd name="connsiteY31" fmla="*/ 286198 h 3722798"/>
              <a:gd name="connsiteX32" fmla="*/ 909799 w 3271656"/>
              <a:gd name="connsiteY32" fmla="*/ 291722 h 3722798"/>
              <a:gd name="connsiteX33" fmla="*/ 909799 w 3271656"/>
              <a:gd name="connsiteY33" fmla="*/ 316906 h 3722798"/>
              <a:gd name="connsiteX34" fmla="*/ 909790 w 3271656"/>
              <a:gd name="connsiteY34" fmla="*/ 316906 h 3722798"/>
              <a:gd name="connsiteX35" fmla="*/ 1819589 w 3271656"/>
              <a:gd name="connsiteY35" fmla="*/ 316906 h 3722798"/>
              <a:gd name="connsiteX36" fmla="*/ 1933889 w 3271656"/>
              <a:gd name="connsiteY36" fmla="*/ 431206 h 3722798"/>
              <a:gd name="connsiteX37" fmla="*/ 2091357 w 3271656"/>
              <a:gd name="connsiteY37" fmla="*/ 431206 h 3722798"/>
              <a:gd name="connsiteX38" fmla="*/ 2103520 w 3271656"/>
              <a:gd name="connsiteY38" fmla="*/ 431206 h 3722798"/>
              <a:gd name="connsiteX39" fmla="*/ 2247548 w 3271656"/>
              <a:gd name="connsiteY39" fmla="*/ 431206 h 3722798"/>
              <a:gd name="connsiteX40" fmla="*/ 2361857 w 3271656"/>
              <a:gd name="connsiteY40" fmla="*/ 316906 h 3722798"/>
              <a:gd name="connsiteX41" fmla="*/ 2361857 w 3271656"/>
              <a:gd name="connsiteY41" fmla="*/ 114300 h 3722798"/>
              <a:gd name="connsiteX42" fmla="*/ 2247548 w 3271656"/>
              <a:gd name="connsiteY42" fmla="*/ 0 h 3722798"/>
              <a:gd name="connsiteX43" fmla="*/ 1933889 w 3271656"/>
              <a:gd name="connsiteY43" fmla="*/ 0 h 3722798"/>
              <a:gd name="connsiteX44" fmla="*/ 1819589 w 3271656"/>
              <a:gd name="connsiteY44" fmla="*/ 114300 h 3722798"/>
              <a:gd name="connsiteX45" fmla="*/ 1819589 w 3271656"/>
              <a:gd name="connsiteY45" fmla="*/ 310220 h 3722798"/>
              <a:gd name="connsiteX46" fmla="*/ 1819589 w 3271656"/>
              <a:gd name="connsiteY46" fmla="*/ 316030 h 3722798"/>
              <a:gd name="connsiteX47" fmla="*/ 1819589 w 3271656"/>
              <a:gd name="connsiteY47" fmla="*/ 316906 h 3722798"/>
              <a:gd name="connsiteX48" fmla="*/ 1819589 w 3271656"/>
              <a:gd name="connsiteY48" fmla="*/ 316906 h 3722798"/>
              <a:gd name="connsiteX49" fmla="*/ 2843670 w 3271656"/>
              <a:gd name="connsiteY49" fmla="*/ 431206 h 3722798"/>
              <a:gd name="connsiteX50" fmla="*/ 3157338 w 3271656"/>
              <a:gd name="connsiteY50" fmla="*/ 431206 h 3722798"/>
              <a:gd name="connsiteX51" fmla="*/ 3271647 w 3271656"/>
              <a:gd name="connsiteY51" fmla="*/ 316906 h 3722798"/>
              <a:gd name="connsiteX52" fmla="*/ 3271647 w 3271656"/>
              <a:gd name="connsiteY52" fmla="*/ 114300 h 3722798"/>
              <a:gd name="connsiteX53" fmla="*/ 3157338 w 3271656"/>
              <a:gd name="connsiteY53" fmla="*/ 0 h 3722798"/>
              <a:gd name="connsiteX54" fmla="*/ 2843670 w 3271656"/>
              <a:gd name="connsiteY54" fmla="*/ 0 h 3722798"/>
              <a:gd name="connsiteX55" fmla="*/ 2729370 w 3271656"/>
              <a:gd name="connsiteY55" fmla="*/ 114300 h 3722798"/>
              <a:gd name="connsiteX56" fmla="*/ 2729370 w 3271656"/>
              <a:gd name="connsiteY56" fmla="*/ 316906 h 3722798"/>
              <a:gd name="connsiteX57" fmla="*/ 2843670 w 3271656"/>
              <a:gd name="connsiteY57" fmla="*/ 431206 h 3722798"/>
              <a:gd name="connsiteX58" fmla="*/ 542287 w 3271656"/>
              <a:gd name="connsiteY58" fmla="*/ 790289 h 3722798"/>
              <a:gd name="connsiteX59" fmla="*/ 427987 w 3271656"/>
              <a:gd name="connsiteY59" fmla="*/ 675989 h 3722798"/>
              <a:gd name="connsiteX60" fmla="*/ 212788 w 3271656"/>
              <a:gd name="connsiteY60" fmla="*/ 675989 h 3722798"/>
              <a:gd name="connsiteX61" fmla="*/ 204454 w 3271656"/>
              <a:gd name="connsiteY61" fmla="*/ 675989 h 3722798"/>
              <a:gd name="connsiteX62" fmla="*/ 114309 w 3271656"/>
              <a:gd name="connsiteY62" fmla="*/ 675989 h 3722798"/>
              <a:gd name="connsiteX63" fmla="*/ 9 w 3271656"/>
              <a:gd name="connsiteY63" fmla="*/ 790289 h 3722798"/>
              <a:gd name="connsiteX64" fmla="*/ 9 w 3271656"/>
              <a:gd name="connsiteY64" fmla="*/ 992896 h 3722798"/>
              <a:gd name="connsiteX65" fmla="*/ 114309 w 3271656"/>
              <a:gd name="connsiteY65" fmla="*/ 1107196 h 3722798"/>
              <a:gd name="connsiteX66" fmla="*/ 389658 w 3271656"/>
              <a:gd name="connsiteY66" fmla="*/ 1107196 h 3722798"/>
              <a:gd name="connsiteX67" fmla="*/ 394945 w 3271656"/>
              <a:gd name="connsiteY67" fmla="*/ 1107196 h 3722798"/>
              <a:gd name="connsiteX68" fmla="*/ 427996 w 3271656"/>
              <a:gd name="connsiteY68" fmla="*/ 1107196 h 3722798"/>
              <a:gd name="connsiteX69" fmla="*/ 542296 w 3271656"/>
              <a:gd name="connsiteY69" fmla="*/ 992896 h 3722798"/>
              <a:gd name="connsiteX70" fmla="*/ 542296 w 3271656"/>
              <a:gd name="connsiteY70" fmla="*/ 956538 h 3722798"/>
              <a:gd name="connsiteX71" fmla="*/ 542296 w 3271656"/>
              <a:gd name="connsiteY71" fmla="*/ 951719 h 3722798"/>
              <a:gd name="connsiteX72" fmla="*/ 542287 w 3271656"/>
              <a:gd name="connsiteY72" fmla="*/ 790289 h 3722798"/>
              <a:gd name="connsiteX73" fmla="*/ 542287 w 3271656"/>
              <a:gd name="connsiteY73" fmla="*/ 790289 h 3722798"/>
              <a:gd name="connsiteX74" fmla="*/ 1452067 w 3271656"/>
              <a:gd name="connsiteY74" fmla="*/ 790289 h 3722798"/>
              <a:gd name="connsiteX75" fmla="*/ 1411796 w 3271656"/>
              <a:gd name="connsiteY75" fmla="*/ 703478 h 3722798"/>
              <a:gd name="connsiteX76" fmla="*/ 1414491 w 3271656"/>
              <a:gd name="connsiteY76" fmla="*/ 728948 h 3722798"/>
              <a:gd name="connsiteX77" fmla="*/ 1324594 w 3271656"/>
              <a:gd name="connsiteY77" fmla="*/ 840096 h 3722798"/>
              <a:gd name="connsiteX78" fmla="*/ 1301153 w 3271656"/>
              <a:gd name="connsiteY78" fmla="*/ 841457 h 3722798"/>
              <a:gd name="connsiteX79" fmla="*/ 1290000 w 3271656"/>
              <a:gd name="connsiteY79" fmla="*/ 915600 h 3722798"/>
              <a:gd name="connsiteX80" fmla="*/ 1336072 w 3271656"/>
              <a:gd name="connsiteY80" fmla="*/ 947347 h 3722798"/>
              <a:gd name="connsiteX81" fmla="*/ 1450657 w 3271656"/>
              <a:gd name="connsiteY81" fmla="*/ 1009869 h 3722798"/>
              <a:gd name="connsiteX82" fmla="*/ 1452058 w 3271656"/>
              <a:gd name="connsiteY82" fmla="*/ 992896 h 3722798"/>
              <a:gd name="connsiteX83" fmla="*/ 1452058 w 3271656"/>
              <a:gd name="connsiteY83" fmla="*/ 790289 h 3722798"/>
              <a:gd name="connsiteX84" fmla="*/ 1452067 w 3271656"/>
              <a:gd name="connsiteY84" fmla="*/ 790289 h 3722798"/>
              <a:gd name="connsiteX85" fmla="*/ 1050341 w 3271656"/>
              <a:gd name="connsiteY85" fmla="*/ 886377 h 3722798"/>
              <a:gd name="connsiteX86" fmla="*/ 1107481 w 3271656"/>
              <a:gd name="connsiteY86" fmla="*/ 874566 h 3722798"/>
              <a:gd name="connsiteX87" fmla="*/ 1120654 w 3271656"/>
              <a:gd name="connsiteY87" fmla="*/ 787003 h 3722798"/>
              <a:gd name="connsiteX88" fmla="*/ 1095861 w 3271656"/>
              <a:gd name="connsiteY88" fmla="*/ 675980 h 3722798"/>
              <a:gd name="connsiteX89" fmla="*/ 1024099 w 3271656"/>
              <a:gd name="connsiteY89" fmla="*/ 675980 h 3722798"/>
              <a:gd name="connsiteX90" fmla="*/ 926097 w 3271656"/>
              <a:gd name="connsiteY90" fmla="*/ 731901 h 3722798"/>
              <a:gd name="connsiteX91" fmla="*/ 923249 w 3271656"/>
              <a:gd name="connsiteY91" fmla="*/ 736749 h 3722798"/>
              <a:gd name="connsiteX92" fmla="*/ 909809 w 3271656"/>
              <a:gd name="connsiteY92" fmla="*/ 790280 h 3722798"/>
              <a:gd name="connsiteX93" fmla="*/ 909809 w 3271656"/>
              <a:gd name="connsiteY93" fmla="*/ 992886 h 3722798"/>
              <a:gd name="connsiteX94" fmla="*/ 916153 w 3271656"/>
              <a:gd name="connsiteY94" fmla="*/ 1029995 h 3722798"/>
              <a:gd name="connsiteX95" fmla="*/ 1050341 w 3271656"/>
              <a:gd name="connsiteY95" fmla="*/ 886377 h 3722798"/>
              <a:gd name="connsiteX96" fmla="*/ 1823085 w 3271656"/>
              <a:gd name="connsiteY96" fmla="*/ 810006 h 3722798"/>
              <a:gd name="connsiteX97" fmla="*/ 1819580 w 3271656"/>
              <a:gd name="connsiteY97" fmla="*/ 805577 h 3722798"/>
              <a:gd name="connsiteX98" fmla="*/ 1819580 w 3271656"/>
              <a:gd name="connsiteY98" fmla="*/ 818950 h 3722798"/>
              <a:gd name="connsiteX99" fmla="*/ 1823085 w 3271656"/>
              <a:gd name="connsiteY99" fmla="*/ 810006 h 3722798"/>
              <a:gd name="connsiteX100" fmla="*/ 2063801 w 3271656"/>
              <a:gd name="connsiteY100" fmla="*/ 1013146 h 3722798"/>
              <a:gd name="connsiteX101" fmla="*/ 2041312 w 3271656"/>
              <a:gd name="connsiteY101" fmla="*/ 992981 h 3722798"/>
              <a:gd name="connsiteX102" fmla="*/ 1913144 w 3271656"/>
              <a:gd name="connsiteY102" fmla="*/ 878119 h 3722798"/>
              <a:gd name="connsiteX103" fmla="*/ 1967017 w 3271656"/>
              <a:gd name="connsiteY103" fmla="*/ 824236 h 3722798"/>
              <a:gd name="connsiteX104" fmla="*/ 2063810 w 3271656"/>
              <a:gd name="connsiteY104" fmla="*/ 932240 h 3722798"/>
              <a:gd name="connsiteX105" fmla="*/ 2320357 w 3271656"/>
              <a:gd name="connsiteY105" fmla="*/ 702345 h 3722798"/>
              <a:gd name="connsiteX106" fmla="*/ 2247557 w 3271656"/>
              <a:gd name="connsiteY106" fmla="*/ 675980 h 3722798"/>
              <a:gd name="connsiteX107" fmla="*/ 1933889 w 3271656"/>
              <a:gd name="connsiteY107" fmla="*/ 675980 h 3722798"/>
              <a:gd name="connsiteX108" fmla="*/ 1869719 w 3271656"/>
              <a:gd name="connsiteY108" fmla="*/ 695858 h 3722798"/>
              <a:gd name="connsiteX109" fmla="*/ 1911744 w 3271656"/>
              <a:gd name="connsiteY109" fmla="*/ 785565 h 3722798"/>
              <a:gd name="connsiteX110" fmla="*/ 1910544 w 3271656"/>
              <a:gd name="connsiteY110" fmla="*/ 815073 h 3722798"/>
              <a:gd name="connsiteX111" fmla="*/ 1896532 w 3271656"/>
              <a:gd name="connsiteY111" fmla="*/ 831418 h 3722798"/>
              <a:gd name="connsiteX112" fmla="*/ 1870129 w 3271656"/>
              <a:gd name="connsiteY112" fmla="*/ 1087612 h 3722798"/>
              <a:gd name="connsiteX113" fmla="*/ 1933899 w 3271656"/>
              <a:gd name="connsiteY113" fmla="*/ 1107186 h 3722798"/>
              <a:gd name="connsiteX114" fmla="*/ 2247567 w 3271656"/>
              <a:gd name="connsiteY114" fmla="*/ 1107186 h 3722798"/>
              <a:gd name="connsiteX115" fmla="*/ 2251158 w 3271656"/>
              <a:gd name="connsiteY115" fmla="*/ 1107005 h 3722798"/>
              <a:gd name="connsiteX116" fmla="*/ 2255806 w 3271656"/>
              <a:gd name="connsiteY116" fmla="*/ 1106767 h 3722798"/>
              <a:gd name="connsiteX117" fmla="*/ 2361876 w 3271656"/>
              <a:gd name="connsiteY117" fmla="*/ 992886 h 3722798"/>
              <a:gd name="connsiteX118" fmla="*/ 2361876 w 3271656"/>
              <a:gd name="connsiteY118" fmla="*/ 790280 h 3722798"/>
              <a:gd name="connsiteX119" fmla="*/ 2332120 w 3271656"/>
              <a:gd name="connsiteY119" fmla="*/ 713756 h 3722798"/>
              <a:gd name="connsiteX120" fmla="*/ 2081889 w 3271656"/>
              <a:gd name="connsiteY120" fmla="*/ 992972 h 3722798"/>
              <a:gd name="connsiteX121" fmla="*/ 2063801 w 3271656"/>
              <a:gd name="connsiteY121" fmla="*/ 1013146 h 3722798"/>
              <a:gd name="connsiteX122" fmla="*/ 2843670 w 3271656"/>
              <a:gd name="connsiteY122" fmla="*/ 1107196 h 3722798"/>
              <a:gd name="connsiteX123" fmla="*/ 3157338 w 3271656"/>
              <a:gd name="connsiteY123" fmla="*/ 1107196 h 3722798"/>
              <a:gd name="connsiteX124" fmla="*/ 3271647 w 3271656"/>
              <a:gd name="connsiteY124" fmla="*/ 992896 h 3722798"/>
              <a:gd name="connsiteX125" fmla="*/ 3271647 w 3271656"/>
              <a:gd name="connsiteY125" fmla="*/ 790289 h 3722798"/>
              <a:gd name="connsiteX126" fmla="*/ 3157338 w 3271656"/>
              <a:gd name="connsiteY126" fmla="*/ 675989 h 3722798"/>
              <a:gd name="connsiteX127" fmla="*/ 2843670 w 3271656"/>
              <a:gd name="connsiteY127" fmla="*/ 675989 h 3722798"/>
              <a:gd name="connsiteX128" fmla="*/ 2729370 w 3271656"/>
              <a:gd name="connsiteY128" fmla="*/ 790289 h 3722798"/>
              <a:gd name="connsiteX129" fmla="*/ 2729370 w 3271656"/>
              <a:gd name="connsiteY129" fmla="*/ 992896 h 3722798"/>
              <a:gd name="connsiteX130" fmla="*/ 2843670 w 3271656"/>
              <a:gd name="connsiteY130" fmla="*/ 1107196 h 3722798"/>
              <a:gd name="connsiteX131" fmla="*/ 427987 w 3271656"/>
              <a:gd name="connsiteY131" fmla="*/ 1783194 h 3722798"/>
              <a:gd name="connsiteX132" fmla="*/ 542287 w 3271656"/>
              <a:gd name="connsiteY132" fmla="*/ 1668894 h 3722798"/>
              <a:gd name="connsiteX133" fmla="*/ 542287 w 3271656"/>
              <a:gd name="connsiteY133" fmla="*/ 1466288 h 3722798"/>
              <a:gd name="connsiteX134" fmla="*/ 427987 w 3271656"/>
              <a:gd name="connsiteY134" fmla="*/ 1351988 h 3722798"/>
              <a:gd name="connsiteX135" fmla="*/ 239573 w 3271656"/>
              <a:gd name="connsiteY135" fmla="*/ 1351988 h 3722798"/>
              <a:gd name="connsiteX136" fmla="*/ 234982 w 3271656"/>
              <a:gd name="connsiteY136" fmla="*/ 1351988 h 3722798"/>
              <a:gd name="connsiteX137" fmla="*/ 114319 w 3271656"/>
              <a:gd name="connsiteY137" fmla="*/ 1351988 h 3722798"/>
              <a:gd name="connsiteX138" fmla="*/ 19 w 3271656"/>
              <a:gd name="connsiteY138" fmla="*/ 1466288 h 3722798"/>
              <a:gd name="connsiteX139" fmla="*/ 19 w 3271656"/>
              <a:gd name="connsiteY139" fmla="*/ 1668894 h 3722798"/>
              <a:gd name="connsiteX140" fmla="*/ 114319 w 3271656"/>
              <a:gd name="connsiteY140" fmla="*/ 1783194 h 3722798"/>
              <a:gd name="connsiteX141" fmla="*/ 121177 w 3271656"/>
              <a:gd name="connsiteY141" fmla="*/ 1783194 h 3722798"/>
              <a:gd name="connsiteX142" fmla="*/ 125282 w 3271656"/>
              <a:gd name="connsiteY142" fmla="*/ 1783194 h 3722798"/>
              <a:gd name="connsiteX143" fmla="*/ 427987 w 3271656"/>
              <a:gd name="connsiteY143" fmla="*/ 1783194 h 3722798"/>
              <a:gd name="connsiteX144" fmla="*/ 1396946 w 3271656"/>
              <a:gd name="connsiteY144" fmla="*/ 1766421 h 3722798"/>
              <a:gd name="connsiteX145" fmla="*/ 1441857 w 3271656"/>
              <a:gd name="connsiteY145" fmla="*/ 1715748 h 3722798"/>
              <a:gd name="connsiteX146" fmla="*/ 1394260 w 3271656"/>
              <a:gd name="connsiteY146" fmla="*/ 1728873 h 3722798"/>
              <a:gd name="connsiteX147" fmla="*/ 1396946 w 3271656"/>
              <a:gd name="connsiteY147" fmla="*/ 1766421 h 3722798"/>
              <a:gd name="connsiteX148" fmla="*/ 1387650 w 3271656"/>
              <a:gd name="connsiteY148" fmla="*/ 1563138 h 3722798"/>
              <a:gd name="connsiteX149" fmla="*/ 1452067 w 3271656"/>
              <a:gd name="connsiteY149" fmla="*/ 1578407 h 3722798"/>
              <a:gd name="connsiteX150" fmla="*/ 1452067 w 3271656"/>
              <a:gd name="connsiteY150" fmla="*/ 1466288 h 3722798"/>
              <a:gd name="connsiteX151" fmla="*/ 1393431 w 3271656"/>
              <a:gd name="connsiteY151" fmla="*/ 1366618 h 3722798"/>
              <a:gd name="connsiteX152" fmla="*/ 1387650 w 3271656"/>
              <a:gd name="connsiteY152" fmla="*/ 1563138 h 3722798"/>
              <a:gd name="connsiteX153" fmla="*/ 1933889 w 3271656"/>
              <a:gd name="connsiteY153" fmla="*/ 1783194 h 3722798"/>
              <a:gd name="connsiteX154" fmla="*/ 2247557 w 3271656"/>
              <a:gd name="connsiteY154" fmla="*/ 1783194 h 3722798"/>
              <a:gd name="connsiteX155" fmla="*/ 2361857 w 3271656"/>
              <a:gd name="connsiteY155" fmla="*/ 1668894 h 3722798"/>
              <a:gd name="connsiteX156" fmla="*/ 2361857 w 3271656"/>
              <a:gd name="connsiteY156" fmla="*/ 1466288 h 3722798"/>
              <a:gd name="connsiteX157" fmla="*/ 2247557 w 3271656"/>
              <a:gd name="connsiteY157" fmla="*/ 1351988 h 3722798"/>
              <a:gd name="connsiteX158" fmla="*/ 1933889 w 3271656"/>
              <a:gd name="connsiteY158" fmla="*/ 1351988 h 3722798"/>
              <a:gd name="connsiteX159" fmla="*/ 1819589 w 3271656"/>
              <a:gd name="connsiteY159" fmla="*/ 1466288 h 3722798"/>
              <a:gd name="connsiteX160" fmla="*/ 1819589 w 3271656"/>
              <a:gd name="connsiteY160" fmla="*/ 1668894 h 3722798"/>
              <a:gd name="connsiteX161" fmla="*/ 1933889 w 3271656"/>
              <a:gd name="connsiteY161" fmla="*/ 1783194 h 3722798"/>
              <a:gd name="connsiteX162" fmla="*/ 3157357 w 3271656"/>
              <a:gd name="connsiteY162" fmla="*/ 1783194 h 3722798"/>
              <a:gd name="connsiteX163" fmla="*/ 3271657 w 3271656"/>
              <a:gd name="connsiteY163" fmla="*/ 1668894 h 3722798"/>
              <a:gd name="connsiteX164" fmla="*/ 3271657 w 3271656"/>
              <a:gd name="connsiteY164" fmla="*/ 1466288 h 3722798"/>
              <a:gd name="connsiteX165" fmla="*/ 3261789 w 3271656"/>
              <a:gd name="connsiteY165" fmla="*/ 1420140 h 3722798"/>
              <a:gd name="connsiteX166" fmla="*/ 3027455 w 3271656"/>
              <a:gd name="connsiteY166" fmla="*/ 1681620 h 3722798"/>
              <a:gd name="connsiteX167" fmla="*/ 3009395 w 3271656"/>
              <a:gd name="connsiteY167" fmla="*/ 1701784 h 3722798"/>
              <a:gd name="connsiteX168" fmla="*/ 2986897 w 3271656"/>
              <a:gd name="connsiteY168" fmla="*/ 1681620 h 3722798"/>
              <a:gd name="connsiteX169" fmla="*/ 2858729 w 3271656"/>
              <a:gd name="connsiteY169" fmla="*/ 1566758 h 3722798"/>
              <a:gd name="connsiteX170" fmla="*/ 2912612 w 3271656"/>
              <a:gd name="connsiteY170" fmla="*/ 1512875 h 3722798"/>
              <a:gd name="connsiteX171" fmla="*/ 3009405 w 3271656"/>
              <a:gd name="connsiteY171" fmla="*/ 1620879 h 3722798"/>
              <a:gd name="connsiteX172" fmla="*/ 3252445 w 3271656"/>
              <a:gd name="connsiteY172" fmla="*/ 1403080 h 3722798"/>
              <a:gd name="connsiteX173" fmla="*/ 3157385 w 3271656"/>
              <a:gd name="connsiteY173" fmla="*/ 1351979 h 3722798"/>
              <a:gd name="connsiteX174" fmla="*/ 2875474 w 3271656"/>
              <a:gd name="connsiteY174" fmla="*/ 1351979 h 3722798"/>
              <a:gd name="connsiteX175" fmla="*/ 2869759 w 3271656"/>
              <a:gd name="connsiteY175" fmla="*/ 1351979 h 3722798"/>
              <a:gd name="connsiteX176" fmla="*/ 2843679 w 3271656"/>
              <a:gd name="connsiteY176" fmla="*/ 1351979 h 3722798"/>
              <a:gd name="connsiteX177" fmla="*/ 2729379 w 3271656"/>
              <a:gd name="connsiteY177" fmla="*/ 1466279 h 3722798"/>
              <a:gd name="connsiteX178" fmla="*/ 2729379 w 3271656"/>
              <a:gd name="connsiteY178" fmla="*/ 1668885 h 3722798"/>
              <a:gd name="connsiteX179" fmla="*/ 2843679 w 3271656"/>
              <a:gd name="connsiteY179" fmla="*/ 1783185 h 3722798"/>
              <a:gd name="connsiteX180" fmla="*/ 2951807 w 3271656"/>
              <a:gd name="connsiteY180" fmla="*/ 1783185 h 3722798"/>
              <a:gd name="connsiteX181" fmla="*/ 2956598 w 3271656"/>
              <a:gd name="connsiteY181" fmla="*/ 1783185 h 3722798"/>
              <a:gd name="connsiteX182" fmla="*/ 3157357 w 3271656"/>
              <a:gd name="connsiteY182" fmla="*/ 1783194 h 3722798"/>
              <a:gd name="connsiteX183" fmla="*/ 3157357 w 3271656"/>
              <a:gd name="connsiteY183" fmla="*/ 1783194 h 3722798"/>
              <a:gd name="connsiteX184" fmla="*/ 3157357 w 3271656"/>
              <a:gd name="connsiteY184" fmla="*/ 1783194 h 3722798"/>
              <a:gd name="connsiteX185" fmla="*/ 114300 w 3271656"/>
              <a:gd name="connsiteY185" fmla="*/ 2459193 h 3722798"/>
              <a:gd name="connsiteX186" fmla="*/ 272405 w 3271656"/>
              <a:gd name="connsiteY186" fmla="*/ 2459193 h 3722798"/>
              <a:gd name="connsiteX187" fmla="*/ 276387 w 3271656"/>
              <a:gd name="connsiteY187" fmla="*/ 2459193 h 3722798"/>
              <a:gd name="connsiteX188" fmla="*/ 427987 w 3271656"/>
              <a:gd name="connsiteY188" fmla="*/ 2459193 h 3722798"/>
              <a:gd name="connsiteX189" fmla="*/ 542287 w 3271656"/>
              <a:gd name="connsiteY189" fmla="*/ 2344893 h 3722798"/>
              <a:gd name="connsiteX190" fmla="*/ 542287 w 3271656"/>
              <a:gd name="connsiteY190" fmla="*/ 2142287 h 3722798"/>
              <a:gd name="connsiteX191" fmla="*/ 532019 w 3271656"/>
              <a:gd name="connsiteY191" fmla="*/ 2095319 h 3722798"/>
              <a:gd name="connsiteX192" fmla="*/ 291551 w 3271656"/>
              <a:gd name="connsiteY192" fmla="*/ 2363657 h 3722798"/>
              <a:gd name="connsiteX193" fmla="*/ 273482 w 3271656"/>
              <a:gd name="connsiteY193" fmla="*/ 2383822 h 3722798"/>
              <a:gd name="connsiteX194" fmla="*/ 250984 w 3271656"/>
              <a:gd name="connsiteY194" fmla="*/ 2363657 h 3722798"/>
              <a:gd name="connsiteX195" fmla="*/ 122815 w 3271656"/>
              <a:gd name="connsiteY195" fmla="*/ 2248786 h 3722798"/>
              <a:gd name="connsiteX196" fmla="*/ 176698 w 3271656"/>
              <a:gd name="connsiteY196" fmla="*/ 2194903 h 3722798"/>
              <a:gd name="connsiteX197" fmla="*/ 273491 w 3271656"/>
              <a:gd name="connsiteY197" fmla="*/ 2302917 h 3722798"/>
              <a:gd name="connsiteX198" fmla="*/ 523142 w 3271656"/>
              <a:gd name="connsiteY198" fmla="*/ 2079193 h 3722798"/>
              <a:gd name="connsiteX199" fmla="*/ 428015 w 3271656"/>
              <a:gd name="connsiteY199" fmla="*/ 2027987 h 3722798"/>
              <a:gd name="connsiteX200" fmla="*/ 132359 w 3271656"/>
              <a:gd name="connsiteY200" fmla="*/ 2027987 h 3722798"/>
              <a:gd name="connsiteX201" fmla="*/ 128283 w 3271656"/>
              <a:gd name="connsiteY201" fmla="*/ 2027987 h 3722798"/>
              <a:gd name="connsiteX202" fmla="*/ 114329 w 3271656"/>
              <a:gd name="connsiteY202" fmla="*/ 2027987 h 3722798"/>
              <a:gd name="connsiteX203" fmla="*/ 29 w 3271656"/>
              <a:gd name="connsiteY203" fmla="*/ 2142287 h 3722798"/>
              <a:gd name="connsiteX204" fmla="*/ 29 w 3271656"/>
              <a:gd name="connsiteY204" fmla="*/ 2344893 h 3722798"/>
              <a:gd name="connsiteX205" fmla="*/ 114300 w 3271656"/>
              <a:gd name="connsiteY205" fmla="*/ 2459193 h 3722798"/>
              <a:gd name="connsiteX206" fmla="*/ 1419139 w 3271656"/>
              <a:gd name="connsiteY206" fmla="*/ 2424884 h 3722798"/>
              <a:gd name="connsiteX207" fmla="*/ 1452058 w 3271656"/>
              <a:gd name="connsiteY207" fmla="*/ 2344893 h 3722798"/>
              <a:gd name="connsiteX208" fmla="*/ 1452058 w 3271656"/>
              <a:gd name="connsiteY208" fmla="*/ 2142287 h 3722798"/>
              <a:gd name="connsiteX209" fmla="*/ 1411253 w 3271656"/>
              <a:gd name="connsiteY209" fmla="*/ 2054981 h 3722798"/>
              <a:gd name="connsiteX210" fmla="*/ 1419139 w 3271656"/>
              <a:gd name="connsiteY210" fmla="*/ 2424884 h 3722798"/>
              <a:gd name="connsiteX211" fmla="*/ 909790 w 3271656"/>
              <a:gd name="connsiteY211" fmla="*/ 2344893 h 3722798"/>
              <a:gd name="connsiteX212" fmla="*/ 946099 w 3271656"/>
              <a:gd name="connsiteY212" fmla="*/ 2428094 h 3722798"/>
              <a:gd name="connsiteX213" fmla="*/ 909790 w 3271656"/>
              <a:gd name="connsiteY213" fmla="*/ 2200856 h 3722798"/>
              <a:gd name="connsiteX214" fmla="*/ 909790 w 3271656"/>
              <a:gd name="connsiteY214" fmla="*/ 2344893 h 3722798"/>
              <a:gd name="connsiteX215" fmla="*/ 1819589 w 3271656"/>
              <a:gd name="connsiteY215" fmla="*/ 2344893 h 3722798"/>
              <a:gd name="connsiteX216" fmla="*/ 1933889 w 3271656"/>
              <a:gd name="connsiteY216" fmla="*/ 2459193 h 3722798"/>
              <a:gd name="connsiteX217" fmla="*/ 2247557 w 3271656"/>
              <a:gd name="connsiteY217" fmla="*/ 2459193 h 3722798"/>
              <a:gd name="connsiteX218" fmla="*/ 2361857 w 3271656"/>
              <a:gd name="connsiteY218" fmla="*/ 2344893 h 3722798"/>
              <a:gd name="connsiteX219" fmla="*/ 2361857 w 3271656"/>
              <a:gd name="connsiteY219" fmla="*/ 2142287 h 3722798"/>
              <a:gd name="connsiteX220" fmla="*/ 2247557 w 3271656"/>
              <a:gd name="connsiteY220" fmla="*/ 2027987 h 3722798"/>
              <a:gd name="connsiteX221" fmla="*/ 1933889 w 3271656"/>
              <a:gd name="connsiteY221" fmla="*/ 2027987 h 3722798"/>
              <a:gd name="connsiteX222" fmla="*/ 1819589 w 3271656"/>
              <a:gd name="connsiteY222" fmla="*/ 2142287 h 3722798"/>
              <a:gd name="connsiteX223" fmla="*/ 1819589 w 3271656"/>
              <a:gd name="connsiteY223" fmla="*/ 2344893 h 3722798"/>
              <a:gd name="connsiteX224" fmla="*/ 3157357 w 3271656"/>
              <a:gd name="connsiteY224" fmla="*/ 2459193 h 3722798"/>
              <a:gd name="connsiteX225" fmla="*/ 3271657 w 3271656"/>
              <a:gd name="connsiteY225" fmla="*/ 2344893 h 3722798"/>
              <a:gd name="connsiteX226" fmla="*/ 3271657 w 3271656"/>
              <a:gd name="connsiteY226" fmla="*/ 2142287 h 3722798"/>
              <a:gd name="connsiteX227" fmla="*/ 3157357 w 3271656"/>
              <a:gd name="connsiteY227" fmla="*/ 2027987 h 3722798"/>
              <a:gd name="connsiteX228" fmla="*/ 2951340 w 3271656"/>
              <a:gd name="connsiteY228" fmla="*/ 2027987 h 3722798"/>
              <a:gd name="connsiteX229" fmla="*/ 2946435 w 3271656"/>
              <a:gd name="connsiteY229" fmla="*/ 2027987 h 3722798"/>
              <a:gd name="connsiteX230" fmla="*/ 2843679 w 3271656"/>
              <a:gd name="connsiteY230" fmla="*/ 2027987 h 3722798"/>
              <a:gd name="connsiteX231" fmla="*/ 2729379 w 3271656"/>
              <a:gd name="connsiteY231" fmla="*/ 2142287 h 3722798"/>
              <a:gd name="connsiteX232" fmla="*/ 2729379 w 3271656"/>
              <a:gd name="connsiteY232" fmla="*/ 2344893 h 3722798"/>
              <a:gd name="connsiteX233" fmla="*/ 2843679 w 3271656"/>
              <a:gd name="connsiteY233" fmla="*/ 2459193 h 3722798"/>
              <a:gd name="connsiteX234" fmla="*/ 2843860 w 3271656"/>
              <a:gd name="connsiteY234" fmla="*/ 2459193 h 3722798"/>
              <a:gd name="connsiteX235" fmla="*/ 2849947 w 3271656"/>
              <a:gd name="connsiteY235" fmla="*/ 2459193 h 3722798"/>
              <a:gd name="connsiteX236" fmla="*/ 3157357 w 3271656"/>
              <a:gd name="connsiteY236" fmla="*/ 2459193 h 3722798"/>
              <a:gd name="connsiteX237" fmla="*/ 1523714 w 3271656"/>
              <a:gd name="connsiteY237" fmla="*/ 1555671 h 3722798"/>
              <a:gd name="connsiteX238" fmla="*/ 1627718 w 3271656"/>
              <a:gd name="connsiteY238" fmla="*/ 1576578 h 3722798"/>
              <a:gd name="connsiteX239" fmla="*/ 1646501 w 3271656"/>
              <a:gd name="connsiteY239" fmla="*/ 1569415 h 3722798"/>
              <a:gd name="connsiteX240" fmla="*/ 1795424 w 3271656"/>
              <a:gd name="connsiteY240" fmla="*/ 1384002 h 3722798"/>
              <a:gd name="connsiteX241" fmla="*/ 1791872 w 3271656"/>
              <a:gd name="connsiteY241" fmla="*/ 1370495 h 3722798"/>
              <a:gd name="connsiteX242" fmla="*/ 1788109 w 3271656"/>
              <a:gd name="connsiteY242" fmla="*/ 1368704 h 3722798"/>
              <a:gd name="connsiteX243" fmla="*/ 1682058 w 3271656"/>
              <a:gd name="connsiteY243" fmla="*/ 1343968 h 3722798"/>
              <a:gd name="connsiteX244" fmla="*/ 1665189 w 3271656"/>
              <a:gd name="connsiteY244" fmla="*/ 1348673 h 3722798"/>
              <a:gd name="connsiteX245" fmla="*/ 1518123 w 3271656"/>
              <a:gd name="connsiteY245" fmla="*/ 1539249 h 3722798"/>
              <a:gd name="connsiteX246" fmla="*/ 1516723 w 3271656"/>
              <a:gd name="connsiteY246" fmla="*/ 1542374 h 3722798"/>
              <a:gd name="connsiteX247" fmla="*/ 1523714 w 3271656"/>
              <a:gd name="connsiteY247" fmla="*/ 1555671 h 3722798"/>
              <a:gd name="connsiteX248" fmla="*/ 1282884 w 3271656"/>
              <a:gd name="connsiteY248" fmla="*/ 3598764 h 3722798"/>
              <a:gd name="connsiteX249" fmla="*/ 1225496 w 3271656"/>
              <a:gd name="connsiteY249" fmla="*/ 3601841 h 3722798"/>
              <a:gd name="connsiteX250" fmla="*/ 1212523 w 3271656"/>
              <a:gd name="connsiteY250" fmla="*/ 3602527 h 3722798"/>
              <a:gd name="connsiteX251" fmla="*/ 1191558 w 3271656"/>
              <a:gd name="connsiteY251" fmla="*/ 3673993 h 3722798"/>
              <a:gd name="connsiteX252" fmla="*/ 1170699 w 3271656"/>
              <a:gd name="connsiteY252" fmla="*/ 3666754 h 3722798"/>
              <a:gd name="connsiteX253" fmla="*/ 1105824 w 3271656"/>
              <a:gd name="connsiteY253" fmla="*/ 3653342 h 3722798"/>
              <a:gd name="connsiteX254" fmla="*/ 1015517 w 3271656"/>
              <a:gd name="connsiteY254" fmla="*/ 3607022 h 3722798"/>
              <a:gd name="connsiteX255" fmla="*/ 982504 w 3271656"/>
              <a:gd name="connsiteY255" fmla="*/ 3552777 h 3722798"/>
              <a:gd name="connsiteX256" fmla="*/ 973569 w 3271656"/>
              <a:gd name="connsiteY256" fmla="*/ 3559321 h 3722798"/>
              <a:gd name="connsiteX257" fmla="*/ 940098 w 3271656"/>
              <a:gd name="connsiteY257" fmla="*/ 3583801 h 3722798"/>
              <a:gd name="connsiteX258" fmla="*/ 901427 w 3271656"/>
              <a:gd name="connsiteY258" fmla="*/ 3597878 h 3722798"/>
              <a:gd name="connsiteX259" fmla="*/ 843420 w 3271656"/>
              <a:gd name="connsiteY259" fmla="*/ 3600945 h 3722798"/>
              <a:gd name="connsiteX260" fmla="*/ 830313 w 3271656"/>
              <a:gd name="connsiteY260" fmla="*/ 3601641 h 3722798"/>
              <a:gd name="connsiteX261" fmla="*/ 779440 w 3271656"/>
              <a:gd name="connsiteY261" fmla="*/ 3720779 h 3722798"/>
              <a:gd name="connsiteX262" fmla="*/ 1233097 w 3271656"/>
              <a:gd name="connsiteY262" fmla="*/ 3721846 h 3722798"/>
              <a:gd name="connsiteX263" fmla="*/ 1637681 w 3271656"/>
              <a:gd name="connsiteY263" fmla="*/ 3722798 h 3722798"/>
              <a:gd name="connsiteX264" fmla="*/ 1635119 w 3271656"/>
              <a:gd name="connsiteY264" fmla="*/ 3718360 h 3722798"/>
              <a:gd name="connsiteX265" fmla="*/ 1564986 w 3271656"/>
              <a:gd name="connsiteY265" fmla="*/ 3667706 h 3722798"/>
              <a:gd name="connsiteX266" fmla="*/ 1497616 w 3271656"/>
              <a:gd name="connsiteY266" fmla="*/ 3654285 h 3722798"/>
              <a:gd name="connsiteX267" fmla="*/ 1398661 w 3271656"/>
              <a:gd name="connsiteY267" fmla="*/ 3607927 h 3722798"/>
              <a:gd name="connsiteX268" fmla="*/ 1355484 w 3271656"/>
              <a:gd name="connsiteY268" fmla="*/ 3553654 h 3722798"/>
              <a:gd name="connsiteX269" fmla="*/ 1347768 w 3271656"/>
              <a:gd name="connsiteY269" fmla="*/ 3560207 h 3722798"/>
              <a:gd name="connsiteX270" fmla="*/ 1318908 w 3271656"/>
              <a:gd name="connsiteY270" fmla="*/ 3584686 h 3722798"/>
              <a:gd name="connsiteX271" fmla="*/ 1282884 w 3271656"/>
              <a:gd name="connsiteY271" fmla="*/ 3598764 h 372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</a:cxnLst>
            <a:rect l="l" t="t" r="r" b="b"/>
            <a:pathLst>
              <a:path w="3271656" h="3722798">
                <a:moveTo>
                  <a:pt x="0" y="316906"/>
                </a:moveTo>
                <a:lnTo>
                  <a:pt x="0" y="114300"/>
                </a:lnTo>
                <a:cubicBezTo>
                  <a:pt x="0" y="51435"/>
                  <a:pt x="51425" y="0"/>
                  <a:pt x="114300" y="0"/>
                </a:cubicBezTo>
                <a:lnTo>
                  <a:pt x="427977" y="0"/>
                </a:lnTo>
                <a:cubicBezTo>
                  <a:pt x="469306" y="0"/>
                  <a:pt x="505577" y="22308"/>
                  <a:pt x="525666" y="55397"/>
                </a:cubicBezTo>
                <a:lnTo>
                  <a:pt x="294199" y="262814"/>
                </a:lnTo>
                <a:lnTo>
                  <a:pt x="197406" y="154810"/>
                </a:lnTo>
                <a:lnTo>
                  <a:pt x="143532" y="208693"/>
                </a:lnTo>
                <a:lnTo>
                  <a:pt x="271701" y="323555"/>
                </a:lnTo>
                <a:lnTo>
                  <a:pt x="294189" y="343719"/>
                </a:lnTo>
                <a:lnTo>
                  <a:pt x="312258" y="323555"/>
                </a:lnTo>
                <a:lnTo>
                  <a:pt x="535076" y="74914"/>
                </a:lnTo>
                <a:cubicBezTo>
                  <a:pt x="539639" y="87220"/>
                  <a:pt x="542268" y="100451"/>
                  <a:pt x="542268" y="114300"/>
                </a:cubicBezTo>
                <a:lnTo>
                  <a:pt x="542268" y="316906"/>
                </a:lnTo>
                <a:cubicBezTo>
                  <a:pt x="542268" y="379771"/>
                  <a:pt x="490833" y="431206"/>
                  <a:pt x="427958" y="431206"/>
                </a:cubicBezTo>
                <a:lnTo>
                  <a:pt x="114290" y="431206"/>
                </a:lnTo>
                <a:cubicBezTo>
                  <a:pt x="51435" y="431206"/>
                  <a:pt x="0" y="379771"/>
                  <a:pt x="0" y="316906"/>
                </a:cubicBezTo>
                <a:close/>
                <a:moveTo>
                  <a:pt x="909790" y="316906"/>
                </a:moveTo>
                <a:cubicBezTo>
                  <a:pt x="909790" y="379771"/>
                  <a:pt x="961225" y="431206"/>
                  <a:pt x="1024090" y="431206"/>
                </a:cubicBezTo>
                <a:lnTo>
                  <a:pt x="1114377" y="431206"/>
                </a:lnTo>
                <a:cubicBezTo>
                  <a:pt x="1114006" y="422538"/>
                  <a:pt x="1112996" y="413709"/>
                  <a:pt x="1112939" y="405174"/>
                </a:cubicBezTo>
                <a:cubicBezTo>
                  <a:pt x="1112473" y="347148"/>
                  <a:pt x="1167870" y="294884"/>
                  <a:pt x="1225772" y="298733"/>
                </a:cubicBezTo>
                <a:cubicBezTo>
                  <a:pt x="1253376" y="300571"/>
                  <a:pt x="1279274" y="313106"/>
                  <a:pt x="1306754" y="316278"/>
                </a:cubicBezTo>
                <a:cubicBezTo>
                  <a:pt x="1351893" y="321497"/>
                  <a:pt x="1395756" y="301238"/>
                  <a:pt x="1440799" y="295284"/>
                </a:cubicBezTo>
                <a:cubicBezTo>
                  <a:pt x="1444524" y="294789"/>
                  <a:pt x="1448286" y="294456"/>
                  <a:pt x="1452067" y="294208"/>
                </a:cubicBezTo>
                <a:lnTo>
                  <a:pt x="1452067" y="243726"/>
                </a:lnTo>
                <a:lnTo>
                  <a:pt x="1452067" y="238801"/>
                </a:lnTo>
                <a:lnTo>
                  <a:pt x="1452067" y="114300"/>
                </a:lnTo>
                <a:cubicBezTo>
                  <a:pt x="1452067" y="51435"/>
                  <a:pt x="1400642" y="0"/>
                  <a:pt x="1337777" y="0"/>
                </a:cubicBezTo>
                <a:lnTo>
                  <a:pt x="1024099" y="0"/>
                </a:lnTo>
                <a:cubicBezTo>
                  <a:pt x="961234" y="0"/>
                  <a:pt x="909799" y="51435"/>
                  <a:pt x="909799" y="114300"/>
                </a:cubicBezTo>
                <a:lnTo>
                  <a:pt x="909799" y="286198"/>
                </a:lnTo>
                <a:lnTo>
                  <a:pt x="909799" y="291722"/>
                </a:lnTo>
                <a:lnTo>
                  <a:pt x="909799" y="316906"/>
                </a:lnTo>
                <a:lnTo>
                  <a:pt x="909790" y="316906"/>
                </a:lnTo>
                <a:close/>
                <a:moveTo>
                  <a:pt x="1819589" y="316906"/>
                </a:moveTo>
                <a:cubicBezTo>
                  <a:pt x="1819589" y="379771"/>
                  <a:pt x="1871015" y="431206"/>
                  <a:pt x="1933889" y="431206"/>
                </a:cubicBezTo>
                <a:lnTo>
                  <a:pt x="2091357" y="431206"/>
                </a:lnTo>
                <a:lnTo>
                  <a:pt x="2103520" y="431206"/>
                </a:lnTo>
                <a:lnTo>
                  <a:pt x="2247548" y="431206"/>
                </a:lnTo>
                <a:cubicBezTo>
                  <a:pt x="2310422" y="431206"/>
                  <a:pt x="2361857" y="379771"/>
                  <a:pt x="2361857" y="316906"/>
                </a:cubicBezTo>
                <a:lnTo>
                  <a:pt x="2361857" y="114300"/>
                </a:lnTo>
                <a:cubicBezTo>
                  <a:pt x="2361857" y="51435"/>
                  <a:pt x="2310422" y="0"/>
                  <a:pt x="2247548" y="0"/>
                </a:cubicBezTo>
                <a:lnTo>
                  <a:pt x="1933889" y="0"/>
                </a:lnTo>
                <a:cubicBezTo>
                  <a:pt x="1871015" y="0"/>
                  <a:pt x="1819589" y="51435"/>
                  <a:pt x="1819589" y="114300"/>
                </a:cubicBezTo>
                <a:lnTo>
                  <a:pt x="1819589" y="310220"/>
                </a:lnTo>
                <a:lnTo>
                  <a:pt x="1819589" y="316030"/>
                </a:lnTo>
                <a:lnTo>
                  <a:pt x="1819589" y="316906"/>
                </a:lnTo>
                <a:lnTo>
                  <a:pt x="1819589" y="316906"/>
                </a:lnTo>
                <a:close/>
                <a:moveTo>
                  <a:pt x="2843670" y="431206"/>
                </a:moveTo>
                <a:lnTo>
                  <a:pt x="3157338" y="431206"/>
                </a:lnTo>
                <a:cubicBezTo>
                  <a:pt x="3220212" y="431206"/>
                  <a:pt x="3271647" y="379771"/>
                  <a:pt x="3271647" y="316906"/>
                </a:cubicBezTo>
                <a:lnTo>
                  <a:pt x="3271647" y="114300"/>
                </a:lnTo>
                <a:cubicBezTo>
                  <a:pt x="3271647" y="51435"/>
                  <a:pt x="3220212" y="0"/>
                  <a:pt x="3157338" y="0"/>
                </a:cubicBezTo>
                <a:lnTo>
                  <a:pt x="2843670" y="0"/>
                </a:lnTo>
                <a:cubicBezTo>
                  <a:pt x="2780795" y="0"/>
                  <a:pt x="2729370" y="51435"/>
                  <a:pt x="2729370" y="114300"/>
                </a:cubicBezTo>
                <a:lnTo>
                  <a:pt x="2729370" y="316906"/>
                </a:lnTo>
                <a:cubicBezTo>
                  <a:pt x="2729370" y="379771"/>
                  <a:pt x="2780805" y="431206"/>
                  <a:pt x="2843670" y="431206"/>
                </a:cubicBezTo>
                <a:close/>
                <a:moveTo>
                  <a:pt x="542287" y="790289"/>
                </a:moveTo>
                <a:cubicBezTo>
                  <a:pt x="542287" y="727424"/>
                  <a:pt x="490852" y="675989"/>
                  <a:pt x="427987" y="675989"/>
                </a:cubicBezTo>
                <a:lnTo>
                  <a:pt x="212788" y="675989"/>
                </a:lnTo>
                <a:lnTo>
                  <a:pt x="204454" y="675989"/>
                </a:lnTo>
                <a:lnTo>
                  <a:pt x="114309" y="675989"/>
                </a:lnTo>
                <a:cubicBezTo>
                  <a:pt x="51435" y="675989"/>
                  <a:pt x="9" y="727424"/>
                  <a:pt x="9" y="790289"/>
                </a:cubicBezTo>
                <a:lnTo>
                  <a:pt x="9" y="992896"/>
                </a:lnTo>
                <a:cubicBezTo>
                  <a:pt x="9" y="1055761"/>
                  <a:pt x="51435" y="1107196"/>
                  <a:pt x="114309" y="1107196"/>
                </a:cubicBezTo>
                <a:lnTo>
                  <a:pt x="389658" y="1107196"/>
                </a:lnTo>
                <a:lnTo>
                  <a:pt x="394945" y="1107196"/>
                </a:lnTo>
                <a:lnTo>
                  <a:pt x="427996" y="1107196"/>
                </a:lnTo>
                <a:cubicBezTo>
                  <a:pt x="490861" y="1107196"/>
                  <a:pt x="542296" y="1055761"/>
                  <a:pt x="542296" y="992896"/>
                </a:cubicBezTo>
                <a:lnTo>
                  <a:pt x="542296" y="956538"/>
                </a:lnTo>
                <a:lnTo>
                  <a:pt x="542296" y="951719"/>
                </a:lnTo>
                <a:lnTo>
                  <a:pt x="542287" y="790289"/>
                </a:lnTo>
                <a:lnTo>
                  <a:pt x="542287" y="790289"/>
                </a:lnTo>
                <a:close/>
                <a:moveTo>
                  <a:pt x="1452067" y="790289"/>
                </a:moveTo>
                <a:cubicBezTo>
                  <a:pt x="1452067" y="755618"/>
                  <a:pt x="1436380" y="724481"/>
                  <a:pt x="1411796" y="703478"/>
                </a:cubicBezTo>
                <a:lnTo>
                  <a:pt x="1414491" y="728948"/>
                </a:lnTo>
                <a:cubicBezTo>
                  <a:pt x="1420358" y="784470"/>
                  <a:pt x="1380106" y="834228"/>
                  <a:pt x="1324594" y="840096"/>
                </a:cubicBezTo>
                <a:lnTo>
                  <a:pt x="1301153" y="841457"/>
                </a:lnTo>
                <a:lnTo>
                  <a:pt x="1290000" y="915600"/>
                </a:lnTo>
                <a:cubicBezTo>
                  <a:pt x="1306078" y="924716"/>
                  <a:pt x="1321527" y="935326"/>
                  <a:pt x="1336072" y="947347"/>
                </a:cubicBezTo>
                <a:lnTo>
                  <a:pt x="1450657" y="1009869"/>
                </a:lnTo>
                <a:cubicBezTo>
                  <a:pt x="1451496" y="1004316"/>
                  <a:pt x="1452058" y="998677"/>
                  <a:pt x="1452058" y="992896"/>
                </a:cubicBezTo>
                <a:lnTo>
                  <a:pt x="1452058" y="790289"/>
                </a:lnTo>
                <a:lnTo>
                  <a:pt x="1452067" y="790289"/>
                </a:lnTo>
                <a:close/>
                <a:moveTo>
                  <a:pt x="1050341" y="886377"/>
                </a:moveTo>
                <a:cubicBezTo>
                  <a:pt x="1068248" y="880148"/>
                  <a:pt x="1087536" y="876386"/>
                  <a:pt x="1107481" y="874566"/>
                </a:cubicBezTo>
                <a:lnTo>
                  <a:pt x="1120654" y="787003"/>
                </a:lnTo>
                <a:cubicBezTo>
                  <a:pt x="1112539" y="743693"/>
                  <a:pt x="1104195" y="709955"/>
                  <a:pt x="1095861" y="675980"/>
                </a:cubicBezTo>
                <a:lnTo>
                  <a:pt x="1024099" y="675980"/>
                </a:lnTo>
                <a:cubicBezTo>
                  <a:pt x="982551" y="675980"/>
                  <a:pt x="946109" y="698516"/>
                  <a:pt x="926097" y="731901"/>
                </a:cubicBezTo>
                <a:cubicBezTo>
                  <a:pt x="925135" y="733511"/>
                  <a:pt x="924135" y="735092"/>
                  <a:pt x="923249" y="736749"/>
                </a:cubicBezTo>
                <a:cubicBezTo>
                  <a:pt x="914695" y="752751"/>
                  <a:pt x="909809" y="770963"/>
                  <a:pt x="909809" y="790280"/>
                </a:cubicBezTo>
                <a:lnTo>
                  <a:pt x="909809" y="992886"/>
                </a:lnTo>
                <a:cubicBezTo>
                  <a:pt x="909809" y="1005878"/>
                  <a:pt x="912114" y="1018327"/>
                  <a:pt x="916153" y="1029995"/>
                </a:cubicBezTo>
                <a:cubicBezTo>
                  <a:pt x="945414" y="959510"/>
                  <a:pt x="987238" y="908342"/>
                  <a:pt x="1050341" y="886377"/>
                </a:cubicBezTo>
                <a:close/>
                <a:moveTo>
                  <a:pt x="1823085" y="810006"/>
                </a:moveTo>
                <a:cubicBezTo>
                  <a:pt x="1821847" y="808568"/>
                  <a:pt x="1820742" y="807053"/>
                  <a:pt x="1819580" y="805577"/>
                </a:cubicBezTo>
                <a:lnTo>
                  <a:pt x="1819580" y="818950"/>
                </a:lnTo>
                <a:lnTo>
                  <a:pt x="1823085" y="810006"/>
                </a:lnTo>
                <a:close/>
                <a:moveTo>
                  <a:pt x="2063801" y="1013146"/>
                </a:moveTo>
                <a:lnTo>
                  <a:pt x="2041312" y="992981"/>
                </a:lnTo>
                <a:lnTo>
                  <a:pt x="1913144" y="878119"/>
                </a:lnTo>
                <a:lnTo>
                  <a:pt x="1967017" y="824236"/>
                </a:lnTo>
                <a:lnTo>
                  <a:pt x="2063810" y="932240"/>
                </a:lnTo>
                <a:lnTo>
                  <a:pt x="2320357" y="702345"/>
                </a:lnTo>
                <a:cubicBezTo>
                  <a:pt x="2300545" y="685905"/>
                  <a:pt x="2275161" y="675980"/>
                  <a:pt x="2247557" y="675980"/>
                </a:cubicBezTo>
                <a:lnTo>
                  <a:pt x="1933889" y="675980"/>
                </a:lnTo>
                <a:cubicBezTo>
                  <a:pt x="1910144" y="675980"/>
                  <a:pt x="1888046" y="683333"/>
                  <a:pt x="1869719" y="695858"/>
                </a:cubicBezTo>
                <a:cubicBezTo>
                  <a:pt x="1893246" y="716566"/>
                  <a:pt x="1905886" y="754399"/>
                  <a:pt x="1911744" y="785565"/>
                </a:cubicBezTo>
                <a:cubicBezTo>
                  <a:pt x="1913582" y="795366"/>
                  <a:pt x="1914030" y="805729"/>
                  <a:pt x="1910544" y="815073"/>
                </a:cubicBezTo>
                <a:cubicBezTo>
                  <a:pt x="1907981" y="821941"/>
                  <a:pt x="1902933" y="828094"/>
                  <a:pt x="1896532" y="831418"/>
                </a:cubicBezTo>
                <a:lnTo>
                  <a:pt x="1870129" y="1087612"/>
                </a:lnTo>
                <a:cubicBezTo>
                  <a:pt x="1888379" y="1099956"/>
                  <a:pt x="1910344" y="1107186"/>
                  <a:pt x="1933899" y="1107186"/>
                </a:cubicBezTo>
                <a:lnTo>
                  <a:pt x="2247567" y="1107186"/>
                </a:lnTo>
                <a:cubicBezTo>
                  <a:pt x="2248786" y="1107186"/>
                  <a:pt x="2249948" y="1107043"/>
                  <a:pt x="2251158" y="1107005"/>
                </a:cubicBezTo>
                <a:cubicBezTo>
                  <a:pt x="2252710" y="1106957"/>
                  <a:pt x="2254263" y="1106881"/>
                  <a:pt x="2255806" y="1106767"/>
                </a:cubicBezTo>
                <a:cubicBezTo>
                  <a:pt x="2314851" y="1102490"/>
                  <a:pt x="2361876" y="1052970"/>
                  <a:pt x="2361876" y="992886"/>
                </a:cubicBezTo>
                <a:lnTo>
                  <a:pt x="2361876" y="790280"/>
                </a:lnTo>
                <a:cubicBezTo>
                  <a:pt x="2361876" y="760876"/>
                  <a:pt x="2350532" y="734063"/>
                  <a:pt x="2332120" y="713756"/>
                </a:cubicBezTo>
                <a:lnTo>
                  <a:pt x="2081889" y="992972"/>
                </a:lnTo>
                <a:lnTo>
                  <a:pt x="2063801" y="1013146"/>
                </a:lnTo>
                <a:close/>
                <a:moveTo>
                  <a:pt x="2843670" y="1107196"/>
                </a:moveTo>
                <a:lnTo>
                  <a:pt x="3157338" y="1107196"/>
                </a:lnTo>
                <a:cubicBezTo>
                  <a:pt x="3220212" y="1107196"/>
                  <a:pt x="3271647" y="1055761"/>
                  <a:pt x="3271647" y="992896"/>
                </a:cubicBezTo>
                <a:lnTo>
                  <a:pt x="3271647" y="790289"/>
                </a:lnTo>
                <a:cubicBezTo>
                  <a:pt x="3271647" y="727424"/>
                  <a:pt x="3220212" y="675989"/>
                  <a:pt x="3157338" y="675989"/>
                </a:cubicBezTo>
                <a:lnTo>
                  <a:pt x="2843670" y="675989"/>
                </a:lnTo>
                <a:cubicBezTo>
                  <a:pt x="2780795" y="675989"/>
                  <a:pt x="2729370" y="727424"/>
                  <a:pt x="2729370" y="790289"/>
                </a:cubicBezTo>
                <a:lnTo>
                  <a:pt x="2729370" y="992896"/>
                </a:lnTo>
                <a:cubicBezTo>
                  <a:pt x="2729370" y="1055770"/>
                  <a:pt x="2780805" y="1107196"/>
                  <a:pt x="2843670" y="1107196"/>
                </a:cubicBezTo>
                <a:close/>
                <a:moveTo>
                  <a:pt x="427987" y="1783194"/>
                </a:moveTo>
                <a:cubicBezTo>
                  <a:pt x="490852" y="1783194"/>
                  <a:pt x="542287" y="1731759"/>
                  <a:pt x="542287" y="1668894"/>
                </a:cubicBezTo>
                <a:lnTo>
                  <a:pt x="542287" y="1466288"/>
                </a:lnTo>
                <a:cubicBezTo>
                  <a:pt x="542287" y="1403423"/>
                  <a:pt x="490852" y="1351988"/>
                  <a:pt x="427987" y="1351988"/>
                </a:cubicBezTo>
                <a:lnTo>
                  <a:pt x="239573" y="1351988"/>
                </a:lnTo>
                <a:lnTo>
                  <a:pt x="234982" y="1351988"/>
                </a:lnTo>
                <a:lnTo>
                  <a:pt x="114319" y="1351988"/>
                </a:lnTo>
                <a:cubicBezTo>
                  <a:pt x="51445" y="1351988"/>
                  <a:pt x="19" y="1403423"/>
                  <a:pt x="19" y="1466288"/>
                </a:cubicBezTo>
                <a:lnTo>
                  <a:pt x="19" y="1668894"/>
                </a:lnTo>
                <a:cubicBezTo>
                  <a:pt x="19" y="1731759"/>
                  <a:pt x="51445" y="1783194"/>
                  <a:pt x="114319" y="1783194"/>
                </a:cubicBezTo>
                <a:lnTo>
                  <a:pt x="121177" y="1783194"/>
                </a:lnTo>
                <a:lnTo>
                  <a:pt x="125282" y="1783194"/>
                </a:lnTo>
                <a:lnTo>
                  <a:pt x="427987" y="1783194"/>
                </a:lnTo>
                <a:close/>
                <a:moveTo>
                  <a:pt x="1396946" y="1766421"/>
                </a:moveTo>
                <a:cubicBezTo>
                  <a:pt x="1416548" y="1754438"/>
                  <a:pt x="1432303" y="1736807"/>
                  <a:pt x="1441857" y="1715748"/>
                </a:cubicBezTo>
                <a:cubicBezTo>
                  <a:pt x="1426159" y="1720110"/>
                  <a:pt x="1410291" y="1724473"/>
                  <a:pt x="1394260" y="1728873"/>
                </a:cubicBezTo>
                <a:cubicBezTo>
                  <a:pt x="1395089" y="1741456"/>
                  <a:pt x="1395984" y="1753981"/>
                  <a:pt x="1396946" y="1766421"/>
                </a:cubicBezTo>
                <a:close/>
                <a:moveTo>
                  <a:pt x="1387650" y="1563138"/>
                </a:moveTo>
                <a:cubicBezTo>
                  <a:pt x="1408681" y="1566320"/>
                  <a:pt x="1429855" y="1572292"/>
                  <a:pt x="1452067" y="1578407"/>
                </a:cubicBezTo>
                <a:lnTo>
                  <a:pt x="1452067" y="1466288"/>
                </a:lnTo>
                <a:cubicBezTo>
                  <a:pt x="1452067" y="1423606"/>
                  <a:pt x="1428331" y="1386240"/>
                  <a:pt x="1393431" y="1366618"/>
                </a:cubicBezTo>
                <a:cubicBezTo>
                  <a:pt x="1388507" y="1429922"/>
                  <a:pt x="1386859" y="1496301"/>
                  <a:pt x="1387650" y="1563138"/>
                </a:cubicBezTo>
                <a:close/>
                <a:moveTo>
                  <a:pt x="1933889" y="1783194"/>
                </a:moveTo>
                <a:lnTo>
                  <a:pt x="2247557" y="1783194"/>
                </a:lnTo>
                <a:cubicBezTo>
                  <a:pt x="2310432" y="1783194"/>
                  <a:pt x="2361857" y="1731759"/>
                  <a:pt x="2361857" y="1668894"/>
                </a:cubicBezTo>
                <a:lnTo>
                  <a:pt x="2361857" y="1466288"/>
                </a:lnTo>
                <a:cubicBezTo>
                  <a:pt x="2361857" y="1403423"/>
                  <a:pt x="2310432" y="1351988"/>
                  <a:pt x="2247557" y="1351988"/>
                </a:cubicBezTo>
                <a:lnTo>
                  <a:pt x="1933889" y="1351988"/>
                </a:lnTo>
                <a:cubicBezTo>
                  <a:pt x="1871015" y="1351988"/>
                  <a:pt x="1819589" y="1403423"/>
                  <a:pt x="1819589" y="1466288"/>
                </a:cubicBezTo>
                <a:lnTo>
                  <a:pt x="1819589" y="1668894"/>
                </a:lnTo>
                <a:cubicBezTo>
                  <a:pt x="1819589" y="1731759"/>
                  <a:pt x="1871015" y="1783194"/>
                  <a:pt x="1933889" y="1783194"/>
                </a:cubicBezTo>
                <a:close/>
                <a:moveTo>
                  <a:pt x="3157357" y="1783194"/>
                </a:moveTo>
                <a:cubicBezTo>
                  <a:pt x="3220222" y="1783194"/>
                  <a:pt x="3271657" y="1731759"/>
                  <a:pt x="3271657" y="1668894"/>
                </a:cubicBezTo>
                <a:lnTo>
                  <a:pt x="3271657" y="1466288"/>
                </a:lnTo>
                <a:cubicBezTo>
                  <a:pt x="3271657" y="1449876"/>
                  <a:pt x="3268085" y="1434284"/>
                  <a:pt x="3261789" y="1420140"/>
                </a:cubicBezTo>
                <a:lnTo>
                  <a:pt x="3027455" y="1681620"/>
                </a:lnTo>
                <a:lnTo>
                  <a:pt x="3009395" y="1701784"/>
                </a:lnTo>
                <a:lnTo>
                  <a:pt x="2986897" y="1681620"/>
                </a:lnTo>
                <a:lnTo>
                  <a:pt x="2858729" y="1566758"/>
                </a:lnTo>
                <a:lnTo>
                  <a:pt x="2912612" y="1512875"/>
                </a:lnTo>
                <a:lnTo>
                  <a:pt x="3009405" y="1620879"/>
                </a:lnTo>
                <a:lnTo>
                  <a:pt x="3252445" y="1403080"/>
                </a:lnTo>
                <a:cubicBezTo>
                  <a:pt x="3231899" y="1372333"/>
                  <a:pt x="3196914" y="1351979"/>
                  <a:pt x="3157385" y="1351979"/>
                </a:cubicBezTo>
                <a:lnTo>
                  <a:pt x="2875474" y="1351979"/>
                </a:lnTo>
                <a:lnTo>
                  <a:pt x="2869759" y="1351979"/>
                </a:lnTo>
                <a:lnTo>
                  <a:pt x="2843679" y="1351979"/>
                </a:lnTo>
                <a:cubicBezTo>
                  <a:pt x="2780805" y="1351979"/>
                  <a:pt x="2729379" y="1403414"/>
                  <a:pt x="2729379" y="1466279"/>
                </a:cubicBezTo>
                <a:lnTo>
                  <a:pt x="2729379" y="1668885"/>
                </a:lnTo>
                <a:cubicBezTo>
                  <a:pt x="2729379" y="1731750"/>
                  <a:pt x="2780805" y="1783185"/>
                  <a:pt x="2843679" y="1783185"/>
                </a:cubicBezTo>
                <a:lnTo>
                  <a:pt x="2951807" y="1783185"/>
                </a:lnTo>
                <a:lnTo>
                  <a:pt x="2956598" y="1783185"/>
                </a:lnTo>
                <a:lnTo>
                  <a:pt x="3157357" y="1783194"/>
                </a:lnTo>
                <a:lnTo>
                  <a:pt x="3157357" y="1783194"/>
                </a:lnTo>
                <a:lnTo>
                  <a:pt x="3157357" y="1783194"/>
                </a:lnTo>
                <a:close/>
                <a:moveTo>
                  <a:pt x="114300" y="2459193"/>
                </a:moveTo>
                <a:lnTo>
                  <a:pt x="272405" y="2459193"/>
                </a:lnTo>
                <a:lnTo>
                  <a:pt x="276387" y="2459193"/>
                </a:lnTo>
                <a:lnTo>
                  <a:pt x="427987" y="2459193"/>
                </a:lnTo>
                <a:cubicBezTo>
                  <a:pt x="490852" y="2459193"/>
                  <a:pt x="542287" y="2407758"/>
                  <a:pt x="542287" y="2344893"/>
                </a:cubicBezTo>
                <a:lnTo>
                  <a:pt x="542287" y="2142287"/>
                </a:lnTo>
                <a:cubicBezTo>
                  <a:pt x="542287" y="2125551"/>
                  <a:pt x="538543" y="2109673"/>
                  <a:pt x="532019" y="2095319"/>
                </a:cubicBezTo>
                <a:lnTo>
                  <a:pt x="291551" y="2363657"/>
                </a:lnTo>
                <a:lnTo>
                  <a:pt x="273482" y="2383822"/>
                </a:lnTo>
                <a:lnTo>
                  <a:pt x="250984" y="2363657"/>
                </a:lnTo>
                <a:lnTo>
                  <a:pt x="122815" y="2248786"/>
                </a:lnTo>
                <a:lnTo>
                  <a:pt x="176698" y="2194903"/>
                </a:lnTo>
                <a:lnTo>
                  <a:pt x="273491" y="2302917"/>
                </a:lnTo>
                <a:lnTo>
                  <a:pt x="523142" y="2079193"/>
                </a:lnTo>
                <a:cubicBezTo>
                  <a:pt x="502615" y="2048399"/>
                  <a:pt x="467582" y="2027987"/>
                  <a:pt x="428015" y="2027987"/>
                </a:cubicBezTo>
                <a:lnTo>
                  <a:pt x="132359" y="2027987"/>
                </a:lnTo>
                <a:lnTo>
                  <a:pt x="128283" y="2027987"/>
                </a:lnTo>
                <a:lnTo>
                  <a:pt x="114329" y="2027987"/>
                </a:lnTo>
                <a:cubicBezTo>
                  <a:pt x="51464" y="2027987"/>
                  <a:pt x="29" y="2079412"/>
                  <a:pt x="29" y="2142287"/>
                </a:cubicBezTo>
                <a:lnTo>
                  <a:pt x="29" y="2344893"/>
                </a:lnTo>
                <a:cubicBezTo>
                  <a:pt x="0" y="2407749"/>
                  <a:pt x="51435" y="2459193"/>
                  <a:pt x="114300" y="2459193"/>
                </a:cubicBezTo>
                <a:close/>
                <a:moveTo>
                  <a:pt x="1419139" y="2424884"/>
                </a:moveTo>
                <a:cubicBezTo>
                  <a:pt x="1439456" y="2404224"/>
                  <a:pt x="1452058" y="2375964"/>
                  <a:pt x="1452058" y="2344893"/>
                </a:cubicBezTo>
                <a:lnTo>
                  <a:pt x="1452058" y="2142287"/>
                </a:lnTo>
                <a:cubicBezTo>
                  <a:pt x="1452058" y="2107359"/>
                  <a:pt x="1436141" y="2075993"/>
                  <a:pt x="1411253" y="2054981"/>
                </a:cubicBezTo>
                <a:cubicBezTo>
                  <a:pt x="1416758" y="2177767"/>
                  <a:pt x="1420320" y="2301792"/>
                  <a:pt x="1419139" y="2424884"/>
                </a:cubicBezTo>
                <a:close/>
                <a:moveTo>
                  <a:pt x="909790" y="2344893"/>
                </a:moveTo>
                <a:cubicBezTo>
                  <a:pt x="909790" y="2377640"/>
                  <a:pt x="923830" y="2407215"/>
                  <a:pt x="946099" y="2428094"/>
                </a:cubicBezTo>
                <a:cubicBezTo>
                  <a:pt x="934707" y="2352761"/>
                  <a:pt x="920344" y="2276799"/>
                  <a:pt x="909790" y="2200856"/>
                </a:cubicBezTo>
                <a:lnTo>
                  <a:pt x="909790" y="2344893"/>
                </a:lnTo>
                <a:close/>
                <a:moveTo>
                  <a:pt x="1819589" y="2344893"/>
                </a:moveTo>
                <a:cubicBezTo>
                  <a:pt x="1819589" y="2407758"/>
                  <a:pt x="1871015" y="2459193"/>
                  <a:pt x="1933889" y="2459193"/>
                </a:cubicBezTo>
                <a:lnTo>
                  <a:pt x="2247557" y="2459193"/>
                </a:lnTo>
                <a:cubicBezTo>
                  <a:pt x="2310432" y="2459193"/>
                  <a:pt x="2361857" y="2407758"/>
                  <a:pt x="2361857" y="2344893"/>
                </a:cubicBezTo>
                <a:lnTo>
                  <a:pt x="2361857" y="2142287"/>
                </a:lnTo>
                <a:cubicBezTo>
                  <a:pt x="2361857" y="2079412"/>
                  <a:pt x="2310432" y="2027987"/>
                  <a:pt x="2247557" y="2027987"/>
                </a:cubicBezTo>
                <a:lnTo>
                  <a:pt x="1933889" y="2027987"/>
                </a:lnTo>
                <a:cubicBezTo>
                  <a:pt x="1871015" y="2027987"/>
                  <a:pt x="1819589" y="2079412"/>
                  <a:pt x="1819589" y="2142287"/>
                </a:cubicBezTo>
                <a:lnTo>
                  <a:pt x="1819589" y="2344893"/>
                </a:lnTo>
                <a:close/>
                <a:moveTo>
                  <a:pt x="3157357" y="2459193"/>
                </a:moveTo>
                <a:cubicBezTo>
                  <a:pt x="3220222" y="2459193"/>
                  <a:pt x="3271657" y="2407758"/>
                  <a:pt x="3271657" y="2344893"/>
                </a:cubicBezTo>
                <a:lnTo>
                  <a:pt x="3271657" y="2142287"/>
                </a:lnTo>
                <a:cubicBezTo>
                  <a:pt x="3271657" y="2079412"/>
                  <a:pt x="3220222" y="2027987"/>
                  <a:pt x="3157357" y="2027987"/>
                </a:cubicBezTo>
                <a:lnTo>
                  <a:pt x="2951340" y="2027987"/>
                </a:lnTo>
                <a:lnTo>
                  <a:pt x="2946435" y="2027987"/>
                </a:lnTo>
                <a:lnTo>
                  <a:pt x="2843679" y="2027987"/>
                </a:lnTo>
                <a:cubicBezTo>
                  <a:pt x="2780805" y="2027987"/>
                  <a:pt x="2729379" y="2079412"/>
                  <a:pt x="2729379" y="2142287"/>
                </a:cubicBezTo>
                <a:lnTo>
                  <a:pt x="2729379" y="2344893"/>
                </a:lnTo>
                <a:cubicBezTo>
                  <a:pt x="2729379" y="2407758"/>
                  <a:pt x="2780805" y="2459193"/>
                  <a:pt x="2843679" y="2459193"/>
                </a:cubicBezTo>
                <a:lnTo>
                  <a:pt x="2843860" y="2459193"/>
                </a:lnTo>
                <a:lnTo>
                  <a:pt x="2849947" y="2459193"/>
                </a:lnTo>
                <a:lnTo>
                  <a:pt x="3157357" y="2459193"/>
                </a:lnTo>
                <a:close/>
                <a:moveTo>
                  <a:pt x="1523714" y="1555671"/>
                </a:moveTo>
                <a:lnTo>
                  <a:pt x="1627718" y="1576578"/>
                </a:lnTo>
                <a:cubicBezTo>
                  <a:pt x="1634023" y="1577892"/>
                  <a:pt x="1642434" y="1574692"/>
                  <a:pt x="1646501" y="1569415"/>
                </a:cubicBezTo>
                <a:lnTo>
                  <a:pt x="1795424" y="1384002"/>
                </a:lnTo>
                <a:cubicBezTo>
                  <a:pt x="1798625" y="1379849"/>
                  <a:pt x="1796139" y="1373619"/>
                  <a:pt x="1791872" y="1370495"/>
                </a:cubicBezTo>
                <a:cubicBezTo>
                  <a:pt x="1790719" y="1369647"/>
                  <a:pt x="1789462" y="1368990"/>
                  <a:pt x="1788109" y="1368704"/>
                </a:cubicBezTo>
                <a:lnTo>
                  <a:pt x="1682058" y="1343968"/>
                </a:lnTo>
                <a:cubicBezTo>
                  <a:pt x="1676819" y="1341291"/>
                  <a:pt x="1669266" y="1343397"/>
                  <a:pt x="1665189" y="1348673"/>
                </a:cubicBezTo>
                <a:lnTo>
                  <a:pt x="1518123" y="1539249"/>
                </a:lnTo>
                <a:cubicBezTo>
                  <a:pt x="1517418" y="1540164"/>
                  <a:pt x="1517009" y="1541250"/>
                  <a:pt x="1516723" y="1542374"/>
                </a:cubicBezTo>
                <a:cubicBezTo>
                  <a:pt x="1515390" y="1547708"/>
                  <a:pt x="1518504" y="1554575"/>
                  <a:pt x="1523714" y="1555671"/>
                </a:cubicBezTo>
                <a:close/>
                <a:moveTo>
                  <a:pt x="1282884" y="3598764"/>
                </a:moveTo>
                <a:lnTo>
                  <a:pt x="1225496" y="3601841"/>
                </a:lnTo>
                <a:lnTo>
                  <a:pt x="1212523" y="3602527"/>
                </a:lnTo>
                <a:cubicBezTo>
                  <a:pt x="1212523" y="3602527"/>
                  <a:pt x="1200179" y="3635207"/>
                  <a:pt x="1191558" y="3673993"/>
                </a:cubicBezTo>
                <a:cubicBezTo>
                  <a:pt x="1185062" y="3670764"/>
                  <a:pt x="1178100" y="3668287"/>
                  <a:pt x="1170699" y="3666754"/>
                </a:cubicBezTo>
                <a:lnTo>
                  <a:pt x="1105824" y="3653342"/>
                </a:lnTo>
                <a:cubicBezTo>
                  <a:pt x="1072191" y="3646398"/>
                  <a:pt x="1033120" y="3635378"/>
                  <a:pt x="1015517" y="3607022"/>
                </a:cubicBezTo>
                <a:lnTo>
                  <a:pt x="982504" y="3552777"/>
                </a:lnTo>
                <a:lnTo>
                  <a:pt x="973569" y="3559321"/>
                </a:lnTo>
                <a:lnTo>
                  <a:pt x="940098" y="3583801"/>
                </a:lnTo>
                <a:cubicBezTo>
                  <a:pt x="928573" y="3592230"/>
                  <a:pt x="915057" y="3597145"/>
                  <a:pt x="901427" y="3597878"/>
                </a:cubicBezTo>
                <a:lnTo>
                  <a:pt x="843420" y="3600945"/>
                </a:lnTo>
                <a:lnTo>
                  <a:pt x="830313" y="3601641"/>
                </a:lnTo>
                <a:cubicBezTo>
                  <a:pt x="830313" y="3601641"/>
                  <a:pt x="794071" y="3665544"/>
                  <a:pt x="779440" y="3720779"/>
                </a:cubicBezTo>
                <a:lnTo>
                  <a:pt x="1233097" y="3721846"/>
                </a:lnTo>
                <a:lnTo>
                  <a:pt x="1637681" y="3722798"/>
                </a:lnTo>
                <a:lnTo>
                  <a:pt x="1635119" y="3718360"/>
                </a:lnTo>
                <a:cubicBezTo>
                  <a:pt x="1619974" y="3692195"/>
                  <a:pt x="1594075" y="3673497"/>
                  <a:pt x="1564986" y="3667706"/>
                </a:cubicBezTo>
                <a:lnTo>
                  <a:pt x="1497616" y="3654285"/>
                </a:lnTo>
                <a:cubicBezTo>
                  <a:pt x="1462688" y="3647332"/>
                  <a:pt x="1421578" y="3636302"/>
                  <a:pt x="1398661" y="3607927"/>
                </a:cubicBezTo>
                <a:lnTo>
                  <a:pt x="1355484" y="3553654"/>
                </a:lnTo>
                <a:lnTo>
                  <a:pt x="1347768" y="3560207"/>
                </a:lnTo>
                <a:lnTo>
                  <a:pt x="1318908" y="3584686"/>
                </a:lnTo>
                <a:cubicBezTo>
                  <a:pt x="1308954" y="3593126"/>
                  <a:pt x="1296372" y="3598031"/>
                  <a:pt x="1282884" y="3598764"/>
                </a:cubicBezTo>
                <a:close/>
              </a:path>
            </a:pathLst>
          </a:custGeom>
          <a:solidFill>
            <a:srgbClr val="DB35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ca-ES"/>
          </a:p>
        </p:txBody>
      </p:sp>
      <p:sp>
        <p:nvSpPr>
          <p:cNvPr id="14" name="Forma libre 13">
            <a:extLst>
              <a:ext uri="{FF2B5EF4-FFF2-40B4-BE49-F238E27FC236}">
                <a16:creationId xmlns:a16="http://schemas.microsoft.com/office/drawing/2014/main" id="{443AA4E9-046C-2B78-918C-38DB3BACB17D}"/>
              </a:ext>
            </a:extLst>
          </p:cNvPr>
          <p:cNvSpPr/>
          <p:nvPr/>
        </p:nvSpPr>
        <p:spPr>
          <a:xfrm>
            <a:off x="1153965" y="2550926"/>
            <a:ext cx="3254749" cy="2450954"/>
          </a:xfrm>
          <a:custGeom>
            <a:avLst/>
            <a:gdLst>
              <a:gd name="connsiteX0" fmla="*/ 1512960 w 3254749"/>
              <a:gd name="connsiteY0" fmla="*/ 1654397 h 2450954"/>
              <a:gd name="connsiteX1" fmla="*/ 1442371 w 3254749"/>
              <a:gd name="connsiteY1" fmla="*/ 1640205 h 2450954"/>
              <a:gd name="connsiteX2" fmla="*/ 1408957 w 3254749"/>
              <a:gd name="connsiteY2" fmla="*/ 1633490 h 2450954"/>
              <a:gd name="connsiteX3" fmla="*/ 1393946 w 3254749"/>
              <a:gd name="connsiteY3" fmla="*/ 1609487 h 2450954"/>
              <a:gd name="connsiteX4" fmla="*/ 1393946 w 3254749"/>
              <a:gd name="connsiteY4" fmla="*/ 1609487 h 2450954"/>
              <a:gd name="connsiteX5" fmla="*/ 1400937 w 3254749"/>
              <a:gd name="connsiteY5" fmla="*/ 1622784 h 2450954"/>
              <a:gd name="connsiteX6" fmla="*/ 1504940 w 3254749"/>
              <a:gd name="connsiteY6" fmla="*/ 1643691 h 2450954"/>
              <a:gd name="connsiteX7" fmla="*/ 1523733 w 3254749"/>
              <a:gd name="connsiteY7" fmla="*/ 1636529 h 2450954"/>
              <a:gd name="connsiteX8" fmla="*/ 1672647 w 3254749"/>
              <a:gd name="connsiteY8" fmla="*/ 1451115 h 2450954"/>
              <a:gd name="connsiteX9" fmla="*/ 1669094 w 3254749"/>
              <a:gd name="connsiteY9" fmla="*/ 1437608 h 2450954"/>
              <a:gd name="connsiteX10" fmla="*/ 1669113 w 3254749"/>
              <a:gd name="connsiteY10" fmla="*/ 1437608 h 2450954"/>
              <a:gd name="connsiteX11" fmla="*/ 1680667 w 3254749"/>
              <a:gd name="connsiteY11" fmla="*/ 1461821 h 2450954"/>
              <a:gd name="connsiteX12" fmla="*/ 1589703 w 3254749"/>
              <a:gd name="connsiteY12" fmla="*/ 1575083 h 2450954"/>
              <a:gd name="connsiteX13" fmla="*/ 1531753 w 3254749"/>
              <a:gd name="connsiteY13" fmla="*/ 1647235 h 2450954"/>
              <a:gd name="connsiteX14" fmla="*/ 1512960 w 3254749"/>
              <a:gd name="connsiteY14" fmla="*/ 1654397 h 2450954"/>
              <a:gd name="connsiteX15" fmla="*/ 1668047 w 3254749"/>
              <a:gd name="connsiteY15" fmla="*/ 663340 h 2450954"/>
              <a:gd name="connsiteX16" fmla="*/ 1661017 w 3254749"/>
              <a:gd name="connsiteY16" fmla="*/ 675265 h 2450954"/>
              <a:gd name="connsiteX17" fmla="*/ 1688182 w 3254749"/>
              <a:gd name="connsiteY17" fmla="*/ 780688 h 2450954"/>
              <a:gd name="connsiteX18" fmla="*/ 1697393 w 3254749"/>
              <a:gd name="connsiteY18" fmla="*/ 742617 h 2450954"/>
              <a:gd name="connsiteX19" fmla="*/ 1698069 w 3254749"/>
              <a:gd name="connsiteY19" fmla="*/ 740597 h 2450954"/>
              <a:gd name="connsiteX20" fmla="*/ 1679972 w 3254749"/>
              <a:gd name="connsiteY20" fmla="*/ 670379 h 2450954"/>
              <a:gd name="connsiteX21" fmla="*/ 1668047 w 3254749"/>
              <a:gd name="connsiteY21" fmla="*/ 663340 h 2450954"/>
              <a:gd name="connsiteX22" fmla="*/ 74628 w 3254749"/>
              <a:gd name="connsiteY22" fmla="*/ 221933 h 2450954"/>
              <a:gd name="connsiteX23" fmla="*/ 20755 w 3254749"/>
              <a:gd name="connsiteY23" fmla="*/ 275815 h 2450954"/>
              <a:gd name="connsiteX24" fmla="*/ 148923 w 3254749"/>
              <a:gd name="connsiteY24" fmla="*/ 390677 h 2450954"/>
              <a:gd name="connsiteX25" fmla="*/ 171412 w 3254749"/>
              <a:gd name="connsiteY25" fmla="*/ 410842 h 2450954"/>
              <a:gd name="connsiteX26" fmla="*/ 189481 w 3254749"/>
              <a:gd name="connsiteY26" fmla="*/ 390677 h 2450954"/>
              <a:gd name="connsiteX27" fmla="*/ 412309 w 3254749"/>
              <a:gd name="connsiteY27" fmla="*/ 142037 h 2450954"/>
              <a:gd name="connsiteX28" fmla="*/ 539582 w 3254749"/>
              <a:gd name="connsiteY28" fmla="*/ 0 h 2450954"/>
              <a:gd name="connsiteX29" fmla="*/ 402869 w 3254749"/>
              <a:gd name="connsiteY29" fmla="*/ 122520 h 2450954"/>
              <a:gd name="connsiteX30" fmla="*/ 171402 w 3254749"/>
              <a:gd name="connsiteY30" fmla="*/ 329937 h 2450954"/>
              <a:gd name="connsiteX31" fmla="*/ 74628 w 3254749"/>
              <a:gd name="connsiteY31" fmla="*/ 221933 h 2450954"/>
              <a:gd name="connsiteX32" fmla="*/ 2197570 w 3254749"/>
              <a:gd name="connsiteY32" fmla="*/ 769477 h 2450954"/>
              <a:gd name="connsiteX33" fmla="*/ 1941024 w 3254749"/>
              <a:gd name="connsiteY33" fmla="*/ 999373 h 2450954"/>
              <a:gd name="connsiteX34" fmla="*/ 1844230 w 3254749"/>
              <a:gd name="connsiteY34" fmla="*/ 891369 h 2450954"/>
              <a:gd name="connsiteX35" fmla="*/ 1790357 w 3254749"/>
              <a:gd name="connsiteY35" fmla="*/ 945251 h 2450954"/>
              <a:gd name="connsiteX36" fmla="*/ 1918526 w 3254749"/>
              <a:gd name="connsiteY36" fmla="*/ 1060114 h 2450954"/>
              <a:gd name="connsiteX37" fmla="*/ 1941014 w 3254749"/>
              <a:gd name="connsiteY37" fmla="*/ 1080278 h 2450954"/>
              <a:gd name="connsiteX38" fmla="*/ 1959083 w 3254749"/>
              <a:gd name="connsiteY38" fmla="*/ 1060114 h 2450954"/>
              <a:gd name="connsiteX39" fmla="*/ 2209305 w 3254749"/>
              <a:gd name="connsiteY39" fmla="*/ 780898 h 2450954"/>
              <a:gd name="connsiteX40" fmla="*/ 2273180 w 3254749"/>
              <a:gd name="connsiteY40" fmla="*/ 709613 h 2450954"/>
              <a:gd name="connsiteX41" fmla="*/ 2277037 w 3254749"/>
              <a:gd name="connsiteY41" fmla="*/ 705307 h 2450954"/>
              <a:gd name="connsiteX42" fmla="*/ 2309174 w 3254749"/>
              <a:gd name="connsiteY42" fmla="*/ 669446 h 2450954"/>
              <a:gd name="connsiteX43" fmla="*/ 2273065 w 3254749"/>
              <a:gd name="connsiteY43" fmla="*/ 701802 h 2450954"/>
              <a:gd name="connsiteX44" fmla="*/ 2268693 w 3254749"/>
              <a:gd name="connsiteY44" fmla="*/ 705717 h 2450954"/>
              <a:gd name="connsiteX45" fmla="*/ 2197570 w 3254749"/>
              <a:gd name="connsiteY45" fmla="*/ 769477 h 2450954"/>
              <a:gd name="connsiteX46" fmla="*/ 53883 w 3254749"/>
              <a:gd name="connsiteY46" fmla="*/ 2262045 h 2450954"/>
              <a:gd name="connsiteX47" fmla="*/ 0 w 3254749"/>
              <a:gd name="connsiteY47" fmla="*/ 2315918 h 2450954"/>
              <a:gd name="connsiteX48" fmla="*/ 128168 w 3254749"/>
              <a:gd name="connsiteY48" fmla="*/ 2430790 h 2450954"/>
              <a:gd name="connsiteX49" fmla="*/ 150666 w 3254749"/>
              <a:gd name="connsiteY49" fmla="*/ 2450954 h 2450954"/>
              <a:gd name="connsiteX50" fmla="*/ 168735 w 3254749"/>
              <a:gd name="connsiteY50" fmla="*/ 2430790 h 2450954"/>
              <a:gd name="connsiteX51" fmla="*/ 409204 w 3254749"/>
              <a:gd name="connsiteY51" fmla="*/ 2162451 h 2450954"/>
              <a:gd name="connsiteX52" fmla="*/ 518827 w 3254749"/>
              <a:gd name="connsiteY52" fmla="*/ 2040112 h 2450954"/>
              <a:gd name="connsiteX53" fmla="*/ 400307 w 3254749"/>
              <a:gd name="connsiteY53" fmla="*/ 2146326 h 2450954"/>
              <a:gd name="connsiteX54" fmla="*/ 150657 w 3254749"/>
              <a:gd name="connsiteY54" fmla="*/ 2370049 h 2450954"/>
              <a:gd name="connsiteX55" fmla="*/ 53883 w 3254749"/>
              <a:gd name="connsiteY55" fmla="*/ 2262045 h 2450954"/>
              <a:gd name="connsiteX56" fmla="*/ 2789796 w 3254749"/>
              <a:gd name="connsiteY56" fmla="*/ 1580007 h 2450954"/>
              <a:gd name="connsiteX57" fmla="*/ 2735914 w 3254749"/>
              <a:gd name="connsiteY57" fmla="*/ 1633890 h 2450954"/>
              <a:gd name="connsiteX58" fmla="*/ 2864082 w 3254749"/>
              <a:gd name="connsiteY58" fmla="*/ 1748752 h 2450954"/>
              <a:gd name="connsiteX59" fmla="*/ 2886570 w 3254749"/>
              <a:gd name="connsiteY59" fmla="*/ 1768916 h 2450954"/>
              <a:gd name="connsiteX60" fmla="*/ 2904639 w 3254749"/>
              <a:gd name="connsiteY60" fmla="*/ 1748752 h 2450954"/>
              <a:gd name="connsiteX61" fmla="*/ 3138973 w 3254749"/>
              <a:gd name="connsiteY61" fmla="*/ 1487272 h 2450954"/>
              <a:gd name="connsiteX62" fmla="*/ 3254750 w 3254749"/>
              <a:gd name="connsiteY62" fmla="*/ 1358084 h 2450954"/>
              <a:gd name="connsiteX63" fmla="*/ 3129610 w 3254749"/>
              <a:gd name="connsiteY63" fmla="*/ 1470222 h 2450954"/>
              <a:gd name="connsiteX64" fmla="*/ 2886570 w 3254749"/>
              <a:gd name="connsiteY64" fmla="*/ 1688021 h 2450954"/>
              <a:gd name="connsiteX65" fmla="*/ 2789796 w 3254749"/>
              <a:gd name="connsiteY65" fmla="*/ 1580007 h 245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54749" h="2450954">
                <a:moveTo>
                  <a:pt x="1512960" y="1654397"/>
                </a:moveTo>
                <a:lnTo>
                  <a:pt x="1442371" y="1640205"/>
                </a:lnTo>
                <a:lnTo>
                  <a:pt x="1408957" y="1633490"/>
                </a:lnTo>
                <a:cubicBezTo>
                  <a:pt x="1402652" y="1632176"/>
                  <a:pt x="1389878" y="1614764"/>
                  <a:pt x="1393946" y="1609487"/>
                </a:cubicBezTo>
                <a:lnTo>
                  <a:pt x="1393946" y="1609487"/>
                </a:lnTo>
                <a:cubicBezTo>
                  <a:pt x="1392612" y="1614821"/>
                  <a:pt x="1395736" y="1621698"/>
                  <a:pt x="1400937" y="1622784"/>
                </a:cubicBezTo>
                <a:lnTo>
                  <a:pt x="1504940" y="1643691"/>
                </a:lnTo>
                <a:cubicBezTo>
                  <a:pt x="1511246" y="1645006"/>
                  <a:pt x="1519657" y="1641805"/>
                  <a:pt x="1523733" y="1636529"/>
                </a:cubicBezTo>
                <a:lnTo>
                  <a:pt x="1672647" y="1451115"/>
                </a:lnTo>
                <a:cubicBezTo>
                  <a:pt x="1675848" y="1446962"/>
                  <a:pt x="1673361" y="1440733"/>
                  <a:pt x="1669094" y="1437608"/>
                </a:cubicBezTo>
                <a:lnTo>
                  <a:pt x="1669113" y="1437608"/>
                </a:lnTo>
                <a:cubicBezTo>
                  <a:pt x="1675419" y="1438923"/>
                  <a:pt x="1684734" y="1456544"/>
                  <a:pt x="1680667" y="1461821"/>
                </a:cubicBezTo>
                <a:lnTo>
                  <a:pt x="1589703" y="1575083"/>
                </a:lnTo>
                <a:lnTo>
                  <a:pt x="1531753" y="1647235"/>
                </a:lnTo>
                <a:cubicBezTo>
                  <a:pt x="1527686" y="1652512"/>
                  <a:pt x="1519266" y="1655712"/>
                  <a:pt x="1512960" y="1654397"/>
                </a:cubicBezTo>
                <a:close/>
                <a:moveTo>
                  <a:pt x="1668047" y="663340"/>
                </a:moveTo>
                <a:cubicBezTo>
                  <a:pt x="1662808" y="664693"/>
                  <a:pt x="1659665" y="670027"/>
                  <a:pt x="1661017" y="675265"/>
                </a:cubicBezTo>
                <a:lnTo>
                  <a:pt x="1688182" y="780688"/>
                </a:lnTo>
                <a:cubicBezTo>
                  <a:pt x="1691907" y="769982"/>
                  <a:pt x="1694698" y="752599"/>
                  <a:pt x="1697393" y="742617"/>
                </a:cubicBezTo>
                <a:cubicBezTo>
                  <a:pt x="1697584" y="741950"/>
                  <a:pt x="1697841" y="741274"/>
                  <a:pt x="1698069" y="740597"/>
                </a:cubicBezTo>
                <a:lnTo>
                  <a:pt x="1679972" y="670379"/>
                </a:lnTo>
                <a:cubicBezTo>
                  <a:pt x="1678619" y="665140"/>
                  <a:pt x="1673276" y="661988"/>
                  <a:pt x="1668047" y="663340"/>
                </a:cubicBezTo>
                <a:close/>
                <a:moveTo>
                  <a:pt x="74628" y="221933"/>
                </a:moveTo>
                <a:lnTo>
                  <a:pt x="20755" y="275815"/>
                </a:lnTo>
                <a:lnTo>
                  <a:pt x="148923" y="390677"/>
                </a:lnTo>
                <a:lnTo>
                  <a:pt x="171412" y="410842"/>
                </a:lnTo>
                <a:lnTo>
                  <a:pt x="189481" y="390677"/>
                </a:lnTo>
                <a:lnTo>
                  <a:pt x="412309" y="142037"/>
                </a:lnTo>
                <a:lnTo>
                  <a:pt x="539582" y="0"/>
                </a:lnTo>
                <a:lnTo>
                  <a:pt x="402869" y="122520"/>
                </a:lnTo>
                <a:lnTo>
                  <a:pt x="171402" y="329937"/>
                </a:lnTo>
                <a:lnTo>
                  <a:pt x="74628" y="221933"/>
                </a:lnTo>
                <a:close/>
                <a:moveTo>
                  <a:pt x="2197570" y="769477"/>
                </a:moveTo>
                <a:lnTo>
                  <a:pt x="1941024" y="999373"/>
                </a:lnTo>
                <a:lnTo>
                  <a:pt x="1844230" y="891369"/>
                </a:lnTo>
                <a:lnTo>
                  <a:pt x="1790357" y="945251"/>
                </a:lnTo>
                <a:lnTo>
                  <a:pt x="1918526" y="1060114"/>
                </a:lnTo>
                <a:lnTo>
                  <a:pt x="1941014" y="1080278"/>
                </a:lnTo>
                <a:lnTo>
                  <a:pt x="1959083" y="1060114"/>
                </a:lnTo>
                <a:lnTo>
                  <a:pt x="2209305" y="780898"/>
                </a:lnTo>
                <a:lnTo>
                  <a:pt x="2273180" y="709613"/>
                </a:lnTo>
                <a:lnTo>
                  <a:pt x="2277037" y="705307"/>
                </a:lnTo>
                <a:lnTo>
                  <a:pt x="2309174" y="669446"/>
                </a:lnTo>
                <a:lnTo>
                  <a:pt x="2273065" y="701802"/>
                </a:lnTo>
                <a:lnTo>
                  <a:pt x="2268693" y="705717"/>
                </a:lnTo>
                <a:lnTo>
                  <a:pt x="2197570" y="769477"/>
                </a:lnTo>
                <a:close/>
                <a:moveTo>
                  <a:pt x="53883" y="2262045"/>
                </a:moveTo>
                <a:lnTo>
                  <a:pt x="0" y="2315918"/>
                </a:lnTo>
                <a:lnTo>
                  <a:pt x="128168" y="2430790"/>
                </a:lnTo>
                <a:lnTo>
                  <a:pt x="150666" y="2450954"/>
                </a:lnTo>
                <a:lnTo>
                  <a:pt x="168735" y="2430790"/>
                </a:lnTo>
                <a:lnTo>
                  <a:pt x="409204" y="2162451"/>
                </a:lnTo>
                <a:lnTo>
                  <a:pt x="518827" y="2040112"/>
                </a:lnTo>
                <a:lnTo>
                  <a:pt x="400307" y="2146326"/>
                </a:lnTo>
                <a:lnTo>
                  <a:pt x="150657" y="2370049"/>
                </a:lnTo>
                <a:lnTo>
                  <a:pt x="53883" y="2262045"/>
                </a:lnTo>
                <a:close/>
                <a:moveTo>
                  <a:pt x="2789796" y="1580007"/>
                </a:moveTo>
                <a:lnTo>
                  <a:pt x="2735914" y="1633890"/>
                </a:lnTo>
                <a:lnTo>
                  <a:pt x="2864082" y="1748752"/>
                </a:lnTo>
                <a:lnTo>
                  <a:pt x="2886570" y="1768916"/>
                </a:lnTo>
                <a:lnTo>
                  <a:pt x="2904639" y="1748752"/>
                </a:lnTo>
                <a:lnTo>
                  <a:pt x="3138973" y="1487272"/>
                </a:lnTo>
                <a:lnTo>
                  <a:pt x="3254750" y="1358084"/>
                </a:lnTo>
                <a:lnTo>
                  <a:pt x="3129610" y="1470222"/>
                </a:lnTo>
                <a:lnTo>
                  <a:pt x="2886570" y="1688021"/>
                </a:lnTo>
                <a:lnTo>
                  <a:pt x="2789796" y="1580007"/>
                </a:lnTo>
                <a:close/>
              </a:path>
            </a:pathLst>
          </a:custGeom>
          <a:solidFill>
            <a:srgbClr val="EDB53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ca-ES"/>
          </a:p>
        </p:txBody>
      </p:sp>
      <p:sp>
        <p:nvSpPr>
          <p:cNvPr id="15" name="Forma libre 14">
            <a:extLst>
              <a:ext uri="{FF2B5EF4-FFF2-40B4-BE49-F238E27FC236}">
                <a16:creationId xmlns:a16="http://schemas.microsoft.com/office/drawing/2014/main" id="{98EC5876-E6B5-5CAE-AD58-3C0843EDAA49}"/>
              </a:ext>
            </a:extLst>
          </p:cNvPr>
          <p:cNvSpPr/>
          <p:nvPr/>
        </p:nvSpPr>
        <p:spPr>
          <a:xfrm>
            <a:off x="571492" y="2856850"/>
            <a:ext cx="3418588" cy="3491902"/>
          </a:xfrm>
          <a:custGeom>
            <a:avLst/>
            <a:gdLst>
              <a:gd name="connsiteX0" fmla="*/ 302228 w 3418588"/>
              <a:gd name="connsiteY0" fmla="*/ 3491903 h 3491902"/>
              <a:gd name="connsiteX1" fmla="*/ 246250 w 3418588"/>
              <a:gd name="connsiteY1" fmla="*/ 3491903 h 3491902"/>
              <a:gd name="connsiteX2" fmla="*/ 88954 w 3418588"/>
              <a:gd name="connsiteY2" fmla="*/ 3338512 h 3491902"/>
              <a:gd name="connsiteX3" fmla="*/ 111738 w 3418588"/>
              <a:gd name="connsiteY3" fmla="*/ 3344685 h 3491902"/>
              <a:gd name="connsiteX4" fmla="*/ 121996 w 3418588"/>
              <a:gd name="connsiteY4" fmla="*/ 3307480 h 3491902"/>
              <a:gd name="connsiteX5" fmla="*/ 59798 w 3418588"/>
              <a:gd name="connsiteY5" fmla="*/ 3289573 h 3491902"/>
              <a:gd name="connsiteX6" fmla="*/ 31089 w 3418588"/>
              <a:gd name="connsiteY6" fmla="*/ 3224898 h 3491902"/>
              <a:gd name="connsiteX7" fmla="*/ 20974 w 3418588"/>
              <a:gd name="connsiteY7" fmla="*/ 3193437 h 3491902"/>
              <a:gd name="connsiteX8" fmla="*/ 87420 w 3418588"/>
              <a:gd name="connsiteY8" fmla="*/ 3218240 h 3491902"/>
              <a:gd name="connsiteX9" fmla="*/ 97669 w 3418588"/>
              <a:gd name="connsiteY9" fmla="*/ 3181026 h 3491902"/>
              <a:gd name="connsiteX10" fmla="*/ 9858 w 3418588"/>
              <a:gd name="connsiteY10" fmla="*/ 3147317 h 3491902"/>
              <a:gd name="connsiteX11" fmla="*/ 9 w 3418588"/>
              <a:gd name="connsiteY11" fmla="*/ 3041666 h 3491902"/>
              <a:gd name="connsiteX12" fmla="*/ 36347 w 3418588"/>
              <a:gd name="connsiteY12" fmla="*/ 3055315 h 3491902"/>
              <a:gd name="connsiteX13" fmla="*/ 46606 w 3418588"/>
              <a:gd name="connsiteY13" fmla="*/ 3018101 h 3491902"/>
              <a:gd name="connsiteX14" fmla="*/ 1638 w 3418588"/>
              <a:gd name="connsiteY14" fmla="*/ 3001080 h 3491902"/>
              <a:gd name="connsiteX15" fmla="*/ 44005 w 3418588"/>
              <a:gd name="connsiteY15" fmla="*/ 2831697 h 3491902"/>
              <a:gd name="connsiteX16" fmla="*/ 182156 w 3418588"/>
              <a:gd name="connsiteY16" fmla="*/ 2932233 h 3491902"/>
              <a:gd name="connsiteX17" fmla="*/ 146990 w 3418588"/>
              <a:gd name="connsiteY17" fmla="*/ 2974439 h 3491902"/>
              <a:gd name="connsiteX18" fmla="*/ 174279 w 3418588"/>
              <a:gd name="connsiteY18" fmla="*/ 3001728 h 3491902"/>
              <a:gd name="connsiteX19" fmla="*/ 209226 w 3418588"/>
              <a:gd name="connsiteY19" fmla="*/ 2959789 h 3491902"/>
              <a:gd name="connsiteX20" fmla="*/ 281082 w 3418588"/>
              <a:gd name="connsiteY20" fmla="*/ 3058411 h 3491902"/>
              <a:gd name="connsiteX21" fmla="*/ 229076 w 3418588"/>
              <a:gd name="connsiteY21" fmla="*/ 3126696 h 3491902"/>
              <a:gd name="connsiteX22" fmla="*/ 262404 w 3418588"/>
              <a:gd name="connsiteY22" fmla="*/ 3146174 h 3491902"/>
              <a:gd name="connsiteX23" fmla="*/ 300085 w 3418588"/>
              <a:gd name="connsiteY23" fmla="*/ 3096501 h 3491902"/>
              <a:gd name="connsiteX24" fmla="*/ 310696 w 3418588"/>
              <a:gd name="connsiteY24" fmla="*/ 3122371 h 3491902"/>
              <a:gd name="connsiteX25" fmla="*/ 334499 w 3418588"/>
              <a:gd name="connsiteY25" fmla="*/ 3222031 h 3491902"/>
              <a:gd name="connsiteX26" fmla="*/ 299590 w 3418588"/>
              <a:gd name="connsiteY26" fmla="*/ 3265313 h 3491902"/>
              <a:gd name="connsiteX27" fmla="*/ 306524 w 3418588"/>
              <a:gd name="connsiteY27" fmla="*/ 3291716 h 3491902"/>
              <a:gd name="connsiteX28" fmla="*/ 332918 w 3418588"/>
              <a:gd name="connsiteY28" fmla="*/ 3284782 h 3491902"/>
              <a:gd name="connsiteX29" fmla="*/ 338052 w 3418588"/>
              <a:gd name="connsiteY29" fmla="*/ 3278334 h 3491902"/>
              <a:gd name="connsiteX30" fmla="*/ 302228 w 3418588"/>
              <a:gd name="connsiteY30" fmla="*/ 3491903 h 3491902"/>
              <a:gd name="connsiteX31" fmla="*/ 536743 w 3418588"/>
              <a:gd name="connsiteY31" fmla="*/ 3397396 h 3491902"/>
              <a:gd name="connsiteX32" fmla="*/ 529838 w 3418588"/>
              <a:gd name="connsiteY32" fmla="*/ 3398739 h 3491902"/>
              <a:gd name="connsiteX33" fmla="*/ 508863 w 3418588"/>
              <a:gd name="connsiteY33" fmla="*/ 3388586 h 3491902"/>
              <a:gd name="connsiteX34" fmla="*/ 519008 w 3418588"/>
              <a:gd name="connsiteY34" fmla="*/ 3367611 h 3491902"/>
              <a:gd name="connsiteX35" fmla="*/ 565661 w 3418588"/>
              <a:gd name="connsiteY35" fmla="*/ 3358896 h 3491902"/>
              <a:gd name="connsiteX36" fmla="*/ 605495 w 3418588"/>
              <a:gd name="connsiteY36" fmla="*/ 3281029 h 3491902"/>
              <a:gd name="connsiteX37" fmla="*/ 612962 w 3418588"/>
              <a:gd name="connsiteY37" fmla="*/ 3258350 h 3491902"/>
              <a:gd name="connsiteX38" fmla="*/ 560956 w 3418588"/>
              <a:gd name="connsiteY38" fmla="*/ 3269675 h 3491902"/>
              <a:gd name="connsiteX39" fmla="*/ 550135 w 3418588"/>
              <a:gd name="connsiteY39" fmla="*/ 3238548 h 3491902"/>
              <a:gd name="connsiteX40" fmla="*/ 621754 w 3418588"/>
              <a:gd name="connsiteY40" fmla="*/ 3223089 h 3491902"/>
              <a:gd name="connsiteX41" fmla="*/ 629840 w 3418588"/>
              <a:gd name="connsiteY41" fmla="*/ 3119237 h 3491902"/>
              <a:gd name="connsiteX42" fmla="*/ 583901 w 3418588"/>
              <a:gd name="connsiteY42" fmla="*/ 3127067 h 3491902"/>
              <a:gd name="connsiteX43" fmla="*/ 581320 w 3418588"/>
              <a:gd name="connsiteY43" fmla="*/ 3094215 h 3491902"/>
              <a:gd name="connsiteX44" fmla="*/ 627554 w 3418588"/>
              <a:gd name="connsiteY44" fmla="*/ 3086338 h 3491902"/>
              <a:gd name="connsiteX45" fmla="*/ 593674 w 3418588"/>
              <a:gd name="connsiteY45" fmla="*/ 2944473 h 3491902"/>
              <a:gd name="connsiteX46" fmla="*/ 472211 w 3418588"/>
              <a:gd name="connsiteY46" fmla="*/ 3030874 h 3491902"/>
              <a:gd name="connsiteX47" fmla="*/ 491937 w 3418588"/>
              <a:gd name="connsiteY47" fmla="*/ 3066859 h 3491902"/>
              <a:gd name="connsiteX48" fmla="*/ 464639 w 3418588"/>
              <a:gd name="connsiteY48" fmla="*/ 3085319 h 3491902"/>
              <a:gd name="connsiteX49" fmla="*/ 448627 w 3418588"/>
              <a:gd name="connsiteY49" fmla="*/ 3056297 h 3491902"/>
              <a:gd name="connsiteX50" fmla="*/ 396411 w 3418588"/>
              <a:gd name="connsiteY50" fmla="*/ 3130315 h 3491902"/>
              <a:gd name="connsiteX51" fmla="*/ 434702 w 3418588"/>
              <a:gd name="connsiteY51" fmla="*/ 3200905 h 3491902"/>
              <a:gd name="connsiteX52" fmla="*/ 407403 w 3418588"/>
              <a:gd name="connsiteY52" fmla="*/ 3219365 h 3491902"/>
              <a:gd name="connsiteX53" fmla="*/ 378047 w 3418588"/>
              <a:gd name="connsiteY53" fmla="*/ 3166406 h 3491902"/>
              <a:gd name="connsiteX54" fmla="*/ 367150 w 3418588"/>
              <a:gd name="connsiteY54" fmla="*/ 3192428 h 3491902"/>
              <a:gd name="connsiteX55" fmla="*/ 349891 w 3418588"/>
              <a:gd name="connsiteY55" fmla="*/ 3250321 h 3491902"/>
              <a:gd name="connsiteX56" fmla="*/ 380324 w 3418588"/>
              <a:gd name="connsiteY56" fmla="*/ 3296441 h 3491902"/>
              <a:gd name="connsiteX57" fmla="*/ 353025 w 3418588"/>
              <a:gd name="connsiteY57" fmla="*/ 3314900 h 3491902"/>
              <a:gd name="connsiteX58" fmla="*/ 341681 w 3418588"/>
              <a:gd name="connsiteY58" fmla="*/ 3298250 h 3491902"/>
              <a:gd name="connsiteX59" fmla="*/ 360778 w 3418588"/>
              <a:gd name="connsiteY59" fmla="*/ 3491884 h 3491902"/>
              <a:gd name="connsiteX60" fmla="*/ 432025 w 3418588"/>
              <a:gd name="connsiteY60" fmla="*/ 3491884 h 3491902"/>
              <a:gd name="connsiteX61" fmla="*/ 536743 w 3418588"/>
              <a:gd name="connsiteY61" fmla="*/ 3397396 h 3491902"/>
              <a:gd name="connsiteX62" fmla="*/ 266052 w 3418588"/>
              <a:gd name="connsiteY62" fmla="*/ 2231355 h 3491902"/>
              <a:gd name="connsiteX63" fmla="*/ 151504 w 3418588"/>
              <a:gd name="connsiteY63" fmla="*/ 1630861 h 3491902"/>
              <a:gd name="connsiteX64" fmla="*/ 390020 w 3418588"/>
              <a:gd name="connsiteY64" fmla="*/ 782422 h 3491902"/>
              <a:gd name="connsiteX65" fmla="*/ 385172 w 3418588"/>
              <a:gd name="connsiteY65" fmla="*/ 779412 h 3491902"/>
              <a:gd name="connsiteX66" fmla="*/ 146742 w 3418588"/>
              <a:gd name="connsiteY66" fmla="*/ 1630861 h 3491902"/>
              <a:gd name="connsiteX67" fmla="*/ 260794 w 3418588"/>
              <a:gd name="connsiteY67" fmla="*/ 2233070 h 3491902"/>
              <a:gd name="connsiteX68" fmla="*/ 266052 w 3418588"/>
              <a:gd name="connsiteY68" fmla="*/ 2231355 h 3491902"/>
              <a:gd name="connsiteX69" fmla="*/ 2851185 w 3418588"/>
              <a:gd name="connsiteY69" fmla="*/ 399783 h 3491902"/>
              <a:gd name="connsiteX70" fmla="*/ 2855557 w 3418588"/>
              <a:gd name="connsiteY70" fmla="*/ 395868 h 3491902"/>
              <a:gd name="connsiteX71" fmla="*/ 2563215 w 3418588"/>
              <a:gd name="connsiteY71" fmla="*/ 192405 h 3491902"/>
              <a:gd name="connsiteX72" fmla="*/ 2551052 w 3418588"/>
              <a:gd name="connsiteY72" fmla="*/ 192405 h 3491902"/>
              <a:gd name="connsiteX73" fmla="*/ 2851185 w 3418588"/>
              <a:gd name="connsiteY73" fmla="*/ 399783 h 3491902"/>
              <a:gd name="connsiteX74" fmla="*/ 3242358 w 3418588"/>
              <a:gd name="connsiteY74" fmla="*/ 903475 h 3491902"/>
              <a:gd name="connsiteX75" fmla="*/ 3247720 w 3418588"/>
              <a:gd name="connsiteY75" fmla="*/ 901208 h 3491902"/>
              <a:gd name="connsiteX76" fmla="*/ 2939453 w 3418588"/>
              <a:gd name="connsiteY76" fmla="*/ 474097 h 3491902"/>
              <a:gd name="connsiteX77" fmla="*/ 2859529 w 3418588"/>
              <a:gd name="connsiteY77" fmla="*/ 399383 h 3491902"/>
              <a:gd name="connsiteX78" fmla="*/ 2855681 w 3418588"/>
              <a:gd name="connsiteY78" fmla="*/ 403689 h 3491902"/>
              <a:gd name="connsiteX79" fmla="*/ 3242358 w 3418588"/>
              <a:gd name="connsiteY79" fmla="*/ 903475 h 3491902"/>
              <a:gd name="connsiteX80" fmla="*/ 2279275 w 3418588"/>
              <a:gd name="connsiteY80" fmla="*/ 77229 h 3491902"/>
              <a:gd name="connsiteX81" fmla="*/ 2279275 w 3418588"/>
              <a:gd name="connsiteY81" fmla="*/ 71418 h 3491902"/>
              <a:gd name="connsiteX82" fmla="*/ 1911753 w 3418588"/>
              <a:gd name="connsiteY82" fmla="*/ 0 h 3491902"/>
              <a:gd name="connsiteX83" fmla="*/ 1911753 w 3418588"/>
              <a:gd name="connsiteY83" fmla="*/ 4924 h 3491902"/>
              <a:gd name="connsiteX84" fmla="*/ 2279275 w 3418588"/>
              <a:gd name="connsiteY84" fmla="*/ 77229 h 3491902"/>
              <a:gd name="connsiteX85" fmla="*/ 1369476 w 3418588"/>
              <a:gd name="connsiteY85" fmla="*/ 52911 h 3491902"/>
              <a:gd name="connsiteX86" fmla="*/ 1369476 w 3418588"/>
              <a:gd name="connsiteY86" fmla="*/ 47387 h 3491902"/>
              <a:gd name="connsiteX87" fmla="*/ 664130 w 3418588"/>
              <a:gd name="connsiteY87" fmla="*/ 437178 h 3491902"/>
              <a:gd name="connsiteX88" fmla="*/ 672465 w 3418588"/>
              <a:gd name="connsiteY88" fmla="*/ 437178 h 3491902"/>
              <a:gd name="connsiteX89" fmla="*/ 1369476 w 3418588"/>
              <a:gd name="connsiteY89" fmla="*/ 52911 h 3491902"/>
              <a:gd name="connsiteX90" fmla="*/ 3418589 w 3418588"/>
              <a:gd name="connsiteY90" fmla="*/ 1630861 h 3491902"/>
              <a:gd name="connsiteX91" fmla="*/ 3416294 w 3418588"/>
              <a:gd name="connsiteY91" fmla="*/ 1544393 h 3491902"/>
              <a:gd name="connsiteX92" fmla="*/ 3411493 w 3418588"/>
              <a:gd name="connsiteY92" fmla="*/ 1544393 h 3491902"/>
              <a:gd name="connsiteX93" fmla="*/ 3413827 w 3418588"/>
              <a:gd name="connsiteY93" fmla="*/ 1630861 h 3491902"/>
              <a:gd name="connsiteX94" fmla="*/ 3406121 w 3418588"/>
              <a:gd name="connsiteY94" fmla="*/ 1789176 h 3491902"/>
              <a:gd name="connsiteX95" fmla="*/ 3411026 w 3418588"/>
              <a:gd name="connsiteY95" fmla="*/ 1789176 h 3491902"/>
              <a:gd name="connsiteX96" fmla="*/ 3418589 w 3418588"/>
              <a:gd name="connsiteY96" fmla="*/ 1630861 h 3491902"/>
              <a:gd name="connsiteX97" fmla="*/ 3302384 w 3418588"/>
              <a:gd name="connsiteY97" fmla="*/ 1023252 h 3491902"/>
              <a:gd name="connsiteX98" fmla="*/ 3297307 w 3418588"/>
              <a:gd name="connsiteY98" fmla="*/ 1025538 h 3491902"/>
              <a:gd name="connsiteX99" fmla="*/ 3329454 w 3418588"/>
              <a:gd name="connsiteY99" fmla="*/ 1113187 h 3491902"/>
              <a:gd name="connsiteX100" fmla="*/ 3335169 w 3418588"/>
              <a:gd name="connsiteY100" fmla="*/ 1113187 h 3491902"/>
              <a:gd name="connsiteX101" fmla="*/ 3302384 w 3418588"/>
              <a:gd name="connsiteY101" fmla="*/ 1023252 h 3491902"/>
              <a:gd name="connsiteX102" fmla="*/ 1287866 w 3418588"/>
              <a:gd name="connsiteY102" fmla="*/ 2933805 h 3491902"/>
              <a:gd name="connsiteX103" fmla="*/ 1286951 w 3418588"/>
              <a:gd name="connsiteY103" fmla="*/ 2940253 h 3491902"/>
              <a:gd name="connsiteX104" fmla="*/ 1275883 w 3418588"/>
              <a:gd name="connsiteY104" fmla="*/ 3181207 h 3491902"/>
              <a:gd name="connsiteX105" fmla="*/ 320135 w 3418588"/>
              <a:gd name="connsiteY105" fmla="*/ 2352542 h 3491902"/>
              <a:gd name="connsiteX106" fmla="*/ 315087 w 3418588"/>
              <a:gd name="connsiteY106" fmla="*/ 2355333 h 3491902"/>
              <a:gd name="connsiteX107" fmla="*/ 625907 w 3418588"/>
              <a:gd name="connsiteY107" fmla="*/ 2787625 h 3491902"/>
              <a:gd name="connsiteX108" fmla="*/ 1276264 w 3418588"/>
              <a:gd name="connsiteY108" fmla="*/ 3187103 h 3491902"/>
              <a:gd name="connsiteX109" fmla="*/ 1288570 w 3418588"/>
              <a:gd name="connsiteY109" fmla="*/ 3294164 h 3491902"/>
              <a:gd name="connsiteX110" fmla="*/ 1304249 w 3418588"/>
              <a:gd name="connsiteY110" fmla="*/ 3294202 h 3491902"/>
              <a:gd name="connsiteX111" fmla="*/ 1438113 w 3418588"/>
              <a:gd name="connsiteY111" fmla="*/ 3294516 h 3491902"/>
              <a:gd name="connsiteX112" fmla="*/ 1451162 w 3418588"/>
              <a:gd name="connsiteY112" fmla="*/ 3294545 h 3491902"/>
              <a:gd name="connsiteX113" fmla="*/ 1461592 w 3418588"/>
              <a:gd name="connsiteY113" fmla="*/ 3235319 h 3491902"/>
              <a:gd name="connsiteX114" fmla="*/ 1591989 w 3418588"/>
              <a:gd name="connsiteY114" fmla="*/ 3255750 h 3491902"/>
              <a:gd name="connsiteX115" fmla="*/ 1592408 w 3418588"/>
              <a:gd name="connsiteY115" fmla="*/ 3250921 h 3491902"/>
              <a:gd name="connsiteX116" fmla="*/ 1462478 w 3418588"/>
              <a:gd name="connsiteY116" fmla="*/ 3230185 h 3491902"/>
              <a:gd name="connsiteX117" fmla="*/ 1507941 w 3418588"/>
              <a:gd name="connsiteY117" fmla="*/ 2992136 h 3491902"/>
              <a:gd name="connsiteX118" fmla="*/ 1509188 w 3418588"/>
              <a:gd name="connsiteY118" fmla="*/ 2986297 h 3491902"/>
              <a:gd name="connsiteX119" fmla="*/ 1549651 w 3418588"/>
              <a:gd name="connsiteY119" fmla="*/ 2812990 h 3491902"/>
              <a:gd name="connsiteX120" fmla="*/ 1550660 w 3418588"/>
              <a:gd name="connsiteY120" fmla="*/ 2809027 h 3491902"/>
              <a:gd name="connsiteX121" fmla="*/ 1607401 w 3418588"/>
              <a:gd name="connsiteY121" fmla="*/ 2615775 h 3491902"/>
              <a:gd name="connsiteX122" fmla="*/ 1637890 w 3418588"/>
              <a:gd name="connsiteY122" fmla="*/ 2517515 h 3491902"/>
              <a:gd name="connsiteX123" fmla="*/ 1621126 w 3418588"/>
              <a:gd name="connsiteY123" fmla="*/ 2656694 h 3491902"/>
              <a:gd name="connsiteX124" fmla="*/ 1592961 w 3418588"/>
              <a:gd name="connsiteY124" fmla="*/ 2816533 h 3491902"/>
              <a:gd name="connsiteX125" fmla="*/ 1592580 w 3418588"/>
              <a:gd name="connsiteY125" fmla="*/ 2820686 h 3491902"/>
              <a:gd name="connsiteX126" fmla="*/ 1589589 w 3418588"/>
              <a:gd name="connsiteY126" fmla="*/ 2934538 h 3491902"/>
              <a:gd name="connsiteX127" fmla="*/ 1589875 w 3418588"/>
              <a:gd name="connsiteY127" fmla="*/ 2940987 h 3491902"/>
              <a:gd name="connsiteX128" fmla="*/ 1657912 w 3418588"/>
              <a:gd name="connsiteY128" fmla="*/ 3295059 h 3491902"/>
              <a:gd name="connsiteX129" fmla="*/ 1673590 w 3418588"/>
              <a:gd name="connsiteY129" fmla="*/ 3295098 h 3491902"/>
              <a:gd name="connsiteX130" fmla="*/ 1807454 w 3418588"/>
              <a:gd name="connsiteY130" fmla="*/ 3295412 h 3491902"/>
              <a:gd name="connsiteX131" fmla="*/ 1820504 w 3418588"/>
              <a:gd name="connsiteY131" fmla="*/ 3295441 h 3491902"/>
              <a:gd name="connsiteX132" fmla="*/ 1820161 w 3418588"/>
              <a:gd name="connsiteY132" fmla="*/ 3266351 h 3491902"/>
              <a:gd name="connsiteX133" fmla="*/ 2939462 w 3418588"/>
              <a:gd name="connsiteY133" fmla="*/ 2787644 h 3491902"/>
              <a:gd name="connsiteX134" fmla="*/ 3309633 w 3418588"/>
              <a:gd name="connsiteY134" fmla="*/ 2220411 h 3491902"/>
              <a:gd name="connsiteX135" fmla="*/ 3303546 w 3418588"/>
              <a:gd name="connsiteY135" fmla="*/ 2220411 h 3491902"/>
              <a:gd name="connsiteX136" fmla="*/ 1820103 w 3418588"/>
              <a:gd name="connsiteY136" fmla="*/ 3261570 h 3491902"/>
              <a:gd name="connsiteX137" fmla="*/ 1820523 w 3418588"/>
              <a:gd name="connsiteY137" fmla="*/ 2992888 h 3491902"/>
              <a:gd name="connsiteX138" fmla="*/ 1820675 w 3418588"/>
              <a:gd name="connsiteY138" fmla="*/ 2987050 h 3491902"/>
              <a:gd name="connsiteX139" fmla="*/ 1827152 w 3418588"/>
              <a:gd name="connsiteY139" fmla="*/ 2835402 h 3491902"/>
              <a:gd name="connsiteX140" fmla="*/ 1827438 w 3418588"/>
              <a:gd name="connsiteY140" fmla="*/ 2831135 h 3491902"/>
              <a:gd name="connsiteX141" fmla="*/ 1849317 w 3418588"/>
              <a:gd name="connsiteY141" fmla="*/ 2616355 h 3491902"/>
              <a:gd name="connsiteX142" fmla="*/ 1863195 w 3418588"/>
              <a:gd name="connsiteY142" fmla="*/ 2501246 h 3491902"/>
              <a:gd name="connsiteX143" fmla="*/ 1863690 w 3418588"/>
              <a:gd name="connsiteY143" fmla="*/ 2496455 h 3491902"/>
              <a:gd name="connsiteX144" fmla="*/ 1878377 w 3418588"/>
              <a:gd name="connsiteY144" fmla="*/ 2227650 h 3491902"/>
              <a:gd name="connsiteX145" fmla="*/ 1878844 w 3418588"/>
              <a:gd name="connsiteY145" fmla="*/ 2186092 h 3491902"/>
              <a:gd name="connsiteX146" fmla="*/ 1870948 w 3418588"/>
              <a:gd name="connsiteY146" fmla="*/ 1816179 h 3491902"/>
              <a:gd name="connsiteX147" fmla="*/ 1870738 w 3418588"/>
              <a:gd name="connsiteY147" fmla="*/ 1811712 h 3491902"/>
              <a:gd name="connsiteX148" fmla="*/ 1358427 w 3418588"/>
              <a:gd name="connsiteY148" fmla="*/ 1862109 h 3491902"/>
              <a:gd name="connsiteX149" fmla="*/ 1369495 w 3418588"/>
              <a:gd name="connsiteY149" fmla="*/ 1962045 h 3491902"/>
              <a:gd name="connsiteX150" fmla="*/ 1405804 w 3418588"/>
              <a:gd name="connsiteY150" fmla="*/ 2189293 h 3491902"/>
              <a:gd name="connsiteX151" fmla="*/ 1422797 w 3418588"/>
              <a:gd name="connsiteY151" fmla="*/ 2446411 h 3491902"/>
              <a:gd name="connsiteX152" fmla="*/ 1422416 w 3418588"/>
              <a:gd name="connsiteY152" fmla="*/ 2451335 h 3491902"/>
              <a:gd name="connsiteX153" fmla="*/ 1371571 w 3418588"/>
              <a:gd name="connsiteY153" fmla="*/ 2656104 h 3491902"/>
              <a:gd name="connsiteX154" fmla="*/ 1335433 w 3418588"/>
              <a:gd name="connsiteY154" fmla="*/ 2745229 h 3491902"/>
              <a:gd name="connsiteX155" fmla="*/ 1334043 w 3418588"/>
              <a:gd name="connsiteY155" fmla="*/ 2749125 h 3491902"/>
              <a:gd name="connsiteX156" fmla="*/ 1287866 w 3418588"/>
              <a:gd name="connsiteY156" fmla="*/ 2933805 h 349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3418588" h="3491902">
                <a:moveTo>
                  <a:pt x="302228" y="3491903"/>
                </a:moveTo>
                <a:lnTo>
                  <a:pt x="246250" y="3491903"/>
                </a:lnTo>
                <a:cubicBezTo>
                  <a:pt x="184042" y="3452298"/>
                  <a:pt x="130111" y="3399740"/>
                  <a:pt x="88954" y="3338512"/>
                </a:cubicBezTo>
                <a:cubicBezTo>
                  <a:pt x="96545" y="3340608"/>
                  <a:pt x="104137" y="3342666"/>
                  <a:pt x="111738" y="3344685"/>
                </a:cubicBezTo>
                <a:cubicBezTo>
                  <a:pt x="135750" y="3351105"/>
                  <a:pt x="146009" y="3313891"/>
                  <a:pt x="121996" y="3307480"/>
                </a:cubicBezTo>
                <a:cubicBezTo>
                  <a:pt x="101117" y="3301908"/>
                  <a:pt x="80334" y="3296136"/>
                  <a:pt x="59798" y="3289573"/>
                </a:cubicBezTo>
                <a:cubicBezTo>
                  <a:pt x="48806" y="3268694"/>
                  <a:pt x="39128" y="3247111"/>
                  <a:pt x="31089" y="3224898"/>
                </a:cubicBezTo>
                <a:cubicBezTo>
                  <a:pt x="27327" y="3214535"/>
                  <a:pt x="24050" y="3204029"/>
                  <a:pt x="20974" y="3193437"/>
                </a:cubicBezTo>
                <a:cubicBezTo>
                  <a:pt x="42786" y="3202581"/>
                  <a:pt x="64655" y="3211535"/>
                  <a:pt x="87420" y="3218240"/>
                </a:cubicBezTo>
                <a:cubicBezTo>
                  <a:pt x="111299" y="3225251"/>
                  <a:pt x="121482" y="3188018"/>
                  <a:pt x="97669" y="3181026"/>
                </a:cubicBezTo>
                <a:cubicBezTo>
                  <a:pt x="67494" y="3172139"/>
                  <a:pt x="38843" y="3159309"/>
                  <a:pt x="9858" y="3147317"/>
                </a:cubicBezTo>
                <a:cubicBezTo>
                  <a:pt x="3134" y="3112541"/>
                  <a:pt x="-200" y="3077109"/>
                  <a:pt x="9" y="3041666"/>
                </a:cubicBezTo>
                <a:cubicBezTo>
                  <a:pt x="11925" y="3046476"/>
                  <a:pt x="24060" y="3050934"/>
                  <a:pt x="36347" y="3055315"/>
                </a:cubicBezTo>
                <a:cubicBezTo>
                  <a:pt x="59788" y="3063669"/>
                  <a:pt x="69875" y="3026388"/>
                  <a:pt x="46606" y="3018101"/>
                </a:cubicBezTo>
                <a:cubicBezTo>
                  <a:pt x="31575" y="3012748"/>
                  <a:pt x="16345" y="3007423"/>
                  <a:pt x="1638" y="3001080"/>
                </a:cubicBezTo>
                <a:cubicBezTo>
                  <a:pt x="6362" y="2942787"/>
                  <a:pt x="20507" y="2885266"/>
                  <a:pt x="44005" y="2831697"/>
                </a:cubicBezTo>
                <a:cubicBezTo>
                  <a:pt x="93945" y="2859234"/>
                  <a:pt x="140951" y="2892971"/>
                  <a:pt x="182156" y="2932233"/>
                </a:cubicBezTo>
                <a:cubicBezTo>
                  <a:pt x="170440" y="2946302"/>
                  <a:pt x="158705" y="2960370"/>
                  <a:pt x="146990" y="2974439"/>
                </a:cubicBezTo>
                <a:cubicBezTo>
                  <a:pt x="131197" y="2993393"/>
                  <a:pt x="158343" y="3020835"/>
                  <a:pt x="174279" y="3001728"/>
                </a:cubicBezTo>
                <a:cubicBezTo>
                  <a:pt x="185928" y="2987745"/>
                  <a:pt x="197567" y="2973762"/>
                  <a:pt x="209226" y="2959789"/>
                </a:cubicBezTo>
                <a:cubicBezTo>
                  <a:pt x="236915" y="2989898"/>
                  <a:pt x="261232" y="3022845"/>
                  <a:pt x="281082" y="3058411"/>
                </a:cubicBezTo>
                <a:cubicBezTo>
                  <a:pt x="263499" y="3080985"/>
                  <a:pt x="246478" y="3103979"/>
                  <a:pt x="229076" y="3126696"/>
                </a:cubicBezTo>
                <a:cubicBezTo>
                  <a:pt x="213979" y="3146393"/>
                  <a:pt x="247488" y="3165643"/>
                  <a:pt x="262404" y="3146174"/>
                </a:cubicBezTo>
                <a:cubicBezTo>
                  <a:pt x="275034" y="3129677"/>
                  <a:pt x="287464" y="3113008"/>
                  <a:pt x="300085" y="3096501"/>
                </a:cubicBezTo>
                <a:cubicBezTo>
                  <a:pt x="303857" y="3105007"/>
                  <a:pt x="307438" y="3113599"/>
                  <a:pt x="310696" y="3122371"/>
                </a:cubicBezTo>
                <a:cubicBezTo>
                  <a:pt x="322669" y="3154642"/>
                  <a:pt x="330365" y="3188056"/>
                  <a:pt x="334499" y="3222031"/>
                </a:cubicBezTo>
                <a:cubicBezTo>
                  <a:pt x="322554" y="3236205"/>
                  <a:pt x="310782" y="3250502"/>
                  <a:pt x="299590" y="3265313"/>
                </a:cubicBezTo>
                <a:cubicBezTo>
                  <a:pt x="293313" y="3273638"/>
                  <a:pt x="298266" y="3286906"/>
                  <a:pt x="306524" y="3291716"/>
                </a:cubicBezTo>
                <a:cubicBezTo>
                  <a:pt x="316411" y="3297488"/>
                  <a:pt x="326631" y="3293126"/>
                  <a:pt x="332918" y="3284782"/>
                </a:cubicBezTo>
                <a:cubicBezTo>
                  <a:pt x="334584" y="3282601"/>
                  <a:pt x="336366" y="3280515"/>
                  <a:pt x="338052" y="3278334"/>
                </a:cubicBezTo>
                <a:cubicBezTo>
                  <a:pt x="338775" y="3350276"/>
                  <a:pt x="325069" y="3423228"/>
                  <a:pt x="302228" y="3491903"/>
                </a:cubicBezTo>
                <a:close/>
                <a:moveTo>
                  <a:pt x="536743" y="3397396"/>
                </a:moveTo>
                <a:cubicBezTo>
                  <a:pt x="534448" y="3397863"/>
                  <a:pt x="532133" y="3398225"/>
                  <a:pt x="529838" y="3398739"/>
                </a:cubicBezTo>
                <a:cubicBezTo>
                  <a:pt x="521122" y="3400644"/>
                  <a:pt x="512073" y="3397815"/>
                  <a:pt x="508863" y="3388586"/>
                </a:cubicBezTo>
                <a:cubicBezTo>
                  <a:pt x="506187" y="3380880"/>
                  <a:pt x="510311" y="3369526"/>
                  <a:pt x="519008" y="3367611"/>
                </a:cubicBezTo>
                <a:cubicBezTo>
                  <a:pt x="534476" y="3364221"/>
                  <a:pt x="550059" y="3361468"/>
                  <a:pt x="565661" y="3358896"/>
                </a:cubicBezTo>
                <a:cubicBezTo>
                  <a:pt x="581815" y="3334560"/>
                  <a:pt x="595360" y="3308604"/>
                  <a:pt x="605495" y="3281029"/>
                </a:cubicBezTo>
                <a:cubicBezTo>
                  <a:pt x="608247" y="3273533"/>
                  <a:pt x="610686" y="3265961"/>
                  <a:pt x="612962" y="3258350"/>
                </a:cubicBezTo>
                <a:cubicBezTo>
                  <a:pt x="595617" y="3262065"/>
                  <a:pt x="578310" y="3265989"/>
                  <a:pt x="560956" y="3269675"/>
                </a:cubicBezTo>
                <a:cubicBezTo>
                  <a:pt x="540477" y="3274038"/>
                  <a:pt x="529409" y="3242958"/>
                  <a:pt x="550135" y="3238548"/>
                </a:cubicBezTo>
                <a:cubicBezTo>
                  <a:pt x="574024" y="3233461"/>
                  <a:pt x="597836" y="3227994"/>
                  <a:pt x="621754" y="3223089"/>
                </a:cubicBezTo>
                <a:cubicBezTo>
                  <a:pt x="628612" y="3188999"/>
                  <a:pt x="631098" y="3154137"/>
                  <a:pt x="629840" y="3119237"/>
                </a:cubicBezTo>
                <a:cubicBezTo>
                  <a:pt x="614524" y="3121847"/>
                  <a:pt x="599199" y="3124458"/>
                  <a:pt x="583901" y="3127067"/>
                </a:cubicBezTo>
                <a:cubicBezTo>
                  <a:pt x="562965" y="3130629"/>
                  <a:pt x="560565" y="3097759"/>
                  <a:pt x="581320" y="3094215"/>
                </a:cubicBezTo>
                <a:cubicBezTo>
                  <a:pt x="596732" y="3091586"/>
                  <a:pt x="612143" y="3088967"/>
                  <a:pt x="627554" y="3086338"/>
                </a:cubicBezTo>
                <a:cubicBezTo>
                  <a:pt x="622592" y="3037999"/>
                  <a:pt x="610809" y="2990050"/>
                  <a:pt x="593674" y="2944473"/>
                </a:cubicBezTo>
                <a:cubicBezTo>
                  <a:pt x="548697" y="2966190"/>
                  <a:pt x="507625" y="2995679"/>
                  <a:pt x="472211" y="3030874"/>
                </a:cubicBezTo>
                <a:cubicBezTo>
                  <a:pt x="478250" y="3043152"/>
                  <a:pt x="485156" y="3055039"/>
                  <a:pt x="491937" y="3066859"/>
                </a:cubicBezTo>
                <a:cubicBezTo>
                  <a:pt x="502453" y="3085148"/>
                  <a:pt x="475212" y="3103740"/>
                  <a:pt x="464639" y="3085319"/>
                </a:cubicBezTo>
                <a:cubicBezTo>
                  <a:pt x="459095" y="3075651"/>
                  <a:pt x="453704" y="3066040"/>
                  <a:pt x="448627" y="3056297"/>
                </a:cubicBezTo>
                <a:cubicBezTo>
                  <a:pt x="428825" y="3079175"/>
                  <a:pt x="411337" y="3104026"/>
                  <a:pt x="396411" y="3130315"/>
                </a:cubicBezTo>
                <a:cubicBezTo>
                  <a:pt x="408575" y="3154175"/>
                  <a:pt x="420033" y="3178407"/>
                  <a:pt x="434702" y="3200905"/>
                </a:cubicBezTo>
                <a:cubicBezTo>
                  <a:pt x="446265" y="3218659"/>
                  <a:pt x="418995" y="3237166"/>
                  <a:pt x="407403" y="3219365"/>
                </a:cubicBezTo>
                <a:cubicBezTo>
                  <a:pt x="396354" y="3202400"/>
                  <a:pt x="387124" y="3184446"/>
                  <a:pt x="378047" y="3166406"/>
                </a:cubicBezTo>
                <a:cubicBezTo>
                  <a:pt x="374170" y="3174968"/>
                  <a:pt x="370465" y="3183617"/>
                  <a:pt x="367150" y="3192428"/>
                </a:cubicBezTo>
                <a:cubicBezTo>
                  <a:pt x="360054" y="3211287"/>
                  <a:pt x="354349" y="3230671"/>
                  <a:pt x="349891" y="3250321"/>
                </a:cubicBezTo>
                <a:cubicBezTo>
                  <a:pt x="359588" y="3265970"/>
                  <a:pt x="369865" y="3281229"/>
                  <a:pt x="380324" y="3296441"/>
                </a:cubicBezTo>
                <a:cubicBezTo>
                  <a:pt x="392354" y="3313919"/>
                  <a:pt x="365045" y="3332379"/>
                  <a:pt x="353025" y="3314900"/>
                </a:cubicBezTo>
                <a:cubicBezTo>
                  <a:pt x="349215" y="3309366"/>
                  <a:pt x="345434" y="3303813"/>
                  <a:pt x="341681" y="3298250"/>
                </a:cubicBezTo>
                <a:cubicBezTo>
                  <a:pt x="334146" y="3363182"/>
                  <a:pt x="340680" y="3429714"/>
                  <a:pt x="360778" y="3491884"/>
                </a:cubicBezTo>
                <a:lnTo>
                  <a:pt x="432025" y="3491884"/>
                </a:lnTo>
                <a:cubicBezTo>
                  <a:pt x="470801" y="3464766"/>
                  <a:pt x="506673" y="3433267"/>
                  <a:pt x="536743" y="3397396"/>
                </a:cubicBezTo>
                <a:close/>
                <a:moveTo>
                  <a:pt x="266052" y="2231355"/>
                </a:moveTo>
                <a:cubicBezTo>
                  <a:pt x="192167" y="2045418"/>
                  <a:pt x="151504" y="1842802"/>
                  <a:pt x="151504" y="1630861"/>
                </a:cubicBezTo>
                <a:cubicBezTo>
                  <a:pt x="151504" y="1320308"/>
                  <a:pt x="238773" y="1029776"/>
                  <a:pt x="390020" y="782422"/>
                </a:cubicBezTo>
                <a:cubicBezTo>
                  <a:pt x="388334" y="781488"/>
                  <a:pt x="386724" y="780478"/>
                  <a:pt x="385172" y="779412"/>
                </a:cubicBezTo>
                <a:cubicBezTo>
                  <a:pt x="229848" y="1033300"/>
                  <a:pt x="146742" y="1325670"/>
                  <a:pt x="146742" y="1630861"/>
                </a:cubicBezTo>
                <a:cubicBezTo>
                  <a:pt x="146742" y="1840402"/>
                  <a:pt x="185975" y="2043893"/>
                  <a:pt x="260794" y="2233070"/>
                </a:cubicBezTo>
                <a:cubicBezTo>
                  <a:pt x="262490" y="2232431"/>
                  <a:pt x="264242" y="2231860"/>
                  <a:pt x="266052" y="2231355"/>
                </a:cubicBezTo>
                <a:close/>
                <a:moveTo>
                  <a:pt x="2851185" y="399783"/>
                </a:moveTo>
                <a:lnTo>
                  <a:pt x="2855557" y="395868"/>
                </a:lnTo>
                <a:cubicBezTo>
                  <a:pt x="2764917" y="316887"/>
                  <a:pt x="2666924" y="248860"/>
                  <a:pt x="2563215" y="192405"/>
                </a:cubicBezTo>
                <a:lnTo>
                  <a:pt x="2551052" y="192405"/>
                </a:lnTo>
                <a:cubicBezTo>
                  <a:pt x="2658942" y="250279"/>
                  <a:pt x="2759488" y="320068"/>
                  <a:pt x="2851185" y="399783"/>
                </a:cubicBezTo>
                <a:close/>
                <a:moveTo>
                  <a:pt x="3242358" y="903475"/>
                </a:moveTo>
                <a:cubicBezTo>
                  <a:pt x="3244072" y="902637"/>
                  <a:pt x="3245872" y="901894"/>
                  <a:pt x="3247720" y="901208"/>
                </a:cubicBezTo>
                <a:cubicBezTo>
                  <a:pt x="3169806" y="745160"/>
                  <a:pt x="3066374" y="601027"/>
                  <a:pt x="2939453" y="474097"/>
                </a:cubicBezTo>
                <a:cubicBezTo>
                  <a:pt x="2913526" y="448180"/>
                  <a:pt x="2886847" y="423329"/>
                  <a:pt x="2859529" y="399383"/>
                </a:cubicBezTo>
                <a:lnTo>
                  <a:pt x="2855681" y="403689"/>
                </a:lnTo>
                <a:cubicBezTo>
                  <a:pt x="3014786" y="543011"/>
                  <a:pt x="3146822" y="712537"/>
                  <a:pt x="3242358" y="903475"/>
                </a:cubicBezTo>
                <a:close/>
                <a:moveTo>
                  <a:pt x="2279275" y="77229"/>
                </a:moveTo>
                <a:lnTo>
                  <a:pt x="2279275" y="71418"/>
                </a:lnTo>
                <a:cubicBezTo>
                  <a:pt x="2160889" y="33871"/>
                  <a:pt x="2037778" y="9773"/>
                  <a:pt x="1911753" y="0"/>
                </a:cubicBezTo>
                <a:lnTo>
                  <a:pt x="1911753" y="4924"/>
                </a:lnTo>
                <a:cubicBezTo>
                  <a:pt x="2038893" y="14926"/>
                  <a:pt x="2161927" y="39624"/>
                  <a:pt x="2279275" y="77229"/>
                </a:cubicBezTo>
                <a:close/>
                <a:moveTo>
                  <a:pt x="1369476" y="52911"/>
                </a:moveTo>
                <a:lnTo>
                  <a:pt x="1369476" y="47387"/>
                </a:lnTo>
                <a:cubicBezTo>
                  <a:pt x="1107386" y="115300"/>
                  <a:pt x="865803" y="247907"/>
                  <a:pt x="664130" y="437178"/>
                </a:cubicBezTo>
                <a:lnTo>
                  <a:pt x="672465" y="437178"/>
                </a:lnTo>
                <a:cubicBezTo>
                  <a:pt x="866794" y="256299"/>
                  <a:pt x="1105128" y="122215"/>
                  <a:pt x="1369476" y="52911"/>
                </a:cubicBezTo>
                <a:close/>
                <a:moveTo>
                  <a:pt x="3418589" y="1630861"/>
                </a:moveTo>
                <a:cubicBezTo>
                  <a:pt x="3418589" y="1601915"/>
                  <a:pt x="3417770" y="1573092"/>
                  <a:pt x="3416294" y="1544393"/>
                </a:cubicBezTo>
                <a:lnTo>
                  <a:pt x="3411493" y="1544393"/>
                </a:lnTo>
                <a:cubicBezTo>
                  <a:pt x="3412998" y="1573035"/>
                  <a:pt x="3413827" y="1601848"/>
                  <a:pt x="3413827" y="1630861"/>
                </a:cubicBezTo>
                <a:cubicBezTo>
                  <a:pt x="3413827" y="1684268"/>
                  <a:pt x="3411169" y="1737065"/>
                  <a:pt x="3406121" y="1789176"/>
                </a:cubicBezTo>
                <a:lnTo>
                  <a:pt x="3411026" y="1789176"/>
                </a:lnTo>
                <a:cubicBezTo>
                  <a:pt x="3416017" y="1736884"/>
                  <a:pt x="3418589" y="1684068"/>
                  <a:pt x="3418589" y="1630861"/>
                </a:cubicBezTo>
                <a:close/>
                <a:moveTo>
                  <a:pt x="3302384" y="1023252"/>
                </a:moveTo>
                <a:cubicBezTo>
                  <a:pt x="3300746" y="1024080"/>
                  <a:pt x="3299050" y="1024842"/>
                  <a:pt x="3297307" y="1025538"/>
                </a:cubicBezTo>
                <a:cubicBezTo>
                  <a:pt x="3308861" y="1054351"/>
                  <a:pt x="3319520" y="1083602"/>
                  <a:pt x="3329454" y="1113187"/>
                </a:cubicBezTo>
                <a:lnTo>
                  <a:pt x="3335169" y="1113187"/>
                </a:lnTo>
                <a:cubicBezTo>
                  <a:pt x="3325073" y="1082888"/>
                  <a:pt x="3314224" y="1052875"/>
                  <a:pt x="3302384" y="1023252"/>
                </a:cubicBezTo>
                <a:close/>
                <a:moveTo>
                  <a:pt x="1287866" y="2933805"/>
                </a:moveTo>
                <a:cubicBezTo>
                  <a:pt x="1287523" y="2935948"/>
                  <a:pt x="1287275" y="2938101"/>
                  <a:pt x="1286951" y="2940253"/>
                </a:cubicBezTo>
                <a:cubicBezTo>
                  <a:pt x="1274578" y="3020892"/>
                  <a:pt x="1271121" y="3102340"/>
                  <a:pt x="1275883" y="3181207"/>
                </a:cubicBezTo>
                <a:cubicBezTo>
                  <a:pt x="857574" y="3044114"/>
                  <a:pt x="513226" y="2742248"/>
                  <a:pt x="320135" y="2352542"/>
                </a:cubicBezTo>
                <a:cubicBezTo>
                  <a:pt x="318525" y="2353542"/>
                  <a:pt x="316830" y="2354466"/>
                  <a:pt x="315087" y="2355333"/>
                </a:cubicBezTo>
                <a:cubicBezTo>
                  <a:pt x="393278" y="2513371"/>
                  <a:pt x="497567" y="2659304"/>
                  <a:pt x="625907" y="2787625"/>
                </a:cubicBezTo>
                <a:cubicBezTo>
                  <a:pt x="811425" y="2973153"/>
                  <a:pt x="1033700" y="3108503"/>
                  <a:pt x="1276264" y="3187103"/>
                </a:cubicBezTo>
                <a:cubicBezTo>
                  <a:pt x="1278655" y="3223460"/>
                  <a:pt x="1282627" y="3259303"/>
                  <a:pt x="1288570" y="3294164"/>
                </a:cubicBezTo>
                <a:lnTo>
                  <a:pt x="1304249" y="3294202"/>
                </a:lnTo>
                <a:lnTo>
                  <a:pt x="1438113" y="3294516"/>
                </a:lnTo>
                <a:lnTo>
                  <a:pt x="1451162" y="3294545"/>
                </a:lnTo>
                <a:cubicBezTo>
                  <a:pt x="1454610" y="3274733"/>
                  <a:pt x="1458096" y="3255026"/>
                  <a:pt x="1461592" y="3235319"/>
                </a:cubicBezTo>
                <a:cubicBezTo>
                  <a:pt x="1504617" y="3243834"/>
                  <a:pt x="1548098" y="3250673"/>
                  <a:pt x="1591989" y="3255750"/>
                </a:cubicBezTo>
                <a:cubicBezTo>
                  <a:pt x="1592075" y="3254130"/>
                  <a:pt x="1592208" y="3252521"/>
                  <a:pt x="1592408" y="3250921"/>
                </a:cubicBezTo>
                <a:cubicBezTo>
                  <a:pt x="1548527" y="3245796"/>
                  <a:pt x="1505245" y="3238728"/>
                  <a:pt x="1462478" y="3230185"/>
                </a:cubicBezTo>
                <a:cubicBezTo>
                  <a:pt x="1476689" y="3150137"/>
                  <a:pt x="1491377" y="3070889"/>
                  <a:pt x="1507941" y="2992136"/>
                </a:cubicBezTo>
                <a:cubicBezTo>
                  <a:pt x="1508350" y="2990193"/>
                  <a:pt x="1508779" y="2988250"/>
                  <a:pt x="1509188" y="2986297"/>
                </a:cubicBezTo>
                <a:cubicBezTo>
                  <a:pt x="1521447" y="2928347"/>
                  <a:pt x="1534792" y="2870625"/>
                  <a:pt x="1549651" y="2812990"/>
                </a:cubicBezTo>
                <a:cubicBezTo>
                  <a:pt x="1549993" y="2811666"/>
                  <a:pt x="1550318" y="2810361"/>
                  <a:pt x="1550660" y="2809027"/>
                </a:cubicBezTo>
                <a:cubicBezTo>
                  <a:pt x="1567348" y="2744600"/>
                  <a:pt x="1585969" y="2680249"/>
                  <a:pt x="1607401" y="2615775"/>
                </a:cubicBezTo>
                <a:cubicBezTo>
                  <a:pt x="1618192" y="2583304"/>
                  <a:pt x="1628242" y="2550500"/>
                  <a:pt x="1637890" y="2517515"/>
                </a:cubicBezTo>
                <a:cubicBezTo>
                  <a:pt x="1638652" y="2564635"/>
                  <a:pt x="1633842" y="2611098"/>
                  <a:pt x="1621126" y="2656694"/>
                </a:cubicBezTo>
                <a:cubicBezTo>
                  <a:pt x="1606858" y="2707872"/>
                  <a:pt x="1597676" y="2761574"/>
                  <a:pt x="1592961" y="2816533"/>
                </a:cubicBezTo>
                <a:cubicBezTo>
                  <a:pt x="1592847" y="2817924"/>
                  <a:pt x="1592685" y="2819295"/>
                  <a:pt x="1592580" y="2820686"/>
                </a:cubicBezTo>
                <a:cubicBezTo>
                  <a:pt x="1589522" y="2858176"/>
                  <a:pt x="1588494" y="2896238"/>
                  <a:pt x="1589589" y="2934538"/>
                </a:cubicBezTo>
                <a:cubicBezTo>
                  <a:pt x="1589646" y="2936681"/>
                  <a:pt x="1589799" y="2938834"/>
                  <a:pt x="1589875" y="2940987"/>
                </a:cubicBezTo>
                <a:cubicBezTo>
                  <a:pt x="1593990" y="3060925"/>
                  <a:pt x="1617697" y="3182769"/>
                  <a:pt x="1657912" y="3295059"/>
                </a:cubicBezTo>
                <a:lnTo>
                  <a:pt x="1673590" y="3295098"/>
                </a:lnTo>
                <a:lnTo>
                  <a:pt x="1807454" y="3295412"/>
                </a:lnTo>
                <a:lnTo>
                  <a:pt x="1820504" y="3295441"/>
                </a:lnTo>
                <a:cubicBezTo>
                  <a:pt x="1820361" y="3285716"/>
                  <a:pt x="1820285" y="3276057"/>
                  <a:pt x="1820161" y="3266351"/>
                </a:cubicBezTo>
                <a:cubicBezTo>
                  <a:pt x="2243099" y="3256902"/>
                  <a:pt x="2639311" y="3087786"/>
                  <a:pt x="2939462" y="2787644"/>
                </a:cubicBezTo>
                <a:cubicBezTo>
                  <a:pt x="3103578" y="2623528"/>
                  <a:pt x="3228546" y="2430656"/>
                  <a:pt x="3309633" y="2220411"/>
                </a:cubicBezTo>
                <a:lnTo>
                  <a:pt x="3303546" y="2220411"/>
                </a:lnTo>
                <a:cubicBezTo>
                  <a:pt x="3070993" y="2818305"/>
                  <a:pt x="2495617" y="3246273"/>
                  <a:pt x="1820103" y="3261570"/>
                </a:cubicBezTo>
                <a:cubicBezTo>
                  <a:pt x="1819018" y="3171092"/>
                  <a:pt x="1818522" y="3081671"/>
                  <a:pt x="1820523" y="2992888"/>
                </a:cubicBezTo>
                <a:cubicBezTo>
                  <a:pt x="1820570" y="2990945"/>
                  <a:pt x="1820628" y="2988993"/>
                  <a:pt x="1820675" y="2987050"/>
                </a:cubicBezTo>
                <a:cubicBezTo>
                  <a:pt x="1821885" y="2936357"/>
                  <a:pt x="1823971" y="2885847"/>
                  <a:pt x="1827152" y="2835402"/>
                </a:cubicBezTo>
                <a:cubicBezTo>
                  <a:pt x="1827247" y="2833983"/>
                  <a:pt x="1827352" y="2832564"/>
                  <a:pt x="1827438" y="2831135"/>
                </a:cubicBezTo>
                <a:cubicBezTo>
                  <a:pt x="1832057" y="2759497"/>
                  <a:pt x="1838963" y="2688012"/>
                  <a:pt x="1849317" y="2616355"/>
                </a:cubicBezTo>
                <a:cubicBezTo>
                  <a:pt x="1854803" y="2578351"/>
                  <a:pt x="1859385" y="2539955"/>
                  <a:pt x="1863195" y="2501246"/>
                </a:cubicBezTo>
                <a:cubicBezTo>
                  <a:pt x="1863366" y="2499646"/>
                  <a:pt x="1863537" y="2498055"/>
                  <a:pt x="1863690" y="2496455"/>
                </a:cubicBezTo>
                <a:cubicBezTo>
                  <a:pt x="1872262" y="2408149"/>
                  <a:pt x="1876682" y="2318223"/>
                  <a:pt x="1878377" y="2227650"/>
                </a:cubicBezTo>
                <a:cubicBezTo>
                  <a:pt x="1878635" y="2213820"/>
                  <a:pt x="1878720" y="2199951"/>
                  <a:pt x="1878844" y="2186092"/>
                </a:cubicBezTo>
                <a:cubicBezTo>
                  <a:pt x="1880016" y="2063001"/>
                  <a:pt x="1876444" y="1938976"/>
                  <a:pt x="1870948" y="1816179"/>
                </a:cubicBezTo>
                <a:cubicBezTo>
                  <a:pt x="1870881" y="1814694"/>
                  <a:pt x="1870796" y="1813198"/>
                  <a:pt x="1870738" y="1811712"/>
                </a:cubicBezTo>
                <a:cubicBezTo>
                  <a:pt x="1724520" y="1894637"/>
                  <a:pt x="1523505" y="1890941"/>
                  <a:pt x="1358427" y="1862109"/>
                </a:cubicBezTo>
                <a:cubicBezTo>
                  <a:pt x="1360989" y="1895380"/>
                  <a:pt x="1364866" y="1928708"/>
                  <a:pt x="1369495" y="1962045"/>
                </a:cubicBezTo>
                <a:cubicBezTo>
                  <a:pt x="1380039" y="2038007"/>
                  <a:pt x="1394403" y="2113950"/>
                  <a:pt x="1405804" y="2189293"/>
                </a:cubicBezTo>
                <a:cubicBezTo>
                  <a:pt x="1418968" y="2276151"/>
                  <a:pt x="1428150" y="2362191"/>
                  <a:pt x="1422797" y="2446411"/>
                </a:cubicBezTo>
                <a:cubicBezTo>
                  <a:pt x="1422692" y="2448049"/>
                  <a:pt x="1422549" y="2449697"/>
                  <a:pt x="1422416" y="2451335"/>
                </a:cubicBezTo>
                <a:cubicBezTo>
                  <a:pt x="1417520" y="2521020"/>
                  <a:pt x="1402670" y="2589476"/>
                  <a:pt x="1371571" y="2656104"/>
                </a:cubicBezTo>
                <a:cubicBezTo>
                  <a:pt x="1358046" y="2685069"/>
                  <a:pt x="1346101" y="2714892"/>
                  <a:pt x="1335433" y="2745229"/>
                </a:cubicBezTo>
                <a:cubicBezTo>
                  <a:pt x="1334976" y="2746543"/>
                  <a:pt x="1334490" y="2747819"/>
                  <a:pt x="1334043" y="2749125"/>
                </a:cubicBezTo>
                <a:cubicBezTo>
                  <a:pt x="1313250" y="2809027"/>
                  <a:pt x="1297848" y="2871111"/>
                  <a:pt x="1287866" y="2933805"/>
                </a:cubicBezTo>
                <a:close/>
              </a:path>
            </a:pathLst>
          </a:custGeom>
          <a:solidFill>
            <a:srgbClr val="56B5B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ca-ES"/>
          </a:p>
        </p:txBody>
      </p:sp>
      <p:sp>
        <p:nvSpPr>
          <p:cNvPr id="16" name="Forma libre 15">
            <a:extLst>
              <a:ext uri="{FF2B5EF4-FFF2-40B4-BE49-F238E27FC236}">
                <a16:creationId xmlns:a16="http://schemas.microsoft.com/office/drawing/2014/main" id="{87201426-3890-642B-13EC-ABD01319A391}"/>
              </a:ext>
            </a:extLst>
          </p:cNvPr>
          <p:cNvSpPr/>
          <p:nvPr/>
        </p:nvSpPr>
        <p:spPr>
          <a:xfrm>
            <a:off x="1149081" y="3290037"/>
            <a:ext cx="2410421" cy="2402185"/>
          </a:xfrm>
          <a:custGeom>
            <a:avLst/>
            <a:gdLst>
              <a:gd name="connsiteX0" fmla="*/ 271745 w 2410421"/>
              <a:gd name="connsiteY0" fmla="*/ 435207 h 2402185"/>
              <a:gd name="connsiteX1" fmla="*/ 277031 w 2410421"/>
              <a:gd name="connsiteY1" fmla="*/ 435207 h 2402185"/>
              <a:gd name="connsiteX2" fmla="*/ 267316 w 2410421"/>
              <a:gd name="connsiteY2" fmla="*/ 446808 h 2402185"/>
              <a:gd name="connsiteX3" fmla="*/ 264296 w 2410421"/>
              <a:gd name="connsiteY3" fmla="*/ 444065 h 2402185"/>
              <a:gd name="connsiteX4" fmla="*/ 271745 w 2410421"/>
              <a:gd name="connsiteY4" fmla="*/ 435207 h 2402185"/>
              <a:gd name="connsiteX5" fmla="*/ 607873 w 2410421"/>
              <a:gd name="connsiteY5" fmla="*/ 151276 h 2402185"/>
              <a:gd name="connsiteX6" fmla="*/ 424383 w 2410421"/>
              <a:gd name="connsiteY6" fmla="*/ 279740 h 2402185"/>
              <a:gd name="connsiteX7" fmla="*/ 424383 w 2410421"/>
              <a:gd name="connsiteY7" fmla="*/ 284559 h 2402185"/>
              <a:gd name="connsiteX8" fmla="*/ 609616 w 2410421"/>
              <a:gd name="connsiteY8" fmla="*/ 154334 h 2402185"/>
              <a:gd name="connsiteX9" fmla="*/ 805335 w 2410421"/>
              <a:gd name="connsiteY9" fmla="*/ 64779 h 2402185"/>
              <a:gd name="connsiteX10" fmla="*/ 808183 w 2410421"/>
              <a:gd name="connsiteY10" fmla="*/ 59931 h 2402185"/>
              <a:gd name="connsiteX11" fmla="*/ 607873 w 2410421"/>
              <a:gd name="connsiteY11" fmla="*/ 151276 h 2402185"/>
              <a:gd name="connsiteX12" fmla="*/ 2248430 w 2410421"/>
              <a:gd name="connsiteY12" fmla="*/ 602209 h 2402185"/>
              <a:gd name="connsiteX13" fmla="*/ 2203224 w 2410421"/>
              <a:gd name="connsiteY13" fmla="*/ 1865814 h 2402185"/>
              <a:gd name="connsiteX14" fmla="*/ 2206615 w 2410421"/>
              <a:gd name="connsiteY14" fmla="*/ 1868405 h 2402185"/>
              <a:gd name="connsiteX15" fmla="*/ 2367274 w 2410421"/>
              <a:gd name="connsiteY15" fmla="*/ 1515304 h 2402185"/>
              <a:gd name="connsiteX16" fmla="*/ 2251469 w 2410421"/>
              <a:gd name="connsiteY16" fmla="*/ 600475 h 2402185"/>
              <a:gd name="connsiteX17" fmla="*/ 2137893 w 2410421"/>
              <a:gd name="connsiteY17" fmla="*/ 434797 h 2402185"/>
              <a:gd name="connsiteX18" fmla="*/ 2133235 w 2410421"/>
              <a:gd name="connsiteY18" fmla="*/ 435035 h 2402185"/>
              <a:gd name="connsiteX19" fmla="*/ 2248430 w 2410421"/>
              <a:gd name="connsiteY19" fmla="*/ 602209 h 2402185"/>
              <a:gd name="connsiteX20" fmla="*/ 1337888 w 2410421"/>
              <a:gd name="connsiteY20" fmla="*/ 0 h 2402185"/>
              <a:gd name="connsiteX21" fmla="*/ 1337288 w 2410421"/>
              <a:gd name="connsiteY21" fmla="*/ 4172 h 2402185"/>
              <a:gd name="connsiteX22" fmla="*/ 1679645 w 2410421"/>
              <a:gd name="connsiteY22" fmla="*/ 94736 h 2402185"/>
              <a:gd name="connsiteX23" fmla="*/ 1677501 w 2410421"/>
              <a:gd name="connsiteY23" fmla="*/ 89202 h 2402185"/>
              <a:gd name="connsiteX24" fmla="*/ 1522682 w 2410421"/>
              <a:gd name="connsiteY24" fmla="*/ 35471 h 2402185"/>
              <a:gd name="connsiteX25" fmla="*/ 1337888 w 2410421"/>
              <a:gd name="connsiteY25" fmla="*/ 0 h 2402185"/>
              <a:gd name="connsiteX26" fmla="*/ 7359 w 2410421"/>
              <a:gd name="connsiteY26" fmla="*/ 1111206 h 2402185"/>
              <a:gd name="connsiteX27" fmla="*/ 3254 w 2410421"/>
              <a:gd name="connsiteY27" fmla="*/ 1111206 h 2402185"/>
              <a:gd name="connsiteX28" fmla="*/ 10350 w 2410421"/>
              <a:gd name="connsiteY28" fmla="*/ 1355989 h 2402185"/>
              <a:gd name="connsiteX29" fmla="*/ 14427 w 2410421"/>
              <a:gd name="connsiteY29" fmla="*/ 1355989 h 2402185"/>
              <a:gd name="connsiteX30" fmla="*/ 7359 w 2410421"/>
              <a:gd name="connsiteY30" fmla="*/ 1111206 h 2402185"/>
              <a:gd name="connsiteX31" fmla="*/ 209547 w 2410421"/>
              <a:gd name="connsiteY31" fmla="*/ 525647 h 2402185"/>
              <a:gd name="connsiteX32" fmla="*/ 205918 w 2410421"/>
              <a:gd name="connsiteY32" fmla="*/ 523437 h 2402185"/>
              <a:gd name="connsiteX33" fmla="*/ 117059 w 2410421"/>
              <a:gd name="connsiteY33" fmla="*/ 679999 h 2402185"/>
              <a:gd name="connsiteX34" fmla="*/ 121650 w 2410421"/>
              <a:gd name="connsiteY34" fmla="*/ 679999 h 2402185"/>
              <a:gd name="connsiteX35" fmla="*/ 209547 w 2410421"/>
              <a:gd name="connsiteY35" fmla="*/ 525647 h 2402185"/>
              <a:gd name="connsiteX36" fmla="*/ 1802289 w 2410421"/>
              <a:gd name="connsiteY36" fmla="*/ 2244071 h 2402185"/>
              <a:gd name="connsiteX37" fmla="*/ 2148532 w 2410421"/>
              <a:gd name="connsiteY37" fmla="*/ 1947929 h 2402185"/>
              <a:gd name="connsiteX38" fmla="*/ 2145217 w 2410421"/>
              <a:gd name="connsiteY38" fmla="*/ 1945510 h 2402185"/>
              <a:gd name="connsiteX39" fmla="*/ 1800555 w 2410421"/>
              <a:gd name="connsiteY39" fmla="*/ 2241013 h 2402185"/>
              <a:gd name="connsiteX40" fmla="*/ 1249848 w 2410421"/>
              <a:gd name="connsiteY40" fmla="*/ 2397919 h 2402185"/>
              <a:gd name="connsiteX41" fmla="*/ 1249562 w 2410421"/>
              <a:gd name="connsiteY41" fmla="*/ 2402186 h 2402185"/>
              <a:gd name="connsiteX42" fmla="*/ 1802289 w 2410421"/>
              <a:gd name="connsiteY42" fmla="*/ 2244071 h 2402185"/>
              <a:gd name="connsiteX43" fmla="*/ 1015381 w 2410421"/>
              <a:gd name="connsiteY43" fmla="*/ 2383336 h 2402185"/>
              <a:gd name="connsiteX44" fmla="*/ 973090 w 2410421"/>
              <a:gd name="connsiteY44" fmla="*/ 2375840 h 2402185"/>
              <a:gd name="connsiteX45" fmla="*/ 972080 w 2410421"/>
              <a:gd name="connsiteY45" fmla="*/ 2379803 h 2402185"/>
              <a:gd name="connsiteX46" fmla="*/ 1015000 w 2410421"/>
              <a:gd name="connsiteY46" fmla="*/ 2387499 h 2402185"/>
              <a:gd name="connsiteX47" fmla="*/ 1015381 w 2410421"/>
              <a:gd name="connsiteY47" fmla="*/ 2383336 h 2402185"/>
              <a:gd name="connsiteX48" fmla="*/ 158674 w 2410421"/>
              <a:gd name="connsiteY48" fmla="*/ 1794891 h 2402185"/>
              <a:gd name="connsiteX49" fmla="*/ 756444 w 2410421"/>
              <a:gd name="connsiteY49" fmla="*/ 2315937 h 2402185"/>
              <a:gd name="connsiteX50" fmla="*/ 757834 w 2410421"/>
              <a:gd name="connsiteY50" fmla="*/ 2312042 h 2402185"/>
              <a:gd name="connsiteX51" fmla="*/ 161731 w 2410421"/>
              <a:gd name="connsiteY51" fmla="*/ 1793148 h 2402185"/>
              <a:gd name="connsiteX52" fmla="*/ 158474 w 2410421"/>
              <a:gd name="connsiteY52" fmla="*/ 1787204 h 2402185"/>
              <a:gd name="connsiteX53" fmla="*/ 154492 w 2410421"/>
              <a:gd name="connsiteY53" fmla="*/ 1787204 h 2402185"/>
              <a:gd name="connsiteX54" fmla="*/ 158674 w 2410421"/>
              <a:gd name="connsiteY54" fmla="*/ 1794891 h 2402185"/>
              <a:gd name="connsiteX55" fmla="*/ 1293139 w 2410421"/>
              <a:gd name="connsiteY55" fmla="*/ 1378525 h 2402185"/>
              <a:gd name="connsiteX56" fmla="*/ 1311018 w 2410421"/>
              <a:gd name="connsiteY56" fmla="*/ 1367838 h 2402185"/>
              <a:gd name="connsiteX57" fmla="*/ 1279042 w 2410421"/>
              <a:gd name="connsiteY57" fmla="*/ 1094442 h 2402185"/>
              <a:gd name="connsiteX58" fmla="*/ 1276356 w 2410421"/>
              <a:gd name="connsiteY58" fmla="*/ 1056894 h 2402185"/>
              <a:gd name="connsiteX59" fmla="*/ 1269746 w 2410421"/>
              <a:gd name="connsiteY59" fmla="*/ 891159 h 2402185"/>
              <a:gd name="connsiteX60" fmla="*/ 1275518 w 2410421"/>
              <a:gd name="connsiteY60" fmla="*/ 694639 h 2402185"/>
              <a:gd name="connsiteX61" fmla="*/ 1291872 w 2410421"/>
              <a:gd name="connsiteY61" fmla="*/ 561232 h 2402185"/>
              <a:gd name="connsiteX62" fmla="*/ 1368673 w 2410421"/>
              <a:gd name="connsiteY62" fmla="*/ 586712 h 2402185"/>
              <a:gd name="connsiteX63" fmla="*/ 1431652 w 2410421"/>
              <a:gd name="connsiteY63" fmla="*/ 391868 h 2402185"/>
              <a:gd name="connsiteX64" fmla="*/ 1332744 w 2410421"/>
              <a:gd name="connsiteY64" fmla="*/ 337890 h 2402185"/>
              <a:gd name="connsiteX65" fmla="*/ 1218159 w 2410421"/>
              <a:gd name="connsiteY65" fmla="*/ 275368 h 2402185"/>
              <a:gd name="connsiteX66" fmla="*/ 1172086 w 2410421"/>
              <a:gd name="connsiteY66" fmla="*/ 243621 h 2402185"/>
              <a:gd name="connsiteX67" fmla="*/ 989568 w 2410421"/>
              <a:gd name="connsiteY67" fmla="*/ 202587 h 2402185"/>
              <a:gd name="connsiteX68" fmla="*/ 932427 w 2410421"/>
              <a:gd name="connsiteY68" fmla="*/ 214398 h 2402185"/>
              <a:gd name="connsiteX69" fmla="*/ 798230 w 2410421"/>
              <a:gd name="connsiteY69" fmla="*/ 358016 h 2402185"/>
              <a:gd name="connsiteX70" fmla="*/ 764178 w 2410421"/>
              <a:gd name="connsiteY70" fmla="*/ 470011 h 2402185"/>
              <a:gd name="connsiteX71" fmla="*/ 742661 w 2410421"/>
              <a:gd name="connsiteY71" fmla="*/ 1421702 h 2402185"/>
              <a:gd name="connsiteX72" fmla="*/ 780809 w 2410421"/>
              <a:gd name="connsiteY72" fmla="*/ 1428912 h 2402185"/>
              <a:gd name="connsiteX73" fmla="*/ 1293139 w 2410421"/>
              <a:gd name="connsiteY73" fmla="*/ 1378525 h 2402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2410421" h="2402185">
                <a:moveTo>
                  <a:pt x="271745" y="435207"/>
                </a:moveTo>
                <a:lnTo>
                  <a:pt x="277031" y="435207"/>
                </a:lnTo>
                <a:cubicBezTo>
                  <a:pt x="273840" y="439103"/>
                  <a:pt x="270469" y="442874"/>
                  <a:pt x="267316" y="446808"/>
                </a:cubicBezTo>
                <a:cubicBezTo>
                  <a:pt x="266325" y="445837"/>
                  <a:pt x="265335" y="444922"/>
                  <a:pt x="264296" y="444065"/>
                </a:cubicBezTo>
                <a:cubicBezTo>
                  <a:pt x="266716" y="441065"/>
                  <a:pt x="269316" y="438188"/>
                  <a:pt x="271745" y="435207"/>
                </a:cubicBezTo>
                <a:close/>
                <a:moveTo>
                  <a:pt x="607873" y="151276"/>
                </a:moveTo>
                <a:cubicBezTo>
                  <a:pt x="542160" y="188786"/>
                  <a:pt x="480885" y="231858"/>
                  <a:pt x="424383" y="279740"/>
                </a:cubicBezTo>
                <a:lnTo>
                  <a:pt x="424383" y="284559"/>
                </a:lnTo>
                <a:cubicBezTo>
                  <a:pt x="480914" y="236258"/>
                  <a:pt x="542703" y="192519"/>
                  <a:pt x="609616" y="154334"/>
                </a:cubicBezTo>
                <a:cubicBezTo>
                  <a:pt x="673157" y="118072"/>
                  <a:pt x="738660" y="88335"/>
                  <a:pt x="805335" y="64779"/>
                </a:cubicBezTo>
                <a:cubicBezTo>
                  <a:pt x="806221" y="63122"/>
                  <a:pt x="807221" y="61541"/>
                  <a:pt x="808183" y="59931"/>
                </a:cubicBezTo>
                <a:cubicBezTo>
                  <a:pt x="739499" y="84030"/>
                  <a:pt x="672452" y="114414"/>
                  <a:pt x="607873" y="151276"/>
                </a:cubicBezTo>
                <a:close/>
                <a:moveTo>
                  <a:pt x="2248430" y="602209"/>
                </a:moveTo>
                <a:cubicBezTo>
                  <a:pt x="2481402" y="1010412"/>
                  <a:pt x="2447846" y="1499064"/>
                  <a:pt x="2203224" y="1865814"/>
                </a:cubicBezTo>
                <a:cubicBezTo>
                  <a:pt x="2204387" y="1866605"/>
                  <a:pt x="2205520" y="1867481"/>
                  <a:pt x="2206615" y="1868405"/>
                </a:cubicBezTo>
                <a:cubicBezTo>
                  <a:pt x="2277986" y="1761611"/>
                  <a:pt x="2332422" y="1642824"/>
                  <a:pt x="2367274" y="1515304"/>
                </a:cubicBezTo>
                <a:cubicBezTo>
                  <a:pt x="2452113" y="1204865"/>
                  <a:pt x="2410984" y="879977"/>
                  <a:pt x="2251469" y="600475"/>
                </a:cubicBezTo>
                <a:cubicBezTo>
                  <a:pt x="2217893" y="541620"/>
                  <a:pt x="2179841" y="486318"/>
                  <a:pt x="2137893" y="434797"/>
                </a:cubicBezTo>
                <a:cubicBezTo>
                  <a:pt x="2136349" y="434912"/>
                  <a:pt x="2134797" y="434988"/>
                  <a:pt x="2133235" y="435035"/>
                </a:cubicBezTo>
                <a:cubicBezTo>
                  <a:pt x="2175573" y="486613"/>
                  <a:pt x="2214255" y="542335"/>
                  <a:pt x="2248430" y="602209"/>
                </a:cubicBezTo>
                <a:close/>
                <a:moveTo>
                  <a:pt x="1337888" y="0"/>
                </a:moveTo>
                <a:cubicBezTo>
                  <a:pt x="1337745" y="1410"/>
                  <a:pt x="1337554" y="2800"/>
                  <a:pt x="1337288" y="4172"/>
                </a:cubicBezTo>
                <a:cubicBezTo>
                  <a:pt x="1455207" y="17393"/>
                  <a:pt x="1570641" y="47996"/>
                  <a:pt x="1679645" y="94736"/>
                </a:cubicBezTo>
                <a:cubicBezTo>
                  <a:pt x="1678911" y="92907"/>
                  <a:pt x="1678197" y="91069"/>
                  <a:pt x="1677501" y="89202"/>
                </a:cubicBezTo>
                <a:cubicBezTo>
                  <a:pt x="1627562" y="68037"/>
                  <a:pt x="1575898" y="50006"/>
                  <a:pt x="1522682" y="35471"/>
                </a:cubicBezTo>
                <a:cubicBezTo>
                  <a:pt x="1461503" y="18745"/>
                  <a:pt x="1399752" y="6991"/>
                  <a:pt x="1337888" y="0"/>
                </a:cubicBezTo>
                <a:close/>
                <a:moveTo>
                  <a:pt x="7359" y="1111206"/>
                </a:moveTo>
                <a:lnTo>
                  <a:pt x="3254" y="1111206"/>
                </a:lnTo>
                <a:cubicBezTo>
                  <a:pt x="-2804" y="1193178"/>
                  <a:pt x="-384" y="1275112"/>
                  <a:pt x="10350" y="1355989"/>
                </a:cubicBezTo>
                <a:lnTo>
                  <a:pt x="14427" y="1355989"/>
                </a:lnTo>
                <a:cubicBezTo>
                  <a:pt x="3673" y="1274359"/>
                  <a:pt x="1368" y="1192339"/>
                  <a:pt x="7359" y="1111206"/>
                </a:cubicBezTo>
                <a:close/>
                <a:moveTo>
                  <a:pt x="209547" y="525647"/>
                </a:moveTo>
                <a:cubicBezTo>
                  <a:pt x="208318" y="524980"/>
                  <a:pt x="207108" y="524237"/>
                  <a:pt x="205918" y="523437"/>
                </a:cubicBezTo>
                <a:cubicBezTo>
                  <a:pt x="172475" y="573091"/>
                  <a:pt x="142891" y="625459"/>
                  <a:pt x="117059" y="679999"/>
                </a:cubicBezTo>
                <a:lnTo>
                  <a:pt x="121650" y="679999"/>
                </a:lnTo>
                <a:cubicBezTo>
                  <a:pt x="147063" y="626659"/>
                  <a:pt x="176333" y="575015"/>
                  <a:pt x="209547" y="525647"/>
                </a:cubicBezTo>
                <a:close/>
                <a:moveTo>
                  <a:pt x="1802289" y="2244071"/>
                </a:moveTo>
                <a:cubicBezTo>
                  <a:pt x="1937601" y="2166842"/>
                  <a:pt x="2054368" y="2066287"/>
                  <a:pt x="2148532" y="1947929"/>
                </a:cubicBezTo>
                <a:cubicBezTo>
                  <a:pt x="2147398" y="1947186"/>
                  <a:pt x="2146294" y="1946386"/>
                  <a:pt x="2145217" y="1945510"/>
                </a:cubicBezTo>
                <a:cubicBezTo>
                  <a:pt x="2052853" y="2061915"/>
                  <a:pt x="1937315" y="2162975"/>
                  <a:pt x="1800555" y="2241013"/>
                </a:cubicBezTo>
                <a:cubicBezTo>
                  <a:pt x="1626390" y="2340426"/>
                  <a:pt x="1437586" y="2391233"/>
                  <a:pt x="1249848" y="2397919"/>
                </a:cubicBezTo>
                <a:cubicBezTo>
                  <a:pt x="1249753" y="2399329"/>
                  <a:pt x="1249658" y="2400758"/>
                  <a:pt x="1249562" y="2402186"/>
                </a:cubicBezTo>
                <a:cubicBezTo>
                  <a:pt x="1441682" y="2395328"/>
                  <a:pt x="1630553" y="2342083"/>
                  <a:pt x="1802289" y="2244071"/>
                </a:cubicBezTo>
                <a:close/>
                <a:moveTo>
                  <a:pt x="1015381" y="2383336"/>
                </a:moveTo>
                <a:cubicBezTo>
                  <a:pt x="1001246" y="2381059"/>
                  <a:pt x="987130" y="2378612"/>
                  <a:pt x="973090" y="2375840"/>
                </a:cubicBezTo>
                <a:cubicBezTo>
                  <a:pt x="972747" y="2377174"/>
                  <a:pt x="972423" y="2378478"/>
                  <a:pt x="972080" y="2379803"/>
                </a:cubicBezTo>
                <a:cubicBezTo>
                  <a:pt x="986367" y="2382641"/>
                  <a:pt x="1000684" y="2385165"/>
                  <a:pt x="1015000" y="2387499"/>
                </a:cubicBezTo>
                <a:cubicBezTo>
                  <a:pt x="1015104" y="2386089"/>
                  <a:pt x="1015257" y="2384717"/>
                  <a:pt x="1015381" y="2383336"/>
                </a:cubicBezTo>
                <a:close/>
                <a:moveTo>
                  <a:pt x="158674" y="1794891"/>
                </a:moveTo>
                <a:cubicBezTo>
                  <a:pt x="295167" y="2034045"/>
                  <a:pt x="504403" y="2215401"/>
                  <a:pt x="756444" y="2315937"/>
                </a:cubicBezTo>
                <a:cubicBezTo>
                  <a:pt x="756891" y="2314632"/>
                  <a:pt x="757377" y="2313356"/>
                  <a:pt x="757834" y="2312042"/>
                </a:cubicBezTo>
                <a:cubicBezTo>
                  <a:pt x="514613" y="2214715"/>
                  <a:pt x="301368" y="2037817"/>
                  <a:pt x="161731" y="1793148"/>
                </a:cubicBezTo>
                <a:cubicBezTo>
                  <a:pt x="160607" y="1791176"/>
                  <a:pt x="159588" y="1789176"/>
                  <a:pt x="158474" y="1787204"/>
                </a:cubicBezTo>
                <a:lnTo>
                  <a:pt x="154492" y="1787204"/>
                </a:lnTo>
                <a:cubicBezTo>
                  <a:pt x="155921" y="1789748"/>
                  <a:pt x="157226" y="1792358"/>
                  <a:pt x="158674" y="1794891"/>
                </a:cubicBezTo>
                <a:close/>
                <a:moveTo>
                  <a:pt x="1293139" y="1378525"/>
                </a:moveTo>
                <a:cubicBezTo>
                  <a:pt x="1299188" y="1375096"/>
                  <a:pt x="1305169" y="1371562"/>
                  <a:pt x="1311018" y="1367838"/>
                </a:cubicBezTo>
                <a:cubicBezTo>
                  <a:pt x="1298254" y="1288047"/>
                  <a:pt x="1286700" y="1193797"/>
                  <a:pt x="1279042" y="1094442"/>
                </a:cubicBezTo>
                <a:cubicBezTo>
                  <a:pt x="1278071" y="1081992"/>
                  <a:pt x="1277185" y="1069477"/>
                  <a:pt x="1276356" y="1056894"/>
                </a:cubicBezTo>
                <a:cubicBezTo>
                  <a:pt x="1272746" y="1002316"/>
                  <a:pt x="1270403" y="946595"/>
                  <a:pt x="1269746" y="891159"/>
                </a:cubicBezTo>
                <a:cubicBezTo>
                  <a:pt x="1268955" y="824322"/>
                  <a:pt x="1270603" y="757942"/>
                  <a:pt x="1275518" y="694639"/>
                </a:cubicBezTo>
                <a:cubicBezTo>
                  <a:pt x="1279119" y="648167"/>
                  <a:pt x="1284471" y="603361"/>
                  <a:pt x="1291872" y="561232"/>
                </a:cubicBezTo>
                <a:lnTo>
                  <a:pt x="1368673" y="586712"/>
                </a:lnTo>
                <a:lnTo>
                  <a:pt x="1431652" y="391868"/>
                </a:lnTo>
                <a:lnTo>
                  <a:pt x="1332744" y="337890"/>
                </a:lnTo>
                <a:lnTo>
                  <a:pt x="1218159" y="275368"/>
                </a:lnTo>
                <a:cubicBezTo>
                  <a:pt x="1203614" y="263347"/>
                  <a:pt x="1188174" y="252736"/>
                  <a:pt x="1172086" y="243621"/>
                </a:cubicBezTo>
                <a:cubicBezTo>
                  <a:pt x="1114288" y="210864"/>
                  <a:pt x="1048728" y="197187"/>
                  <a:pt x="989568" y="202587"/>
                </a:cubicBezTo>
                <a:cubicBezTo>
                  <a:pt x="969623" y="204406"/>
                  <a:pt x="950335" y="208169"/>
                  <a:pt x="932427" y="214398"/>
                </a:cubicBezTo>
                <a:cubicBezTo>
                  <a:pt x="869324" y="236344"/>
                  <a:pt x="827500" y="287522"/>
                  <a:pt x="798230" y="358016"/>
                </a:cubicBezTo>
                <a:cubicBezTo>
                  <a:pt x="784380" y="391373"/>
                  <a:pt x="773312" y="429006"/>
                  <a:pt x="764178" y="470011"/>
                </a:cubicBezTo>
                <a:cubicBezTo>
                  <a:pt x="696722" y="773030"/>
                  <a:pt x="699665" y="1143515"/>
                  <a:pt x="742661" y="1421702"/>
                </a:cubicBezTo>
                <a:cubicBezTo>
                  <a:pt x="755120" y="1424254"/>
                  <a:pt x="767864" y="1426655"/>
                  <a:pt x="780809" y="1428912"/>
                </a:cubicBezTo>
                <a:cubicBezTo>
                  <a:pt x="945905" y="1457763"/>
                  <a:pt x="1146921" y="1461459"/>
                  <a:pt x="1293139" y="1378525"/>
                </a:cubicBezTo>
                <a:close/>
              </a:path>
            </a:pathLst>
          </a:custGeom>
          <a:solidFill>
            <a:srgbClr val="DB356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ca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1055616-0644-C7CE-5822-56DF273D596A}"/>
              </a:ext>
            </a:extLst>
          </p:cNvPr>
          <p:cNvSpPr txBox="1"/>
          <p:nvPr/>
        </p:nvSpPr>
        <p:spPr>
          <a:xfrm>
            <a:off x="5504380" y="2314093"/>
            <a:ext cx="611612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ca-ES" sz="3200" dirty="0">
                <a:solidFill>
                  <a:srgbClr val="DB356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Marca els teus favorits per</a:t>
            </a:r>
          </a:p>
          <a:p>
            <a:pPr algn="r"/>
            <a:r>
              <a:rPr lang="ca-ES" sz="3200" dirty="0">
                <a:solidFill>
                  <a:srgbClr val="DB356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tenir-los per mà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1713361-6AAD-70CE-9F00-E7EA863AC19C}"/>
              </a:ext>
            </a:extLst>
          </p:cNvPr>
          <p:cNvSpPr txBox="1"/>
          <p:nvPr/>
        </p:nvSpPr>
        <p:spPr>
          <a:xfrm>
            <a:off x="5504380" y="3650132"/>
            <a:ext cx="611612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ca-ES" sz="3200" dirty="0">
                <a:solidFill>
                  <a:srgbClr val="DB356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Afegeix tantes preguntes </a:t>
            </a:r>
          </a:p>
          <a:p>
            <a:pPr algn="r"/>
            <a:r>
              <a:rPr lang="ca-ES" sz="3200" dirty="0">
                <a:solidFill>
                  <a:srgbClr val="DB356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 necessitis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F50B6D3-6B54-CD50-894D-856B5C51E8A2}"/>
              </a:ext>
            </a:extLst>
          </p:cNvPr>
          <p:cNvSpPr txBox="1"/>
          <p:nvPr/>
        </p:nvSpPr>
        <p:spPr>
          <a:xfrm>
            <a:off x="5504380" y="4986171"/>
            <a:ext cx="61161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ca-ES" sz="3200" dirty="0">
                <a:solidFill>
                  <a:srgbClr val="DB356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 avalua’t a tu mateix!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689BC70-1783-7D65-8DA8-4BBCB1EF52CE}"/>
              </a:ext>
            </a:extLst>
          </p:cNvPr>
          <p:cNvSpPr txBox="1"/>
          <p:nvPr/>
        </p:nvSpPr>
        <p:spPr>
          <a:xfrm>
            <a:off x="-723054" y="258918"/>
            <a:ext cx="70087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ca-ES" sz="4000" dirty="0">
                <a:solidFill>
                  <a:srgbClr val="DB356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Què puc fer amb </a:t>
            </a:r>
            <a:r>
              <a:rPr lang="ca-ES" sz="4000" b="1" dirty="0" err="1">
                <a:solidFill>
                  <a:srgbClr val="DB356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Testeo</a:t>
            </a:r>
            <a:r>
              <a:rPr lang="ca-ES" sz="4000" b="1" dirty="0">
                <a:solidFill>
                  <a:srgbClr val="DB356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507774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5ED"/>
            </a:gs>
            <a:gs pos="100000">
              <a:srgbClr val="FFF7E5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bre 10">
            <a:extLst>
              <a:ext uri="{FF2B5EF4-FFF2-40B4-BE49-F238E27FC236}">
                <a16:creationId xmlns:a16="http://schemas.microsoft.com/office/drawing/2014/main" id="{2D4A8AE9-0463-9B82-7B2B-C44C2D7A65A4}"/>
              </a:ext>
            </a:extLst>
          </p:cNvPr>
          <p:cNvSpPr/>
          <p:nvPr/>
        </p:nvSpPr>
        <p:spPr>
          <a:xfrm>
            <a:off x="9113641" y="6178493"/>
            <a:ext cx="848068" cy="169916"/>
          </a:xfrm>
          <a:custGeom>
            <a:avLst/>
            <a:gdLst>
              <a:gd name="connsiteX0" fmla="*/ 529484 w 848068"/>
              <a:gd name="connsiteY0" fmla="*/ 31872 h 169916"/>
              <a:gd name="connsiteX1" fmla="*/ 543439 w 848068"/>
              <a:gd name="connsiteY1" fmla="*/ 20029 h 169916"/>
              <a:gd name="connsiteX2" fmla="*/ 558319 w 848068"/>
              <a:gd name="connsiteY2" fmla="*/ 7397 h 169916"/>
              <a:gd name="connsiteX3" fmla="*/ 566030 w 848068"/>
              <a:gd name="connsiteY3" fmla="*/ 857 h 169916"/>
              <a:gd name="connsiteX4" fmla="*/ 609182 w 848068"/>
              <a:gd name="connsiteY4" fmla="*/ 55100 h 169916"/>
              <a:gd name="connsiteX5" fmla="*/ 708082 w 848068"/>
              <a:gd name="connsiteY5" fmla="*/ 101432 h 169916"/>
              <a:gd name="connsiteX6" fmla="*/ 775415 w 848068"/>
              <a:gd name="connsiteY6" fmla="*/ 114845 h 169916"/>
              <a:gd name="connsiteX7" fmla="*/ 845508 w 848068"/>
              <a:gd name="connsiteY7" fmla="*/ 165480 h 169916"/>
              <a:gd name="connsiteX8" fmla="*/ 848069 w 848068"/>
              <a:gd name="connsiteY8" fmla="*/ 169916 h 169916"/>
              <a:gd name="connsiteX9" fmla="*/ 394676 w 848068"/>
              <a:gd name="connsiteY9" fmla="*/ 168850 h 169916"/>
              <a:gd name="connsiteX10" fmla="*/ 394676 w 848068"/>
              <a:gd name="connsiteY10" fmla="*/ 168831 h 169916"/>
              <a:gd name="connsiteX11" fmla="*/ 0 w 848068"/>
              <a:gd name="connsiteY11" fmla="*/ 167908 h 169916"/>
              <a:gd name="connsiteX12" fmla="*/ 50835 w 848068"/>
              <a:gd name="connsiteY12" fmla="*/ 48836 h 169916"/>
              <a:gd name="connsiteX13" fmla="*/ 63934 w 848068"/>
              <a:gd name="connsiteY13" fmla="*/ 48141 h 169916"/>
              <a:gd name="connsiteX14" fmla="*/ 67352 w 848068"/>
              <a:gd name="connsiteY14" fmla="*/ 47960 h 169916"/>
              <a:gd name="connsiteX15" fmla="*/ 121909 w 848068"/>
              <a:gd name="connsiteY15" fmla="*/ 45066 h 169916"/>
              <a:gd name="connsiteX16" fmla="*/ 160559 w 848068"/>
              <a:gd name="connsiteY16" fmla="*/ 31006 h 169916"/>
              <a:gd name="connsiteX17" fmla="*/ 165318 w 848068"/>
              <a:gd name="connsiteY17" fmla="*/ 27521 h 169916"/>
              <a:gd name="connsiteX18" fmla="*/ 194001 w 848068"/>
              <a:gd name="connsiteY18" fmla="*/ 6540 h 169916"/>
              <a:gd name="connsiteX19" fmla="*/ 202940 w 848068"/>
              <a:gd name="connsiteY19" fmla="*/ 0 h 169916"/>
              <a:gd name="connsiteX20" fmla="*/ 235935 w 848068"/>
              <a:gd name="connsiteY20" fmla="*/ 54215 h 169916"/>
              <a:gd name="connsiteX21" fmla="*/ 326191 w 848068"/>
              <a:gd name="connsiteY21" fmla="*/ 100518 h 169916"/>
              <a:gd name="connsiteX22" fmla="*/ 391030 w 848068"/>
              <a:gd name="connsiteY22" fmla="*/ 113922 h 169916"/>
              <a:gd name="connsiteX23" fmla="*/ 403015 w 848068"/>
              <a:gd name="connsiteY23" fmla="*/ 117406 h 169916"/>
              <a:gd name="connsiteX24" fmla="*/ 423139 w 848068"/>
              <a:gd name="connsiteY24" fmla="*/ 49731 h 169916"/>
              <a:gd name="connsiteX25" fmla="*/ 436105 w 848068"/>
              <a:gd name="connsiteY25" fmla="*/ 49036 h 169916"/>
              <a:gd name="connsiteX26" fmla="*/ 447691 w 848068"/>
              <a:gd name="connsiteY26" fmla="*/ 48417 h 169916"/>
              <a:gd name="connsiteX27" fmla="*/ 493480 w 848068"/>
              <a:gd name="connsiteY27" fmla="*/ 45961 h 169916"/>
              <a:gd name="connsiteX28" fmla="*/ 529484 w 848068"/>
              <a:gd name="connsiteY28" fmla="*/ 31872 h 169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48068" h="169916">
                <a:moveTo>
                  <a:pt x="529484" y="31872"/>
                </a:moveTo>
                <a:lnTo>
                  <a:pt x="543439" y="20029"/>
                </a:lnTo>
                <a:lnTo>
                  <a:pt x="558319" y="7397"/>
                </a:lnTo>
                <a:lnTo>
                  <a:pt x="566030" y="857"/>
                </a:lnTo>
                <a:lnTo>
                  <a:pt x="609182" y="55100"/>
                </a:lnTo>
                <a:cubicBezTo>
                  <a:pt x="632087" y="83459"/>
                  <a:pt x="673183" y="94473"/>
                  <a:pt x="708082" y="101432"/>
                </a:cubicBezTo>
                <a:lnTo>
                  <a:pt x="775415" y="114845"/>
                </a:lnTo>
                <a:cubicBezTo>
                  <a:pt x="804507" y="120643"/>
                  <a:pt x="830372" y="139330"/>
                  <a:pt x="845508" y="165480"/>
                </a:cubicBezTo>
                <a:lnTo>
                  <a:pt x="848069" y="169916"/>
                </a:lnTo>
                <a:lnTo>
                  <a:pt x="394676" y="168850"/>
                </a:lnTo>
                <a:cubicBezTo>
                  <a:pt x="394676" y="168841"/>
                  <a:pt x="394676" y="168831"/>
                  <a:pt x="394676" y="168831"/>
                </a:cubicBezTo>
                <a:lnTo>
                  <a:pt x="0" y="167908"/>
                </a:lnTo>
                <a:cubicBezTo>
                  <a:pt x="14622" y="112713"/>
                  <a:pt x="50835" y="48836"/>
                  <a:pt x="50835" y="48836"/>
                </a:cubicBezTo>
                <a:lnTo>
                  <a:pt x="63934" y="48141"/>
                </a:lnTo>
                <a:lnTo>
                  <a:pt x="67352" y="47960"/>
                </a:lnTo>
                <a:lnTo>
                  <a:pt x="121909" y="45066"/>
                </a:lnTo>
                <a:cubicBezTo>
                  <a:pt x="135531" y="44343"/>
                  <a:pt x="149040" y="39430"/>
                  <a:pt x="160559" y="31006"/>
                </a:cubicBezTo>
                <a:lnTo>
                  <a:pt x="165318" y="27521"/>
                </a:lnTo>
                <a:lnTo>
                  <a:pt x="194001" y="6540"/>
                </a:lnTo>
                <a:lnTo>
                  <a:pt x="202940" y="0"/>
                </a:lnTo>
                <a:lnTo>
                  <a:pt x="235935" y="54215"/>
                </a:lnTo>
                <a:cubicBezTo>
                  <a:pt x="253528" y="82564"/>
                  <a:pt x="292577" y="93569"/>
                  <a:pt x="326191" y="100518"/>
                </a:cubicBezTo>
                <a:lnTo>
                  <a:pt x="391030" y="113922"/>
                </a:lnTo>
                <a:cubicBezTo>
                  <a:pt x="395171" y="114779"/>
                  <a:pt x="399140" y="115997"/>
                  <a:pt x="403015" y="117406"/>
                </a:cubicBezTo>
                <a:cubicBezTo>
                  <a:pt x="411564" y="80298"/>
                  <a:pt x="423139" y="49731"/>
                  <a:pt x="423139" y="49731"/>
                </a:cubicBezTo>
                <a:lnTo>
                  <a:pt x="436105" y="49036"/>
                </a:lnTo>
                <a:lnTo>
                  <a:pt x="447691" y="48417"/>
                </a:lnTo>
                <a:lnTo>
                  <a:pt x="493480" y="45961"/>
                </a:lnTo>
                <a:cubicBezTo>
                  <a:pt x="506979" y="45218"/>
                  <a:pt x="519555" y="40306"/>
                  <a:pt x="529484" y="31872"/>
                </a:cubicBezTo>
                <a:close/>
              </a:path>
            </a:pathLst>
          </a:custGeom>
          <a:solidFill>
            <a:srgbClr val="EDB539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ca-ES"/>
          </a:p>
        </p:txBody>
      </p:sp>
      <p:sp>
        <p:nvSpPr>
          <p:cNvPr id="22" name="Forma libre 21">
            <a:extLst>
              <a:ext uri="{FF2B5EF4-FFF2-40B4-BE49-F238E27FC236}">
                <a16:creationId xmlns:a16="http://schemas.microsoft.com/office/drawing/2014/main" id="{029C46B7-F50C-C11F-7CC6-FC5A5EF43969}"/>
              </a:ext>
            </a:extLst>
          </p:cNvPr>
          <p:cNvSpPr/>
          <p:nvPr/>
        </p:nvSpPr>
        <p:spPr>
          <a:xfrm>
            <a:off x="7844136" y="2783524"/>
            <a:ext cx="3919502" cy="3633788"/>
          </a:xfrm>
          <a:custGeom>
            <a:avLst/>
            <a:gdLst>
              <a:gd name="connsiteX0" fmla="*/ 2172502 w 3919502"/>
              <a:gd name="connsiteY0" fmla="*/ 1044783 h 3633788"/>
              <a:gd name="connsiteX1" fmla="*/ 2153462 w 3919502"/>
              <a:gd name="connsiteY1" fmla="*/ 1069677 h 3633788"/>
              <a:gd name="connsiteX2" fmla="*/ 2153462 w 3919502"/>
              <a:gd name="connsiteY2" fmla="*/ 242047 h 3633788"/>
              <a:gd name="connsiteX3" fmla="*/ 2153462 w 3919502"/>
              <a:gd name="connsiteY3" fmla="*/ 237439 h 3633788"/>
              <a:gd name="connsiteX4" fmla="*/ 2153462 w 3919502"/>
              <a:gd name="connsiteY4" fmla="*/ 98433 h 3633788"/>
              <a:gd name="connsiteX5" fmla="*/ 2251896 w 3919502"/>
              <a:gd name="connsiteY5" fmla="*/ 0 h 3633788"/>
              <a:gd name="connsiteX6" fmla="*/ 2837831 w 3919502"/>
              <a:gd name="connsiteY6" fmla="*/ 0 h 3633788"/>
              <a:gd name="connsiteX7" fmla="*/ 2850273 w 3919502"/>
              <a:gd name="connsiteY7" fmla="*/ 0 h 3633788"/>
              <a:gd name="connsiteX8" fmla="*/ 3651391 w 3919502"/>
              <a:gd name="connsiteY8" fmla="*/ 0 h 3633788"/>
              <a:gd name="connsiteX9" fmla="*/ 3749824 w 3919502"/>
              <a:gd name="connsiteY9" fmla="*/ 98433 h 3633788"/>
              <a:gd name="connsiteX10" fmla="*/ 3749824 w 3919502"/>
              <a:gd name="connsiteY10" fmla="*/ 2936416 h 3633788"/>
              <a:gd name="connsiteX11" fmla="*/ 3664442 w 3919502"/>
              <a:gd name="connsiteY11" fmla="*/ 3005625 h 3633788"/>
              <a:gd name="connsiteX12" fmla="*/ 3702997 w 3919502"/>
              <a:gd name="connsiteY12" fmla="*/ 3051890 h 3633788"/>
              <a:gd name="connsiteX13" fmla="*/ 3673077 w 3919502"/>
              <a:gd name="connsiteY13" fmla="*/ 3081810 h 3633788"/>
              <a:gd name="connsiteX14" fmla="*/ 3634769 w 3919502"/>
              <a:gd name="connsiteY14" fmla="*/ 3035840 h 3633788"/>
              <a:gd name="connsiteX15" fmla="*/ 3615502 w 3919502"/>
              <a:gd name="connsiteY15" fmla="*/ 3057973 h 3633788"/>
              <a:gd name="connsiteX16" fmla="*/ 3615502 w 3919502"/>
              <a:gd name="connsiteY16" fmla="*/ 151410 h 3633788"/>
              <a:gd name="connsiteX17" fmla="*/ 3541905 w 3919502"/>
              <a:gd name="connsiteY17" fmla="*/ 77814 h 3633788"/>
              <a:gd name="connsiteX18" fmla="*/ 3112607 w 3919502"/>
              <a:gd name="connsiteY18" fmla="*/ 77814 h 3633788"/>
              <a:gd name="connsiteX19" fmla="*/ 3022303 w 3919502"/>
              <a:gd name="connsiteY19" fmla="*/ 168117 h 3633788"/>
              <a:gd name="connsiteX20" fmla="*/ 2717950 w 3919502"/>
              <a:gd name="connsiteY20" fmla="*/ 168117 h 3633788"/>
              <a:gd name="connsiteX21" fmla="*/ 2627646 w 3919502"/>
              <a:gd name="connsiteY21" fmla="*/ 77814 h 3633788"/>
              <a:gd name="connsiteX22" fmla="*/ 2246098 w 3919502"/>
              <a:gd name="connsiteY22" fmla="*/ 77814 h 3633788"/>
              <a:gd name="connsiteX23" fmla="*/ 2172502 w 3919502"/>
              <a:gd name="connsiteY23" fmla="*/ 151410 h 3633788"/>
              <a:gd name="connsiteX24" fmla="*/ 2172502 w 3919502"/>
              <a:gd name="connsiteY24" fmla="*/ 1044783 h 3633788"/>
              <a:gd name="connsiteX25" fmla="*/ 3744979 w 3919502"/>
              <a:gd name="connsiteY25" fmla="*/ 3309216 h 3633788"/>
              <a:gd name="connsiteX26" fmla="*/ 3749653 w 3919502"/>
              <a:gd name="connsiteY26" fmla="*/ 3282161 h 3633788"/>
              <a:gd name="connsiteX27" fmla="*/ 3744979 w 3919502"/>
              <a:gd name="connsiteY27" fmla="*/ 3309216 h 3633788"/>
              <a:gd name="connsiteX28" fmla="*/ 3480561 w 3919502"/>
              <a:gd name="connsiteY28" fmla="*/ 3354330 h 3633788"/>
              <a:gd name="connsiteX29" fmla="*/ 3465843 w 3919502"/>
              <a:gd name="connsiteY29" fmla="*/ 3377225 h 3633788"/>
              <a:gd name="connsiteX30" fmla="*/ 3538431 w 3919502"/>
              <a:gd name="connsiteY30" fmla="*/ 3377225 h 3633788"/>
              <a:gd name="connsiteX31" fmla="*/ 3535708 w 3919502"/>
              <a:gd name="connsiteY31" fmla="*/ 3370713 h 3633788"/>
              <a:gd name="connsiteX32" fmla="*/ 3497448 w 3919502"/>
              <a:gd name="connsiteY32" fmla="*/ 3323277 h 3633788"/>
              <a:gd name="connsiteX33" fmla="*/ 3501009 w 3919502"/>
              <a:gd name="connsiteY33" fmla="*/ 3299411 h 3633788"/>
              <a:gd name="connsiteX34" fmla="*/ 3464691 w 3919502"/>
              <a:gd name="connsiteY34" fmla="*/ 3299411 h 3633788"/>
              <a:gd name="connsiteX35" fmla="*/ 3480561 w 3919502"/>
              <a:gd name="connsiteY35" fmla="*/ 3354330 h 3633788"/>
              <a:gd name="connsiteX36" fmla="*/ 3614283 w 3919502"/>
              <a:gd name="connsiteY36" fmla="*/ 3238866 h 3633788"/>
              <a:gd name="connsiteX37" fmla="*/ 3615502 w 3919502"/>
              <a:gd name="connsiteY37" fmla="*/ 3222806 h 3633788"/>
              <a:gd name="connsiteX38" fmla="*/ 3615502 w 3919502"/>
              <a:gd name="connsiteY38" fmla="*/ 3225814 h 3633788"/>
              <a:gd name="connsiteX39" fmla="*/ 3614283 w 3919502"/>
              <a:gd name="connsiteY39" fmla="*/ 3238866 h 3633788"/>
              <a:gd name="connsiteX40" fmla="*/ 3387601 w 3919502"/>
              <a:gd name="connsiteY40" fmla="*/ 3300153 h 3633788"/>
              <a:gd name="connsiteX41" fmla="*/ 3417531 w 3919502"/>
              <a:gd name="connsiteY41" fmla="*/ 3320383 h 3633788"/>
              <a:gd name="connsiteX42" fmla="*/ 3430135 w 3919502"/>
              <a:gd name="connsiteY42" fmla="*/ 3299401 h 3633788"/>
              <a:gd name="connsiteX43" fmla="*/ 3388058 w 3919502"/>
              <a:gd name="connsiteY43" fmla="*/ 3299401 h 3633788"/>
              <a:gd name="connsiteX44" fmla="*/ 3387601 w 3919502"/>
              <a:gd name="connsiteY44" fmla="*/ 3300153 h 3633788"/>
              <a:gd name="connsiteX45" fmla="*/ 2153462 w 3919502"/>
              <a:gd name="connsiteY45" fmla="*/ 2852177 h 3633788"/>
              <a:gd name="connsiteX46" fmla="*/ 2153462 w 3919502"/>
              <a:gd name="connsiteY46" fmla="*/ 3278782 h 3633788"/>
              <a:gd name="connsiteX47" fmla="*/ 2165229 w 3919502"/>
              <a:gd name="connsiteY47" fmla="*/ 3325457 h 3633788"/>
              <a:gd name="connsiteX48" fmla="*/ 2168285 w 3919502"/>
              <a:gd name="connsiteY48" fmla="*/ 3330531 h 3633788"/>
              <a:gd name="connsiteX49" fmla="*/ 2251905 w 3919502"/>
              <a:gd name="connsiteY49" fmla="*/ 3377215 h 3633788"/>
              <a:gd name="connsiteX50" fmla="*/ 3196884 w 3919502"/>
              <a:gd name="connsiteY50" fmla="*/ 3377215 h 3633788"/>
              <a:gd name="connsiteX51" fmla="*/ 3192238 w 3919502"/>
              <a:gd name="connsiteY51" fmla="*/ 3363088 h 3633788"/>
              <a:gd name="connsiteX52" fmla="*/ 3249242 w 3919502"/>
              <a:gd name="connsiteY52" fmla="*/ 3375511 h 3633788"/>
              <a:gd name="connsiteX53" fmla="*/ 3261104 w 3919502"/>
              <a:gd name="connsiteY53" fmla="*/ 3341393 h 3633788"/>
              <a:gd name="connsiteX54" fmla="*/ 3182595 w 3919502"/>
              <a:gd name="connsiteY54" fmla="*/ 3324448 h 3633788"/>
              <a:gd name="connsiteX55" fmla="*/ 3178378 w 3919502"/>
              <a:gd name="connsiteY55" fmla="*/ 3299401 h 3633788"/>
              <a:gd name="connsiteX56" fmla="*/ 2246117 w 3919502"/>
              <a:gd name="connsiteY56" fmla="*/ 3299401 h 3633788"/>
              <a:gd name="connsiteX57" fmla="*/ 2172521 w 3919502"/>
              <a:gd name="connsiteY57" fmla="*/ 3225805 h 3633788"/>
              <a:gd name="connsiteX58" fmla="*/ 2172521 w 3919502"/>
              <a:gd name="connsiteY58" fmla="*/ 1282375 h 3633788"/>
              <a:gd name="connsiteX59" fmla="*/ 2153481 w 3919502"/>
              <a:gd name="connsiteY59" fmla="*/ 1296740 h 3633788"/>
              <a:gd name="connsiteX60" fmla="*/ 2153481 w 3919502"/>
              <a:gd name="connsiteY60" fmla="*/ 2847589 h 3633788"/>
              <a:gd name="connsiteX61" fmla="*/ 2153481 w 3919502"/>
              <a:gd name="connsiteY61" fmla="*/ 2852177 h 3633788"/>
              <a:gd name="connsiteX62" fmla="*/ 3889002 w 3919502"/>
              <a:gd name="connsiteY62" fmla="*/ 3572787 h 3633788"/>
              <a:gd name="connsiteX63" fmla="*/ 3656979 w 3919502"/>
              <a:gd name="connsiteY63" fmla="*/ 3572787 h 3633788"/>
              <a:gd name="connsiteX64" fmla="*/ 3519020 w 3919502"/>
              <a:gd name="connsiteY64" fmla="*/ 3572787 h 3633788"/>
              <a:gd name="connsiteX65" fmla="*/ 3481075 w 3919502"/>
              <a:gd name="connsiteY65" fmla="*/ 3572787 h 3633788"/>
              <a:gd name="connsiteX66" fmla="*/ 3331740 w 3919502"/>
              <a:gd name="connsiteY66" fmla="*/ 3572787 h 3633788"/>
              <a:gd name="connsiteX67" fmla="*/ 727597 w 3919502"/>
              <a:gd name="connsiteY67" fmla="*/ 3572787 h 3633788"/>
              <a:gd name="connsiteX68" fmla="*/ 567067 w 3919502"/>
              <a:gd name="connsiteY68" fmla="*/ 3572787 h 3633788"/>
              <a:gd name="connsiteX69" fmla="*/ 520916 w 3919502"/>
              <a:gd name="connsiteY69" fmla="*/ 3572787 h 3633788"/>
              <a:gd name="connsiteX70" fmla="*/ 373790 w 3919502"/>
              <a:gd name="connsiteY70" fmla="*/ 3572787 h 3633788"/>
              <a:gd name="connsiteX71" fmla="*/ 30501 w 3919502"/>
              <a:gd name="connsiteY71" fmla="*/ 3572787 h 3633788"/>
              <a:gd name="connsiteX72" fmla="*/ 0 w 3919502"/>
              <a:gd name="connsiteY72" fmla="*/ 3603288 h 3633788"/>
              <a:gd name="connsiteX73" fmla="*/ 30501 w 3919502"/>
              <a:gd name="connsiteY73" fmla="*/ 3633789 h 3633788"/>
              <a:gd name="connsiteX74" fmla="*/ 3889002 w 3919502"/>
              <a:gd name="connsiteY74" fmla="*/ 3633789 h 3633788"/>
              <a:gd name="connsiteX75" fmla="*/ 3919503 w 3919502"/>
              <a:gd name="connsiteY75" fmla="*/ 3603288 h 3633788"/>
              <a:gd name="connsiteX76" fmla="*/ 3889002 w 3919502"/>
              <a:gd name="connsiteY76" fmla="*/ 3572787 h 363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919502" h="3633788">
                <a:moveTo>
                  <a:pt x="2172502" y="1044783"/>
                </a:moveTo>
                <a:lnTo>
                  <a:pt x="2153462" y="1069677"/>
                </a:lnTo>
                <a:lnTo>
                  <a:pt x="2153462" y="242047"/>
                </a:lnTo>
                <a:lnTo>
                  <a:pt x="2153462" y="237439"/>
                </a:lnTo>
                <a:lnTo>
                  <a:pt x="2153462" y="98433"/>
                </a:lnTo>
                <a:cubicBezTo>
                  <a:pt x="2153462" y="44067"/>
                  <a:pt x="2197529" y="0"/>
                  <a:pt x="2251896" y="0"/>
                </a:cubicBezTo>
                <a:lnTo>
                  <a:pt x="2837831" y="0"/>
                </a:lnTo>
                <a:lnTo>
                  <a:pt x="2850273" y="0"/>
                </a:lnTo>
                <a:lnTo>
                  <a:pt x="3651391" y="0"/>
                </a:lnTo>
                <a:cubicBezTo>
                  <a:pt x="3705758" y="0"/>
                  <a:pt x="3749824" y="44067"/>
                  <a:pt x="3749824" y="98433"/>
                </a:cubicBezTo>
                <a:lnTo>
                  <a:pt x="3749824" y="2936416"/>
                </a:lnTo>
                <a:cubicBezTo>
                  <a:pt x="3719618" y="2957331"/>
                  <a:pt x="3690917" y="2980407"/>
                  <a:pt x="3664442" y="3005625"/>
                </a:cubicBezTo>
                <a:cubicBezTo>
                  <a:pt x="3677294" y="3021046"/>
                  <a:pt x="3690146" y="3036468"/>
                  <a:pt x="3702997" y="3051890"/>
                </a:cubicBezTo>
                <a:cubicBezTo>
                  <a:pt x="3720313" y="3072662"/>
                  <a:pt x="3690536" y="3102754"/>
                  <a:pt x="3673077" y="3081810"/>
                </a:cubicBezTo>
                <a:cubicBezTo>
                  <a:pt x="3660311" y="3066484"/>
                  <a:pt x="3647535" y="3051167"/>
                  <a:pt x="3634769" y="3035840"/>
                </a:cubicBezTo>
                <a:cubicBezTo>
                  <a:pt x="3628134" y="3043046"/>
                  <a:pt x="3621766" y="3050472"/>
                  <a:pt x="3615502" y="3057973"/>
                </a:cubicBezTo>
                <a:lnTo>
                  <a:pt x="3615502" y="151410"/>
                </a:lnTo>
                <a:cubicBezTo>
                  <a:pt x="3615502" y="110761"/>
                  <a:pt x="3582554" y="77814"/>
                  <a:pt x="3541905" y="77814"/>
                </a:cubicBezTo>
                <a:lnTo>
                  <a:pt x="3112607" y="77814"/>
                </a:lnTo>
                <a:cubicBezTo>
                  <a:pt x="3112607" y="127687"/>
                  <a:pt x="3072176" y="168117"/>
                  <a:pt x="3022303" y="168117"/>
                </a:cubicBezTo>
                <a:lnTo>
                  <a:pt x="2717950" y="168117"/>
                </a:lnTo>
                <a:cubicBezTo>
                  <a:pt x="2668076" y="168117"/>
                  <a:pt x="2627646" y="127687"/>
                  <a:pt x="2627646" y="77814"/>
                </a:cubicBezTo>
                <a:lnTo>
                  <a:pt x="2246098" y="77814"/>
                </a:lnTo>
                <a:cubicBezTo>
                  <a:pt x="2205449" y="77814"/>
                  <a:pt x="2172502" y="110761"/>
                  <a:pt x="2172502" y="151410"/>
                </a:cubicBezTo>
                <a:lnTo>
                  <a:pt x="2172502" y="1044783"/>
                </a:lnTo>
                <a:close/>
                <a:moveTo>
                  <a:pt x="3744979" y="3309216"/>
                </a:moveTo>
                <a:cubicBezTo>
                  <a:pt x="3747759" y="3300658"/>
                  <a:pt x="3749339" y="3291576"/>
                  <a:pt x="3749653" y="3282161"/>
                </a:cubicBezTo>
                <a:cubicBezTo>
                  <a:pt x="3741266" y="3288768"/>
                  <a:pt x="3740467" y="3300506"/>
                  <a:pt x="3744979" y="3309216"/>
                </a:cubicBezTo>
                <a:close/>
                <a:moveTo>
                  <a:pt x="3480561" y="3354330"/>
                </a:moveTo>
                <a:cubicBezTo>
                  <a:pt x="3475782" y="3362041"/>
                  <a:pt x="3470841" y="3369647"/>
                  <a:pt x="3465843" y="3377225"/>
                </a:cubicBezTo>
                <a:lnTo>
                  <a:pt x="3538431" y="3377225"/>
                </a:lnTo>
                <a:cubicBezTo>
                  <a:pt x="3538002" y="3374911"/>
                  <a:pt x="3537193" y="3372674"/>
                  <a:pt x="3535708" y="3370713"/>
                </a:cubicBezTo>
                <a:cubicBezTo>
                  <a:pt x="3523447" y="3354482"/>
                  <a:pt x="3510538" y="3338813"/>
                  <a:pt x="3497448" y="3323277"/>
                </a:cubicBezTo>
                <a:cubicBezTo>
                  <a:pt x="3498419" y="3315290"/>
                  <a:pt x="3499667" y="3307341"/>
                  <a:pt x="3501009" y="3299411"/>
                </a:cubicBezTo>
                <a:lnTo>
                  <a:pt x="3464691" y="3299411"/>
                </a:lnTo>
                <a:cubicBezTo>
                  <a:pt x="3471041" y="3317394"/>
                  <a:pt x="3476343" y="3335738"/>
                  <a:pt x="3480561" y="3354330"/>
                </a:cubicBezTo>
                <a:close/>
                <a:moveTo>
                  <a:pt x="3614283" y="3238866"/>
                </a:moveTo>
                <a:cubicBezTo>
                  <a:pt x="3617339" y="3234325"/>
                  <a:pt x="3618320" y="3228708"/>
                  <a:pt x="3615502" y="3222806"/>
                </a:cubicBezTo>
                <a:lnTo>
                  <a:pt x="3615502" y="3225814"/>
                </a:lnTo>
                <a:cubicBezTo>
                  <a:pt x="3615502" y="3230270"/>
                  <a:pt x="3615045" y="3234620"/>
                  <a:pt x="3614283" y="3238866"/>
                </a:cubicBezTo>
                <a:close/>
                <a:moveTo>
                  <a:pt x="3387601" y="3300153"/>
                </a:moveTo>
                <a:cubicBezTo>
                  <a:pt x="3374921" y="3319612"/>
                  <a:pt x="3404813" y="3339898"/>
                  <a:pt x="3417531" y="3320383"/>
                </a:cubicBezTo>
                <a:cubicBezTo>
                  <a:pt x="3421996" y="3313529"/>
                  <a:pt x="3426127" y="3306503"/>
                  <a:pt x="3430135" y="3299401"/>
                </a:cubicBezTo>
                <a:lnTo>
                  <a:pt x="3388058" y="3299401"/>
                </a:lnTo>
                <a:cubicBezTo>
                  <a:pt x="3387896" y="3299658"/>
                  <a:pt x="3387763" y="3299916"/>
                  <a:pt x="3387601" y="3300153"/>
                </a:cubicBezTo>
                <a:close/>
                <a:moveTo>
                  <a:pt x="2153462" y="2852177"/>
                </a:moveTo>
                <a:lnTo>
                  <a:pt x="2153462" y="3278782"/>
                </a:lnTo>
                <a:cubicBezTo>
                  <a:pt x="2153462" y="3295670"/>
                  <a:pt x="2157727" y="3311568"/>
                  <a:pt x="2165229" y="3325457"/>
                </a:cubicBezTo>
                <a:cubicBezTo>
                  <a:pt x="2166171" y="3327199"/>
                  <a:pt x="2167237" y="3328855"/>
                  <a:pt x="2168285" y="3330531"/>
                </a:cubicBezTo>
                <a:cubicBezTo>
                  <a:pt x="2185639" y="3358519"/>
                  <a:pt x="2216549" y="3377215"/>
                  <a:pt x="2251905" y="3377215"/>
                </a:cubicBezTo>
                <a:lnTo>
                  <a:pt x="3196884" y="3377215"/>
                </a:lnTo>
                <a:cubicBezTo>
                  <a:pt x="3195323" y="3372512"/>
                  <a:pt x="3193647" y="3367829"/>
                  <a:pt x="3192238" y="3363088"/>
                </a:cubicBezTo>
                <a:cubicBezTo>
                  <a:pt x="3211249" y="3367162"/>
                  <a:pt x="3230222" y="3371456"/>
                  <a:pt x="3249242" y="3375511"/>
                </a:cubicBezTo>
                <a:cubicBezTo>
                  <a:pt x="3271690" y="3380290"/>
                  <a:pt x="3283827" y="3346229"/>
                  <a:pt x="3261104" y="3341393"/>
                </a:cubicBezTo>
                <a:cubicBezTo>
                  <a:pt x="3234915" y="3335814"/>
                  <a:pt x="3208822" y="3329817"/>
                  <a:pt x="3182595" y="3324448"/>
                </a:cubicBezTo>
                <a:cubicBezTo>
                  <a:pt x="3180929" y="3316146"/>
                  <a:pt x="3179577" y="3307779"/>
                  <a:pt x="3178378" y="3299401"/>
                </a:cubicBezTo>
                <a:lnTo>
                  <a:pt x="2246117" y="3299401"/>
                </a:lnTo>
                <a:cubicBezTo>
                  <a:pt x="2205468" y="3299401"/>
                  <a:pt x="2172521" y="3266454"/>
                  <a:pt x="2172521" y="3225805"/>
                </a:cubicBezTo>
                <a:lnTo>
                  <a:pt x="2172521" y="1282375"/>
                </a:lnTo>
                <a:cubicBezTo>
                  <a:pt x="2166618" y="1288839"/>
                  <a:pt x="2160193" y="1293465"/>
                  <a:pt x="2153481" y="1296740"/>
                </a:cubicBezTo>
                <a:lnTo>
                  <a:pt x="2153481" y="2847589"/>
                </a:lnTo>
                <a:lnTo>
                  <a:pt x="2153481" y="2852177"/>
                </a:lnTo>
                <a:close/>
                <a:moveTo>
                  <a:pt x="3889002" y="3572787"/>
                </a:moveTo>
                <a:lnTo>
                  <a:pt x="3656979" y="3572787"/>
                </a:lnTo>
                <a:lnTo>
                  <a:pt x="3519020" y="3572787"/>
                </a:lnTo>
                <a:lnTo>
                  <a:pt x="3481075" y="3572787"/>
                </a:lnTo>
                <a:lnTo>
                  <a:pt x="3331740" y="3572787"/>
                </a:lnTo>
                <a:lnTo>
                  <a:pt x="727597" y="3572787"/>
                </a:lnTo>
                <a:lnTo>
                  <a:pt x="567067" y="3572787"/>
                </a:lnTo>
                <a:lnTo>
                  <a:pt x="520916" y="3572787"/>
                </a:lnTo>
                <a:lnTo>
                  <a:pt x="373790" y="3572787"/>
                </a:lnTo>
                <a:lnTo>
                  <a:pt x="30501" y="3572787"/>
                </a:lnTo>
                <a:cubicBezTo>
                  <a:pt x="13651" y="3572787"/>
                  <a:pt x="0" y="3586448"/>
                  <a:pt x="0" y="3603288"/>
                </a:cubicBezTo>
                <a:cubicBezTo>
                  <a:pt x="0" y="3620128"/>
                  <a:pt x="13661" y="3633789"/>
                  <a:pt x="30501" y="3633789"/>
                </a:cubicBezTo>
                <a:lnTo>
                  <a:pt x="3889002" y="3633789"/>
                </a:lnTo>
                <a:cubicBezTo>
                  <a:pt x="3905852" y="3633789"/>
                  <a:pt x="3919503" y="3620128"/>
                  <a:pt x="3919503" y="3603288"/>
                </a:cubicBezTo>
                <a:cubicBezTo>
                  <a:pt x="3919503" y="3586448"/>
                  <a:pt x="3905852" y="3572787"/>
                  <a:pt x="3889002" y="3572787"/>
                </a:cubicBezTo>
                <a:close/>
              </a:path>
            </a:pathLst>
          </a:custGeom>
          <a:solidFill>
            <a:srgbClr val="282828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ca-ES"/>
          </a:p>
        </p:txBody>
      </p:sp>
      <p:sp>
        <p:nvSpPr>
          <p:cNvPr id="26" name="Forma libre 25">
            <a:extLst>
              <a:ext uri="{FF2B5EF4-FFF2-40B4-BE49-F238E27FC236}">
                <a16:creationId xmlns:a16="http://schemas.microsoft.com/office/drawing/2014/main" id="{7C69CF9D-93CA-31FE-92FF-D945E533162C}"/>
              </a:ext>
            </a:extLst>
          </p:cNvPr>
          <p:cNvSpPr/>
          <p:nvPr/>
        </p:nvSpPr>
        <p:spPr>
          <a:xfrm>
            <a:off x="8880720" y="3268199"/>
            <a:ext cx="1492333" cy="2958692"/>
          </a:xfrm>
          <a:custGeom>
            <a:avLst/>
            <a:gdLst>
              <a:gd name="connsiteX0" fmla="*/ 359398 w 1492333"/>
              <a:gd name="connsiteY0" fmla="*/ 1044269 h 2958692"/>
              <a:gd name="connsiteX1" fmla="*/ 318559 w 1492333"/>
              <a:gd name="connsiteY1" fmla="*/ 1111630 h 2958692"/>
              <a:gd name="connsiteX2" fmla="*/ 29590 w 1492333"/>
              <a:gd name="connsiteY2" fmla="*/ 877656 h 2958692"/>
              <a:gd name="connsiteX3" fmla="*/ 32903 w 1492333"/>
              <a:gd name="connsiteY3" fmla="*/ 754605 h 2958692"/>
              <a:gd name="connsiteX4" fmla="*/ 193899 w 1492333"/>
              <a:gd name="connsiteY4" fmla="*/ 588925 h 2958692"/>
              <a:gd name="connsiteX5" fmla="*/ 210501 w 1492333"/>
              <a:gd name="connsiteY5" fmla="*/ 610172 h 2958692"/>
              <a:gd name="connsiteX6" fmla="*/ 215832 w 1492333"/>
              <a:gd name="connsiteY6" fmla="*/ 762525 h 2958692"/>
              <a:gd name="connsiteX7" fmla="*/ 162475 w 1492333"/>
              <a:gd name="connsiteY7" fmla="*/ 811989 h 2958692"/>
              <a:gd name="connsiteX8" fmla="*/ 363140 w 1492333"/>
              <a:gd name="connsiteY8" fmla="*/ 1038672 h 2958692"/>
              <a:gd name="connsiteX9" fmla="*/ 359398 w 1492333"/>
              <a:gd name="connsiteY9" fmla="*/ 1044269 h 2958692"/>
              <a:gd name="connsiteX10" fmla="*/ 726410 w 1492333"/>
              <a:gd name="connsiteY10" fmla="*/ 2956237 h 2958692"/>
              <a:gd name="connsiteX11" fmla="*/ 762404 w 1492333"/>
              <a:gd name="connsiteY11" fmla="*/ 2942166 h 2958692"/>
              <a:gd name="connsiteX12" fmla="*/ 776360 w 1492333"/>
              <a:gd name="connsiteY12" fmla="*/ 2930324 h 2958692"/>
              <a:gd name="connsiteX13" fmla="*/ 776360 w 1492333"/>
              <a:gd name="connsiteY13" fmla="*/ 2845637 h 2958692"/>
              <a:gd name="connsiteX14" fmla="*/ 651214 w 1492333"/>
              <a:gd name="connsiteY14" fmla="*/ 2845637 h 2958692"/>
              <a:gd name="connsiteX15" fmla="*/ 651966 w 1492333"/>
              <a:gd name="connsiteY15" fmla="*/ 2848540 h 2958692"/>
              <a:gd name="connsiteX16" fmla="*/ 680621 w 1492333"/>
              <a:gd name="connsiteY16" fmla="*/ 2958693 h 2958692"/>
              <a:gd name="connsiteX17" fmla="*/ 726410 w 1492333"/>
              <a:gd name="connsiteY17" fmla="*/ 2956237 h 2958692"/>
              <a:gd name="connsiteX18" fmla="*/ 354839 w 1492333"/>
              <a:gd name="connsiteY18" fmla="*/ 2955342 h 2958692"/>
              <a:gd name="connsiteX19" fmla="*/ 393488 w 1492333"/>
              <a:gd name="connsiteY19" fmla="*/ 2941281 h 2958692"/>
              <a:gd name="connsiteX20" fmla="*/ 398248 w 1492333"/>
              <a:gd name="connsiteY20" fmla="*/ 2937797 h 2958692"/>
              <a:gd name="connsiteX21" fmla="*/ 407758 w 1492333"/>
              <a:gd name="connsiteY21" fmla="*/ 2845637 h 2958692"/>
              <a:gd name="connsiteX22" fmla="*/ 282613 w 1492333"/>
              <a:gd name="connsiteY22" fmla="*/ 2845637 h 2958692"/>
              <a:gd name="connsiteX23" fmla="*/ 300281 w 1492333"/>
              <a:gd name="connsiteY23" fmla="*/ 2958236 h 2958692"/>
              <a:gd name="connsiteX24" fmla="*/ 354839 w 1492333"/>
              <a:gd name="connsiteY24" fmla="*/ 2955342 h 2958692"/>
              <a:gd name="connsiteX25" fmla="*/ 601826 w 1492333"/>
              <a:gd name="connsiteY25" fmla="*/ 246179 h 2958692"/>
              <a:gd name="connsiteX26" fmla="*/ 599894 w 1492333"/>
              <a:gd name="connsiteY26" fmla="*/ 275271 h 2958692"/>
              <a:gd name="connsiteX27" fmla="*/ 648435 w 1492333"/>
              <a:gd name="connsiteY27" fmla="*/ 298613 h 2958692"/>
              <a:gd name="connsiteX28" fmla="*/ 660810 w 1492333"/>
              <a:gd name="connsiteY28" fmla="*/ 216353 h 2958692"/>
              <a:gd name="connsiteX29" fmla="*/ 684238 w 1492333"/>
              <a:gd name="connsiteY29" fmla="*/ 214992 h 2958692"/>
              <a:gd name="connsiteX30" fmla="*/ 774085 w 1492333"/>
              <a:gd name="connsiteY30" fmla="*/ 103907 h 2958692"/>
              <a:gd name="connsiteX31" fmla="*/ 763099 w 1492333"/>
              <a:gd name="connsiteY31" fmla="*/ 0 h 2958692"/>
              <a:gd name="connsiteX32" fmla="*/ 704144 w 1492333"/>
              <a:gd name="connsiteY32" fmla="*/ 68351 h 2958692"/>
              <a:gd name="connsiteX33" fmla="*/ 601826 w 1492333"/>
              <a:gd name="connsiteY33" fmla="*/ 246179 h 2958692"/>
              <a:gd name="connsiteX34" fmla="*/ 834601 w 1492333"/>
              <a:gd name="connsiteY34" fmla="*/ 671974 h 2958692"/>
              <a:gd name="connsiteX35" fmla="*/ 852660 w 1492333"/>
              <a:gd name="connsiteY35" fmla="*/ 683750 h 2958692"/>
              <a:gd name="connsiteX36" fmla="*/ 1028126 w 1492333"/>
              <a:gd name="connsiteY36" fmla="*/ 798148 h 2958692"/>
              <a:gd name="connsiteX37" fmla="*/ 1116878 w 1492333"/>
              <a:gd name="connsiteY37" fmla="*/ 812075 h 2958692"/>
              <a:gd name="connsiteX38" fmla="*/ 1135918 w 1492333"/>
              <a:gd name="connsiteY38" fmla="*/ 797710 h 2958692"/>
              <a:gd name="connsiteX39" fmla="*/ 1149521 w 1492333"/>
              <a:gd name="connsiteY39" fmla="*/ 777757 h 2958692"/>
              <a:gd name="connsiteX40" fmla="*/ 1302788 w 1492333"/>
              <a:gd name="connsiteY40" fmla="*/ 488530 h 2958692"/>
              <a:gd name="connsiteX41" fmla="*/ 1349843 w 1492333"/>
              <a:gd name="connsiteY41" fmla="*/ 399731 h 2958692"/>
              <a:gd name="connsiteX42" fmla="*/ 1395985 w 1492333"/>
              <a:gd name="connsiteY42" fmla="*/ 376960 h 2958692"/>
              <a:gd name="connsiteX43" fmla="*/ 1401945 w 1492333"/>
              <a:gd name="connsiteY43" fmla="*/ 354312 h 2958692"/>
              <a:gd name="connsiteX44" fmla="*/ 1416738 w 1492333"/>
              <a:gd name="connsiteY44" fmla="*/ 365869 h 2958692"/>
              <a:gd name="connsiteX45" fmla="*/ 1460633 w 1492333"/>
              <a:gd name="connsiteY45" fmla="*/ 348106 h 2958692"/>
              <a:gd name="connsiteX46" fmla="*/ 1466554 w 1492333"/>
              <a:gd name="connsiteY46" fmla="*/ 302516 h 2958692"/>
              <a:gd name="connsiteX47" fmla="*/ 1420222 w 1492333"/>
              <a:gd name="connsiteY47" fmla="*/ 265541 h 2958692"/>
              <a:gd name="connsiteX48" fmla="*/ 1488250 w 1492333"/>
              <a:gd name="connsiteY48" fmla="*/ 243237 h 2958692"/>
              <a:gd name="connsiteX49" fmla="*/ 1492334 w 1492333"/>
              <a:gd name="connsiteY49" fmla="*/ 227748 h 2958692"/>
              <a:gd name="connsiteX50" fmla="*/ 1352290 w 1492333"/>
              <a:gd name="connsiteY50" fmla="*/ 247654 h 2958692"/>
              <a:gd name="connsiteX51" fmla="*/ 1277818 w 1492333"/>
              <a:gd name="connsiteY51" fmla="*/ 374551 h 2958692"/>
              <a:gd name="connsiteX52" fmla="*/ 1270783 w 1492333"/>
              <a:gd name="connsiteY52" fmla="*/ 383757 h 2958692"/>
              <a:gd name="connsiteX53" fmla="*/ 1135908 w 1492333"/>
              <a:gd name="connsiteY53" fmla="*/ 560108 h 2958692"/>
              <a:gd name="connsiteX54" fmla="*/ 1116869 w 1492333"/>
              <a:gd name="connsiteY54" fmla="*/ 585002 h 2958692"/>
              <a:gd name="connsiteX55" fmla="*/ 1059532 w 1492333"/>
              <a:gd name="connsiteY55" fmla="*/ 659970 h 2958692"/>
              <a:gd name="connsiteX56" fmla="*/ 928075 w 1492333"/>
              <a:gd name="connsiteY56" fmla="*/ 564126 h 2958692"/>
              <a:gd name="connsiteX57" fmla="*/ 834601 w 1492333"/>
              <a:gd name="connsiteY57" fmla="*/ 671974 h 2958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492333" h="2958692">
                <a:moveTo>
                  <a:pt x="359398" y="1044269"/>
                </a:moveTo>
                <a:cubicBezTo>
                  <a:pt x="345433" y="1063337"/>
                  <a:pt x="331630" y="1086422"/>
                  <a:pt x="318559" y="1111630"/>
                </a:cubicBezTo>
                <a:lnTo>
                  <a:pt x="29590" y="877656"/>
                </a:lnTo>
                <a:cubicBezTo>
                  <a:pt x="-24244" y="835474"/>
                  <a:pt x="6866" y="781393"/>
                  <a:pt x="32903" y="754605"/>
                </a:cubicBezTo>
                <a:lnTo>
                  <a:pt x="193899" y="588925"/>
                </a:lnTo>
                <a:lnTo>
                  <a:pt x="210501" y="610172"/>
                </a:lnTo>
                <a:cubicBezTo>
                  <a:pt x="203029" y="660074"/>
                  <a:pt x="203447" y="713727"/>
                  <a:pt x="215832" y="762525"/>
                </a:cubicBezTo>
                <a:lnTo>
                  <a:pt x="162475" y="811989"/>
                </a:lnTo>
                <a:lnTo>
                  <a:pt x="363140" y="1038672"/>
                </a:lnTo>
                <a:cubicBezTo>
                  <a:pt x="361845" y="1040499"/>
                  <a:pt x="360712" y="1042470"/>
                  <a:pt x="359398" y="1044269"/>
                </a:cubicBezTo>
                <a:close/>
                <a:moveTo>
                  <a:pt x="726410" y="2956237"/>
                </a:moveTo>
                <a:cubicBezTo>
                  <a:pt x="739890" y="2955513"/>
                  <a:pt x="752475" y="2950591"/>
                  <a:pt x="762404" y="2942166"/>
                </a:cubicBezTo>
                <a:lnTo>
                  <a:pt x="776360" y="2930324"/>
                </a:lnTo>
                <a:lnTo>
                  <a:pt x="776360" y="2845637"/>
                </a:lnTo>
                <a:lnTo>
                  <a:pt x="651214" y="2845637"/>
                </a:lnTo>
                <a:lnTo>
                  <a:pt x="651966" y="2848540"/>
                </a:lnTo>
                <a:lnTo>
                  <a:pt x="680621" y="2958693"/>
                </a:lnTo>
                <a:lnTo>
                  <a:pt x="726410" y="2956237"/>
                </a:lnTo>
                <a:close/>
                <a:moveTo>
                  <a:pt x="354839" y="2955342"/>
                </a:moveTo>
                <a:cubicBezTo>
                  <a:pt x="368461" y="2954618"/>
                  <a:pt x="381970" y="2949706"/>
                  <a:pt x="393488" y="2941281"/>
                </a:cubicBezTo>
                <a:lnTo>
                  <a:pt x="398248" y="2937797"/>
                </a:lnTo>
                <a:lnTo>
                  <a:pt x="407758" y="2845637"/>
                </a:lnTo>
                <a:lnTo>
                  <a:pt x="282613" y="2845637"/>
                </a:lnTo>
                <a:lnTo>
                  <a:pt x="300281" y="2958236"/>
                </a:lnTo>
                <a:lnTo>
                  <a:pt x="354839" y="2955342"/>
                </a:lnTo>
                <a:close/>
                <a:moveTo>
                  <a:pt x="601826" y="246179"/>
                </a:moveTo>
                <a:cubicBezTo>
                  <a:pt x="600446" y="255908"/>
                  <a:pt x="599884" y="265599"/>
                  <a:pt x="599894" y="275271"/>
                </a:cubicBezTo>
                <a:cubicBezTo>
                  <a:pt x="616772" y="281811"/>
                  <a:pt x="633108" y="289759"/>
                  <a:pt x="648435" y="298613"/>
                </a:cubicBezTo>
                <a:lnTo>
                  <a:pt x="660810" y="216353"/>
                </a:lnTo>
                <a:lnTo>
                  <a:pt x="684238" y="214992"/>
                </a:lnTo>
                <a:cubicBezTo>
                  <a:pt x="739728" y="209128"/>
                  <a:pt x="779949" y="159397"/>
                  <a:pt x="774085" y="103907"/>
                </a:cubicBezTo>
                <a:lnTo>
                  <a:pt x="763099" y="0"/>
                </a:lnTo>
                <a:cubicBezTo>
                  <a:pt x="744602" y="23647"/>
                  <a:pt x="724068" y="46094"/>
                  <a:pt x="704144" y="68351"/>
                </a:cubicBezTo>
                <a:cubicBezTo>
                  <a:pt x="657859" y="120090"/>
                  <a:pt x="611584" y="177428"/>
                  <a:pt x="601826" y="246179"/>
                </a:cubicBezTo>
                <a:close/>
                <a:moveTo>
                  <a:pt x="834601" y="671974"/>
                </a:moveTo>
                <a:lnTo>
                  <a:pt x="852660" y="683750"/>
                </a:lnTo>
                <a:lnTo>
                  <a:pt x="1028126" y="798148"/>
                </a:lnTo>
                <a:cubicBezTo>
                  <a:pt x="1050374" y="812646"/>
                  <a:pt x="1086606" y="826859"/>
                  <a:pt x="1116878" y="812075"/>
                </a:cubicBezTo>
                <a:cubicBezTo>
                  <a:pt x="1123589" y="808800"/>
                  <a:pt x="1130015" y="804164"/>
                  <a:pt x="1135918" y="797710"/>
                </a:cubicBezTo>
                <a:cubicBezTo>
                  <a:pt x="1140849" y="792312"/>
                  <a:pt x="1145437" y="785782"/>
                  <a:pt x="1149521" y="777757"/>
                </a:cubicBezTo>
                <a:lnTo>
                  <a:pt x="1302788" y="488530"/>
                </a:lnTo>
                <a:lnTo>
                  <a:pt x="1349843" y="399731"/>
                </a:lnTo>
                <a:lnTo>
                  <a:pt x="1395985" y="376960"/>
                </a:lnTo>
                <a:lnTo>
                  <a:pt x="1401945" y="354312"/>
                </a:lnTo>
                <a:lnTo>
                  <a:pt x="1416738" y="365869"/>
                </a:lnTo>
                <a:lnTo>
                  <a:pt x="1460633" y="348106"/>
                </a:lnTo>
                <a:lnTo>
                  <a:pt x="1466554" y="302516"/>
                </a:lnTo>
                <a:lnTo>
                  <a:pt x="1420222" y="265541"/>
                </a:lnTo>
                <a:lnTo>
                  <a:pt x="1488250" y="243237"/>
                </a:lnTo>
                <a:lnTo>
                  <a:pt x="1492334" y="227748"/>
                </a:lnTo>
                <a:lnTo>
                  <a:pt x="1352290" y="247654"/>
                </a:lnTo>
                <a:lnTo>
                  <a:pt x="1277818" y="374551"/>
                </a:lnTo>
                <a:lnTo>
                  <a:pt x="1270783" y="383757"/>
                </a:lnTo>
                <a:lnTo>
                  <a:pt x="1135908" y="560108"/>
                </a:lnTo>
                <a:lnTo>
                  <a:pt x="1116869" y="585002"/>
                </a:lnTo>
                <a:lnTo>
                  <a:pt x="1059532" y="659970"/>
                </a:lnTo>
                <a:lnTo>
                  <a:pt x="928075" y="564126"/>
                </a:lnTo>
                <a:lnTo>
                  <a:pt x="834601" y="671974"/>
                </a:lnTo>
                <a:close/>
              </a:path>
            </a:pathLst>
          </a:custGeom>
          <a:solidFill>
            <a:srgbClr val="FFD2BB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ca-ES"/>
          </a:p>
        </p:txBody>
      </p:sp>
      <p:sp>
        <p:nvSpPr>
          <p:cNvPr id="27" name="Forma libre 26">
            <a:extLst>
              <a:ext uri="{FF2B5EF4-FFF2-40B4-BE49-F238E27FC236}">
                <a16:creationId xmlns:a16="http://schemas.microsoft.com/office/drawing/2014/main" id="{411FC878-EBDF-BD05-03EB-2B0DAED3FE40}"/>
              </a:ext>
            </a:extLst>
          </p:cNvPr>
          <p:cNvSpPr/>
          <p:nvPr/>
        </p:nvSpPr>
        <p:spPr>
          <a:xfrm>
            <a:off x="9086248" y="2954770"/>
            <a:ext cx="622776" cy="1236217"/>
          </a:xfrm>
          <a:custGeom>
            <a:avLst/>
            <a:gdLst>
              <a:gd name="connsiteX0" fmla="*/ 5345 w 622776"/>
              <a:gd name="connsiteY0" fmla="*/ 920765 h 1236217"/>
              <a:gd name="connsiteX1" fmla="*/ 13856 w 622776"/>
              <a:gd name="connsiteY1" fmla="*/ 876127 h 1236217"/>
              <a:gd name="connsiteX2" fmla="*/ 67652 w 622776"/>
              <a:gd name="connsiteY2" fmla="*/ 625579 h 1236217"/>
              <a:gd name="connsiteX3" fmla="*/ 61330 w 622776"/>
              <a:gd name="connsiteY3" fmla="*/ 267487 h 1236217"/>
              <a:gd name="connsiteX4" fmla="*/ 89985 w 622776"/>
              <a:gd name="connsiteY4" fmla="*/ 185685 h 1236217"/>
              <a:gd name="connsiteX5" fmla="*/ 92898 w 622776"/>
              <a:gd name="connsiteY5" fmla="*/ 179830 h 1236217"/>
              <a:gd name="connsiteX6" fmla="*/ 241652 w 622776"/>
              <a:gd name="connsiteY6" fmla="*/ 32275 h 1236217"/>
              <a:gd name="connsiteX7" fmla="*/ 570385 w 622776"/>
              <a:gd name="connsiteY7" fmla="*/ 48706 h 1236217"/>
              <a:gd name="connsiteX8" fmla="*/ 575440 w 622776"/>
              <a:gd name="connsiteY8" fmla="*/ 52895 h 1236217"/>
              <a:gd name="connsiteX9" fmla="*/ 614128 w 622776"/>
              <a:gd name="connsiteY9" fmla="*/ 210645 h 1236217"/>
              <a:gd name="connsiteX10" fmla="*/ 557581 w 622776"/>
              <a:gd name="connsiteY10" fmla="*/ 313420 h 1236217"/>
              <a:gd name="connsiteX11" fmla="*/ 498626 w 622776"/>
              <a:gd name="connsiteY11" fmla="*/ 381771 h 1236217"/>
              <a:gd name="connsiteX12" fmla="*/ 396289 w 622776"/>
              <a:gd name="connsiteY12" fmla="*/ 559608 h 1236217"/>
              <a:gd name="connsiteX13" fmla="*/ 394357 w 622776"/>
              <a:gd name="connsiteY13" fmla="*/ 588700 h 1236217"/>
              <a:gd name="connsiteX14" fmla="*/ 438623 w 622776"/>
              <a:gd name="connsiteY14" fmla="*/ 772801 h 1236217"/>
              <a:gd name="connsiteX15" fmla="*/ 452770 w 622776"/>
              <a:gd name="connsiteY15" fmla="*/ 1014238 h 1236217"/>
              <a:gd name="connsiteX16" fmla="*/ 315658 w 622776"/>
              <a:gd name="connsiteY16" fmla="*/ 1208040 h 1236217"/>
              <a:gd name="connsiteX17" fmla="*/ 209285 w 622776"/>
              <a:gd name="connsiteY17" fmla="*/ 1236189 h 1236217"/>
              <a:gd name="connsiteX18" fmla="*/ 85044 w 622776"/>
              <a:gd name="connsiteY18" fmla="*/ 1197159 h 1236217"/>
              <a:gd name="connsiteX19" fmla="*/ 10267 w 622776"/>
              <a:gd name="connsiteY19" fmla="*/ 1075945 h 1236217"/>
              <a:gd name="connsiteX20" fmla="*/ 4936 w 622776"/>
              <a:gd name="connsiteY20" fmla="*/ 923592 h 1236217"/>
              <a:gd name="connsiteX21" fmla="*/ 5345 w 622776"/>
              <a:gd name="connsiteY21" fmla="*/ 920765 h 1236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22776" h="1236217">
                <a:moveTo>
                  <a:pt x="5345" y="920765"/>
                </a:moveTo>
                <a:cubicBezTo>
                  <a:pt x="7678" y="905800"/>
                  <a:pt x="10610" y="890940"/>
                  <a:pt x="13856" y="876127"/>
                </a:cubicBezTo>
                <a:cubicBezTo>
                  <a:pt x="32162" y="792516"/>
                  <a:pt x="61759" y="710913"/>
                  <a:pt x="67652" y="625579"/>
                </a:cubicBezTo>
                <a:cubicBezTo>
                  <a:pt x="75905" y="506107"/>
                  <a:pt x="37160" y="384779"/>
                  <a:pt x="61330" y="267487"/>
                </a:cubicBezTo>
                <a:cubicBezTo>
                  <a:pt x="67185" y="239071"/>
                  <a:pt x="77009" y="211597"/>
                  <a:pt x="89985" y="185685"/>
                </a:cubicBezTo>
                <a:cubicBezTo>
                  <a:pt x="90956" y="183733"/>
                  <a:pt x="91888" y="181763"/>
                  <a:pt x="92898" y="179830"/>
                </a:cubicBezTo>
                <a:cubicBezTo>
                  <a:pt x="125874" y="117000"/>
                  <a:pt x="178194" y="64185"/>
                  <a:pt x="241652" y="32275"/>
                </a:cubicBezTo>
                <a:cubicBezTo>
                  <a:pt x="329157" y="-11724"/>
                  <a:pt x="488145" y="-14856"/>
                  <a:pt x="570385" y="48706"/>
                </a:cubicBezTo>
                <a:cubicBezTo>
                  <a:pt x="572127" y="50058"/>
                  <a:pt x="573764" y="51486"/>
                  <a:pt x="575440" y="52895"/>
                </a:cubicBezTo>
                <a:cubicBezTo>
                  <a:pt x="615746" y="86814"/>
                  <a:pt x="635309" y="138172"/>
                  <a:pt x="614128" y="210645"/>
                </a:cubicBezTo>
                <a:cubicBezTo>
                  <a:pt x="603028" y="248629"/>
                  <a:pt x="582094" y="282081"/>
                  <a:pt x="557581" y="313420"/>
                </a:cubicBezTo>
                <a:cubicBezTo>
                  <a:pt x="539084" y="337067"/>
                  <a:pt x="518550" y="359514"/>
                  <a:pt x="498626" y="381771"/>
                </a:cubicBezTo>
                <a:cubicBezTo>
                  <a:pt x="452313" y="433520"/>
                  <a:pt x="406038" y="490847"/>
                  <a:pt x="396289" y="559608"/>
                </a:cubicBezTo>
                <a:cubicBezTo>
                  <a:pt x="394909" y="569337"/>
                  <a:pt x="394347" y="579028"/>
                  <a:pt x="394357" y="588700"/>
                </a:cubicBezTo>
                <a:cubicBezTo>
                  <a:pt x="394462" y="650977"/>
                  <a:pt x="420755" y="712084"/>
                  <a:pt x="438623" y="772801"/>
                </a:cubicBezTo>
                <a:cubicBezTo>
                  <a:pt x="461642" y="850986"/>
                  <a:pt x="470885" y="934778"/>
                  <a:pt x="452770" y="1014238"/>
                </a:cubicBezTo>
                <a:cubicBezTo>
                  <a:pt x="434653" y="1093699"/>
                  <a:pt x="386865" y="1168381"/>
                  <a:pt x="315658" y="1208040"/>
                </a:cubicBezTo>
                <a:cubicBezTo>
                  <a:pt x="283396" y="1226013"/>
                  <a:pt x="246259" y="1235599"/>
                  <a:pt x="209285" y="1236189"/>
                </a:cubicBezTo>
                <a:cubicBezTo>
                  <a:pt x="164666" y="1236894"/>
                  <a:pt x="120295" y="1224432"/>
                  <a:pt x="85044" y="1197159"/>
                </a:cubicBezTo>
                <a:cubicBezTo>
                  <a:pt x="45985" y="1166943"/>
                  <a:pt x="22404" y="1123791"/>
                  <a:pt x="10267" y="1075945"/>
                </a:cubicBezTo>
                <a:cubicBezTo>
                  <a:pt x="-2109" y="1027147"/>
                  <a:pt x="-2537" y="973504"/>
                  <a:pt x="4936" y="923592"/>
                </a:cubicBezTo>
                <a:cubicBezTo>
                  <a:pt x="5107" y="922659"/>
                  <a:pt x="5202" y="921698"/>
                  <a:pt x="5345" y="920765"/>
                </a:cubicBezTo>
                <a:close/>
              </a:path>
            </a:pathLst>
          </a:custGeom>
          <a:solidFill>
            <a:srgbClr val="DB3568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ca-ES"/>
          </a:p>
        </p:txBody>
      </p:sp>
      <p:sp>
        <p:nvSpPr>
          <p:cNvPr id="28" name="Forma libre 27">
            <a:extLst>
              <a:ext uri="{FF2B5EF4-FFF2-40B4-BE49-F238E27FC236}">
                <a16:creationId xmlns:a16="http://schemas.microsoft.com/office/drawing/2014/main" id="{901E83B2-8844-0EAC-71FE-7A924DF333E0}"/>
              </a:ext>
            </a:extLst>
          </p:cNvPr>
          <p:cNvSpPr/>
          <p:nvPr/>
        </p:nvSpPr>
        <p:spPr>
          <a:xfrm>
            <a:off x="10016638" y="2861319"/>
            <a:ext cx="1443009" cy="3221625"/>
          </a:xfrm>
          <a:custGeom>
            <a:avLst/>
            <a:gdLst>
              <a:gd name="connsiteX0" fmla="*/ 1046858 w 1443009"/>
              <a:gd name="connsiteY0" fmla="*/ 250167 h 3221625"/>
              <a:gd name="connsiteX1" fmla="*/ 1013759 w 1443009"/>
              <a:gd name="connsiteY1" fmla="*/ 277965 h 3221625"/>
              <a:gd name="connsiteX2" fmla="*/ 1000878 w 1443009"/>
              <a:gd name="connsiteY2" fmla="*/ 276956 h 3221625"/>
              <a:gd name="connsiteX3" fmla="*/ 1000878 w 1443009"/>
              <a:gd name="connsiteY3" fmla="*/ 226673 h 3221625"/>
              <a:gd name="connsiteX4" fmla="*/ 1016805 w 1443009"/>
              <a:gd name="connsiteY4" fmla="*/ 225150 h 3221625"/>
              <a:gd name="connsiteX5" fmla="*/ 1046858 w 1443009"/>
              <a:gd name="connsiteY5" fmla="*/ 250167 h 3221625"/>
              <a:gd name="connsiteX6" fmla="*/ 820328 w 1443009"/>
              <a:gd name="connsiteY6" fmla="*/ 339871 h 3221625"/>
              <a:gd name="connsiteX7" fmla="*/ 861273 w 1443009"/>
              <a:gd name="connsiteY7" fmla="*/ 282011 h 3221625"/>
              <a:gd name="connsiteX8" fmla="*/ 820081 w 1443009"/>
              <a:gd name="connsiteY8" fmla="*/ 225140 h 3221625"/>
              <a:gd name="connsiteX9" fmla="*/ 778889 w 1443009"/>
              <a:gd name="connsiteY9" fmla="*/ 283020 h 3221625"/>
              <a:gd name="connsiteX10" fmla="*/ 820328 w 1443009"/>
              <a:gd name="connsiteY10" fmla="*/ 339871 h 3221625"/>
              <a:gd name="connsiteX11" fmla="*/ 0 w 1443009"/>
              <a:gd name="connsiteY11" fmla="*/ 1204580 h 3221625"/>
              <a:gd name="connsiteX12" fmla="*/ 13603 w 1443009"/>
              <a:gd name="connsiteY12" fmla="*/ 1184627 h 3221625"/>
              <a:gd name="connsiteX13" fmla="*/ 166870 w 1443009"/>
              <a:gd name="connsiteY13" fmla="*/ 895401 h 3221625"/>
              <a:gd name="connsiteX14" fmla="*/ 202426 w 1443009"/>
              <a:gd name="connsiteY14" fmla="*/ 905587 h 3221625"/>
              <a:gd name="connsiteX15" fmla="*/ 485027 w 1443009"/>
              <a:gd name="connsiteY15" fmla="*/ 905587 h 3221625"/>
              <a:gd name="connsiteX16" fmla="*/ 552578 w 1443009"/>
              <a:gd name="connsiteY16" fmla="*/ 838035 h 3221625"/>
              <a:gd name="connsiteX17" fmla="*/ 552578 w 1443009"/>
              <a:gd name="connsiteY17" fmla="*/ 555434 h 3221625"/>
              <a:gd name="connsiteX18" fmla="*/ 485027 w 1443009"/>
              <a:gd name="connsiteY18" fmla="*/ 487883 h 3221625"/>
              <a:gd name="connsiteX19" fmla="*/ 202426 w 1443009"/>
              <a:gd name="connsiteY19" fmla="*/ 487883 h 3221625"/>
              <a:gd name="connsiteX20" fmla="*/ 134875 w 1443009"/>
              <a:gd name="connsiteY20" fmla="*/ 555434 h 3221625"/>
              <a:gd name="connsiteX21" fmla="*/ 134875 w 1443009"/>
              <a:gd name="connsiteY21" fmla="*/ 790618 h 3221625"/>
              <a:gd name="connsiteX22" fmla="*/ 0 w 1443009"/>
              <a:gd name="connsiteY22" fmla="*/ 966969 h 3221625"/>
              <a:gd name="connsiteX23" fmla="*/ 0 w 1443009"/>
              <a:gd name="connsiteY23" fmla="*/ 73596 h 3221625"/>
              <a:gd name="connsiteX24" fmla="*/ 73596 w 1443009"/>
              <a:gd name="connsiteY24" fmla="*/ 0 h 3221625"/>
              <a:gd name="connsiteX25" fmla="*/ 455154 w 1443009"/>
              <a:gd name="connsiteY25" fmla="*/ 0 h 3221625"/>
              <a:gd name="connsiteX26" fmla="*/ 545458 w 1443009"/>
              <a:gd name="connsiteY26" fmla="*/ 90304 h 3221625"/>
              <a:gd name="connsiteX27" fmla="*/ 849811 w 1443009"/>
              <a:gd name="connsiteY27" fmla="*/ 90304 h 3221625"/>
              <a:gd name="connsiteX28" fmla="*/ 940114 w 1443009"/>
              <a:gd name="connsiteY28" fmla="*/ 0 h 3221625"/>
              <a:gd name="connsiteX29" fmla="*/ 1369413 w 1443009"/>
              <a:gd name="connsiteY29" fmla="*/ 0 h 3221625"/>
              <a:gd name="connsiteX30" fmla="*/ 1443010 w 1443009"/>
              <a:gd name="connsiteY30" fmla="*/ 73596 h 3221625"/>
              <a:gd name="connsiteX31" fmla="*/ 1443010 w 1443009"/>
              <a:gd name="connsiteY31" fmla="*/ 2980150 h 3221625"/>
              <a:gd name="connsiteX32" fmla="*/ 1383512 w 1443009"/>
              <a:gd name="connsiteY32" fmla="*/ 3066113 h 3221625"/>
              <a:gd name="connsiteX33" fmla="*/ 1440516 w 1443009"/>
              <a:gd name="connsiteY33" fmla="*/ 3140956 h 3221625"/>
              <a:gd name="connsiteX34" fmla="*/ 1443010 w 1443009"/>
              <a:gd name="connsiteY34" fmla="*/ 3144992 h 3221625"/>
              <a:gd name="connsiteX35" fmla="*/ 1443010 w 1443009"/>
              <a:gd name="connsiteY35" fmla="*/ 3148001 h 3221625"/>
              <a:gd name="connsiteX36" fmla="*/ 1441791 w 1443009"/>
              <a:gd name="connsiteY36" fmla="*/ 3161052 h 3221625"/>
              <a:gd name="connsiteX37" fmla="*/ 1403989 w 1443009"/>
              <a:gd name="connsiteY37" fmla="*/ 3162318 h 3221625"/>
              <a:gd name="connsiteX38" fmla="*/ 1362683 w 1443009"/>
              <a:gd name="connsiteY38" fmla="*/ 3107866 h 3221625"/>
              <a:gd name="connsiteX39" fmla="*/ 1351050 w 1443009"/>
              <a:gd name="connsiteY39" fmla="*/ 3136225 h 3221625"/>
              <a:gd name="connsiteX40" fmla="*/ 1328507 w 1443009"/>
              <a:gd name="connsiteY40" fmla="*/ 3221607 h 3221625"/>
              <a:gd name="connsiteX41" fmla="*/ 1292190 w 1443009"/>
              <a:gd name="connsiteY41" fmla="*/ 3221607 h 3221625"/>
              <a:gd name="connsiteX42" fmla="*/ 1289153 w 1443009"/>
              <a:gd name="connsiteY42" fmla="*/ 3213077 h 3221625"/>
              <a:gd name="connsiteX43" fmla="*/ 1277215 w 1443009"/>
              <a:gd name="connsiteY43" fmla="*/ 3184556 h 3221625"/>
              <a:gd name="connsiteX44" fmla="*/ 1257643 w 1443009"/>
              <a:gd name="connsiteY44" fmla="*/ 3221616 h 3221625"/>
              <a:gd name="connsiteX45" fmla="*/ 1215566 w 1443009"/>
              <a:gd name="connsiteY45" fmla="*/ 3221616 h 3221625"/>
              <a:gd name="connsiteX46" fmla="*/ 1257072 w 1443009"/>
              <a:gd name="connsiteY46" fmla="*/ 3144992 h 3221625"/>
              <a:gd name="connsiteX47" fmla="*/ 1199839 w 1443009"/>
              <a:gd name="connsiteY47" fmla="*/ 3063856 h 3221625"/>
              <a:gd name="connsiteX48" fmla="*/ 1182295 w 1443009"/>
              <a:gd name="connsiteY48" fmla="*/ 3095652 h 3221625"/>
              <a:gd name="connsiteX49" fmla="*/ 1152365 w 1443009"/>
              <a:gd name="connsiteY49" fmla="*/ 3075423 h 3221625"/>
              <a:gd name="connsiteX50" fmla="*/ 1173994 w 1443009"/>
              <a:gd name="connsiteY50" fmla="*/ 3035983 h 3221625"/>
              <a:gd name="connsiteX51" fmla="*/ 1040861 w 1443009"/>
              <a:gd name="connsiteY51" fmla="*/ 2941272 h 3221625"/>
              <a:gd name="connsiteX52" fmla="*/ 1003725 w 1443009"/>
              <a:gd name="connsiteY52" fmla="*/ 3096775 h 3221625"/>
              <a:gd name="connsiteX53" fmla="*/ 1054407 w 1443009"/>
              <a:gd name="connsiteY53" fmla="*/ 3105410 h 3221625"/>
              <a:gd name="connsiteX54" fmla="*/ 1051590 w 1443009"/>
              <a:gd name="connsiteY54" fmla="*/ 3141413 h 3221625"/>
              <a:gd name="connsiteX55" fmla="*/ 1001231 w 1443009"/>
              <a:gd name="connsiteY55" fmla="*/ 3132836 h 3221625"/>
              <a:gd name="connsiteX56" fmla="*/ 1005867 w 1443009"/>
              <a:gd name="connsiteY56" fmla="*/ 3221626 h 3221625"/>
              <a:gd name="connsiteX57" fmla="*/ 73606 w 1443009"/>
              <a:gd name="connsiteY57" fmla="*/ 3221626 h 3221625"/>
              <a:gd name="connsiteX58" fmla="*/ 10 w 1443009"/>
              <a:gd name="connsiteY58" fmla="*/ 3148029 h 3221625"/>
              <a:gd name="connsiteX59" fmla="*/ 10 w 1443009"/>
              <a:gd name="connsiteY59" fmla="*/ 1204580 h 3221625"/>
              <a:gd name="connsiteX60" fmla="*/ 1193633 w 1443009"/>
              <a:gd name="connsiteY60" fmla="*/ 487892 h 3221625"/>
              <a:gd name="connsiteX61" fmla="*/ 911041 w 1443009"/>
              <a:gd name="connsiteY61" fmla="*/ 487892 h 3221625"/>
              <a:gd name="connsiteX62" fmla="*/ 843490 w 1443009"/>
              <a:gd name="connsiteY62" fmla="*/ 555444 h 3221625"/>
              <a:gd name="connsiteX63" fmla="*/ 843490 w 1443009"/>
              <a:gd name="connsiteY63" fmla="*/ 838045 h 3221625"/>
              <a:gd name="connsiteX64" fmla="*/ 911041 w 1443009"/>
              <a:gd name="connsiteY64" fmla="*/ 905596 h 3221625"/>
              <a:gd name="connsiteX65" fmla="*/ 1193642 w 1443009"/>
              <a:gd name="connsiteY65" fmla="*/ 905596 h 3221625"/>
              <a:gd name="connsiteX66" fmla="*/ 1261194 w 1443009"/>
              <a:gd name="connsiteY66" fmla="*/ 838045 h 3221625"/>
              <a:gd name="connsiteX67" fmla="*/ 1261194 w 1443009"/>
              <a:gd name="connsiteY67" fmla="*/ 555444 h 3221625"/>
              <a:gd name="connsiteX68" fmla="*/ 1193633 w 1443009"/>
              <a:gd name="connsiteY68" fmla="*/ 487892 h 3221625"/>
              <a:gd name="connsiteX69" fmla="*/ 1193633 w 1443009"/>
              <a:gd name="connsiteY69" fmla="*/ 2061674 h 3221625"/>
              <a:gd name="connsiteX70" fmla="*/ 1261184 w 1443009"/>
              <a:gd name="connsiteY70" fmla="*/ 1994122 h 3221625"/>
              <a:gd name="connsiteX71" fmla="*/ 1261184 w 1443009"/>
              <a:gd name="connsiteY71" fmla="*/ 1711521 h 3221625"/>
              <a:gd name="connsiteX72" fmla="*/ 1193633 w 1443009"/>
              <a:gd name="connsiteY72" fmla="*/ 1643970 h 3221625"/>
              <a:gd name="connsiteX73" fmla="*/ 911041 w 1443009"/>
              <a:gd name="connsiteY73" fmla="*/ 1643970 h 3221625"/>
              <a:gd name="connsiteX74" fmla="*/ 843490 w 1443009"/>
              <a:gd name="connsiteY74" fmla="*/ 1711521 h 3221625"/>
              <a:gd name="connsiteX75" fmla="*/ 843490 w 1443009"/>
              <a:gd name="connsiteY75" fmla="*/ 1994122 h 3221625"/>
              <a:gd name="connsiteX76" fmla="*/ 911041 w 1443009"/>
              <a:gd name="connsiteY76" fmla="*/ 2061674 h 3221625"/>
              <a:gd name="connsiteX77" fmla="*/ 1193633 w 1443009"/>
              <a:gd name="connsiteY77" fmla="*/ 2061674 h 3221625"/>
              <a:gd name="connsiteX78" fmla="*/ 1261184 w 1443009"/>
              <a:gd name="connsiteY78" fmla="*/ 1416079 h 3221625"/>
              <a:gd name="connsiteX79" fmla="*/ 1261184 w 1443009"/>
              <a:gd name="connsiteY79" fmla="*/ 1133478 h 3221625"/>
              <a:gd name="connsiteX80" fmla="*/ 1193633 w 1443009"/>
              <a:gd name="connsiteY80" fmla="*/ 1065926 h 3221625"/>
              <a:gd name="connsiteX81" fmla="*/ 911041 w 1443009"/>
              <a:gd name="connsiteY81" fmla="*/ 1065926 h 3221625"/>
              <a:gd name="connsiteX82" fmla="*/ 843490 w 1443009"/>
              <a:gd name="connsiteY82" fmla="*/ 1133478 h 3221625"/>
              <a:gd name="connsiteX83" fmla="*/ 843490 w 1443009"/>
              <a:gd name="connsiteY83" fmla="*/ 1416079 h 3221625"/>
              <a:gd name="connsiteX84" fmla="*/ 911041 w 1443009"/>
              <a:gd name="connsiteY84" fmla="*/ 1483630 h 3221625"/>
              <a:gd name="connsiteX85" fmla="*/ 1193642 w 1443009"/>
              <a:gd name="connsiteY85" fmla="*/ 1483630 h 3221625"/>
              <a:gd name="connsiteX86" fmla="*/ 1261184 w 1443009"/>
              <a:gd name="connsiteY86" fmla="*/ 1416079 h 3221625"/>
              <a:gd name="connsiteX87" fmla="*/ 1261184 w 1443009"/>
              <a:gd name="connsiteY87" fmla="*/ 2289555 h 3221625"/>
              <a:gd name="connsiteX88" fmla="*/ 1193633 w 1443009"/>
              <a:gd name="connsiteY88" fmla="*/ 2222004 h 3221625"/>
              <a:gd name="connsiteX89" fmla="*/ 911041 w 1443009"/>
              <a:gd name="connsiteY89" fmla="*/ 2222004 h 3221625"/>
              <a:gd name="connsiteX90" fmla="*/ 843490 w 1443009"/>
              <a:gd name="connsiteY90" fmla="*/ 2289555 h 3221625"/>
              <a:gd name="connsiteX91" fmla="*/ 843490 w 1443009"/>
              <a:gd name="connsiteY91" fmla="*/ 2572156 h 3221625"/>
              <a:gd name="connsiteX92" fmla="*/ 911041 w 1443009"/>
              <a:gd name="connsiteY92" fmla="*/ 2639708 h 3221625"/>
              <a:gd name="connsiteX93" fmla="*/ 1193642 w 1443009"/>
              <a:gd name="connsiteY93" fmla="*/ 2639708 h 3221625"/>
              <a:gd name="connsiteX94" fmla="*/ 1261194 w 1443009"/>
              <a:gd name="connsiteY94" fmla="*/ 2572156 h 3221625"/>
              <a:gd name="connsiteX95" fmla="*/ 1261194 w 1443009"/>
              <a:gd name="connsiteY95" fmla="*/ 2289555 h 3221625"/>
              <a:gd name="connsiteX96" fmla="*/ 1066812 w 1443009"/>
              <a:gd name="connsiteY96" fmla="*/ 209737 h 3221625"/>
              <a:gd name="connsiteX97" fmla="*/ 1014758 w 1443009"/>
              <a:gd name="connsiteY97" fmla="*/ 196096 h 3221625"/>
              <a:gd name="connsiteX98" fmla="*/ 962724 w 1443009"/>
              <a:gd name="connsiteY98" fmla="*/ 199637 h 3221625"/>
              <a:gd name="connsiteX99" fmla="*/ 962724 w 1443009"/>
              <a:gd name="connsiteY99" fmla="*/ 367668 h 3221625"/>
              <a:gd name="connsiteX100" fmla="*/ 1000869 w 1443009"/>
              <a:gd name="connsiteY100" fmla="*/ 367668 h 3221625"/>
              <a:gd name="connsiteX101" fmla="*/ 1000869 w 1443009"/>
              <a:gd name="connsiteY101" fmla="*/ 306771 h 3221625"/>
              <a:gd name="connsiteX102" fmla="*/ 1014016 w 1443009"/>
              <a:gd name="connsiteY102" fmla="*/ 307533 h 3221625"/>
              <a:gd name="connsiteX103" fmla="*/ 1069344 w 1443009"/>
              <a:gd name="connsiteY103" fmla="*/ 289588 h 3221625"/>
              <a:gd name="connsiteX104" fmla="*/ 1085023 w 1443009"/>
              <a:gd name="connsiteY104" fmla="*/ 249158 h 3221625"/>
              <a:gd name="connsiteX105" fmla="*/ 1066812 w 1443009"/>
              <a:gd name="connsiteY105" fmla="*/ 209737 h 3221625"/>
              <a:gd name="connsiteX106" fmla="*/ 738221 w 1443009"/>
              <a:gd name="connsiteY106" fmla="*/ 283791 h 3221625"/>
              <a:gd name="connsiteX107" fmla="*/ 818320 w 1443009"/>
              <a:gd name="connsiteY107" fmla="*/ 370448 h 3221625"/>
              <a:gd name="connsiteX108" fmla="*/ 901960 w 1443009"/>
              <a:gd name="connsiteY108" fmla="*/ 280744 h 3221625"/>
              <a:gd name="connsiteX109" fmla="*/ 821100 w 1443009"/>
              <a:gd name="connsiteY109" fmla="*/ 194572 h 3221625"/>
              <a:gd name="connsiteX110" fmla="*/ 738221 w 1443009"/>
              <a:gd name="connsiteY110" fmla="*/ 283791 h 3221625"/>
              <a:gd name="connsiteX111" fmla="*/ 536481 w 1443009"/>
              <a:gd name="connsiteY111" fmla="*/ 367668 h 3221625"/>
              <a:gd name="connsiteX112" fmla="*/ 575140 w 1443009"/>
              <a:gd name="connsiteY112" fmla="*/ 367668 h 3221625"/>
              <a:gd name="connsiteX113" fmla="*/ 575140 w 1443009"/>
              <a:gd name="connsiteY113" fmla="*/ 296414 h 3221625"/>
              <a:gd name="connsiteX114" fmla="*/ 638550 w 1443009"/>
              <a:gd name="connsiteY114" fmla="*/ 296414 h 3221625"/>
              <a:gd name="connsiteX115" fmla="*/ 638550 w 1443009"/>
              <a:gd name="connsiteY115" fmla="*/ 367668 h 3221625"/>
              <a:gd name="connsiteX116" fmla="*/ 676962 w 1443009"/>
              <a:gd name="connsiteY116" fmla="*/ 367668 h 3221625"/>
              <a:gd name="connsiteX117" fmla="*/ 676962 w 1443009"/>
              <a:gd name="connsiteY117" fmla="*/ 197352 h 3221625"/>
              <a:gd name="connsiteX118" fmla="*/ 638550 w 1443009"/>
              <a:gd name="connsiteY118" fmla="*/ 197352 h 3221625"/>
              <a:gd name="connsiteX119" fmla="*/ 638550 w 1443009"/>
              <a:gd name="connsiteY119" fmla="*/ 262800 h 3221625"/>
              <a:gd name="connsiteX120" fmla="*/ 575140 w 1443009"/>
              <a:gd name="connsiteY120" fmla="*/ 262800 h 3221625"/>
              <a:gd name="connsiteX121" fmla="*/ 575140 w 1443009"/>
              <a:gd name="connsiteY121" fmla="*/ 197352 h 3221625"/>
              <a:gd name="connsiteX122" fmla="*/ 536481 w 1443009"/>
              <a:gd name="connsiteY122" fmla="*/ 197352 h 3221625"/>
              <a:gd name="connsiteX123" fmla="*/ 536481 w 1443009"/>
              <a:gd name="connsiteY123" fmla="*/ 367668 h 3221625"/>
              <a:gd name="connsiteX124" fmla="*/ 406242 w 1443009"/>
              <a:gd name="connsiteY124" fmla="*/ 370201 h 3221625"/>
              <a:gd name="connsiteX125" fmla="*/ 474965 w 1443009"/>
              <a:gd name="connsiteY125" fmla="*/ 317386 h 3221625"/>
              <a:gd name="connsiteX126" fmla="*/ 430746 w 1443009"/>
              <a:gd name="connsiteY126" fmla="*/ 266608 h 3221625"/>
              <a:gd name="connsiteX127" fmla="*/ 399159 w 1443009"/>
              <a:gd name="connsiteY127" fmla="*/ 242599 h 3221625"/>
              <a:gd name="connsiteX128" fmla="*/ 423930 w 1443009"/>
              <a:gd name="connsiteY128" fmla="*/ 226159 h 3221625"/>
              <a:gd name="connsiteX129" fmla="*/ 459543 w 1443009"/>
              <a:gd name="connsiteY129" fmla="*/ 234269 h 3221625"/>
              <a:gd name="connsiteX130" fmla="*/ 468139 w 1443009"/>
              <a:gd name="connsiteY130" fmla="*/ 203178 h 3221625"/>
              <a:gd name="connsiteX131" fmla="*/ 424663 w 1443009"/>
              <a:gd name="connsiteY131" fmla="*/ 194582 h 3221625"/>
              <a:gd name="connsiteX132" fmla="*/ 360243 w 1443009"/>
              <a:gd name="connsiteY132" fmla="*/ 245874 h 3221625"/>
              <a:gd name="connsiteX133" fmla="*/ 406985 w 1443009"/>
              <a:gd name="connsiteY133" fmla="*/ 296157 h 3221625"/>
              <a:gd name="connsiteX134" fmla="*/ 435544 w 1443009"/>
              <a:gd name="connsiteY134" fmla="*/ 320165 h 3221625"/>
              <a:gd name="connsiteX135" fmla="*/ 408489 w 1443009"/>
              <a:gd name="connsiteY135" fmla="*/ 338624 h 3221625"/>
              <a:gd name="connsiteX136" fmla="*/ 365793 w 1443009"/>
              <a:gd name="connsiteY136" fmla="*/ 328010 h 3221625"/>
              <a:gd name="connsiteX137" fmla="*/ 357958 w 1443009"/>
              <a:gd name="connsiteY137" fmla="*/ 359843 h 3221625"/>
              <a:gd name="connsiteX138" fmla="*/ 406242 w 1443009"/>
              <a:gd name="connsiteY138" fmla="*/ 370201 h 3221625"/>
              <a:gd name="connsiteX139" fmla="*/ 134875 w 1443009"/>
              <a:gd name="connsiteY139" fmla="*/ 1416079 h 3221625"/>
              <a:gd name="connsiteX140" fmla="*/ 202426 w 1443009"/>
              <a:gd name="connsiteY140" fmla="*/ 1483630 h 3221625"/>
              <a:gd name="connsiteX141" fmla="*/ 485027 w 1443009"/>
              <a:gd name="connsiteY141" fmla="*/ 1483630 h 3221625"/>
              <a:gd name="connsiteX142" fmla="*/ 552578 w 1443009"/>
              <a:gd name="connsiteY142" fmla="*/ 1416079 h 3221625"/>
              <a:gd name="connsiteX143" fmla="*/ 552578 w 1443009"/>
              <a:gd name="connsiteY143" fmla="*/ 1133478 h 3221625"/>
              <a:gd name="connsiteX144" fmla="*/ 485027 w 1443009"/>
              <a:gd name="connsiteY144" fmla="*/ 1065926 h 3221625"/>
              <a:gd name="connsiteX145" fmla="*/ 202426 w 1443009"/>
              <a:gd name="connsiteY145" fmla="*/ 1065926 h 3221625"/>
              <a:gd name="connsiteX146" fmla="*/ 134875 w 1443009"/>
              <a:gd name="connsiteY146" fmla="*/ 1133478 h 3221625"/>
              <a:gd name="connsiteX147" fmla="*/ 134875 w 1443009"/>
              <a:gd name="connsiteY147" fmla="*/ 1416079 h 3221625"/>
              <a:gd name="connsiteX148" fmla="*/ 134875 w 1443009"/>
              <a:gd name="connsiteY148" fmla="*/ 1994122 h 3221625"/>
              <a:gd name="connsiteX149" fmla="*/ 202426 w 1443009"/>
              <a:gd name="connsiteY149" fmla="*/ 2061674 h 3221625"/>
              <a:gd name="connsiteX150" fmla="*/ 485027 w 1443009"/>
              <a:gd name="connsiteY150" fmla="*/ 2061674 h 3221625"/>
              <a:gd name="connsiteX151" fmla="*/ 552578 w 1443009"/>
              <a:gd name="connsiteY151" fmla="*/ 1994122 h 3221625"/>
              <a:gd name="connsiteX152" fmla="*/ 552578 w 1443009"/>
              <a:gd name="connsiteY152" fmla="*/ 1711521 h 3221625"/>
              <a:gd name="connsiteX153" fmla="*/ 485027 w 1443009"/>
              <a:gd name="connsiteY153" fmla="*/ 1643970 h 3221625"/>
              <a:gd name="connsiteX154" fmla="*/ 202426 w 1443009"/>
              <a:gd name="connsiteY154" fmla="*/ 1643970 h 3221625"/>
              <a:gd name="connsiteX155" fmla="*/ 134875 w 1443009"/>
              <a:gd name="connsiteY155" fmla="*/ 1711521 h 3221625"/>
              <a:gd name="connsiteX156" fmla="*/ 134875 w 1443009"/>
              <a:gd name="connsiteY156" fmla="*/ 1994122 h 3221625"/>
              <a:gd name="connsiteX157" fmla="*/ 134875 w 1443009"/>
              <a:gd name="connsiteY157" fmla="*/ 2572156 h 3221625"/>
              <a:gd name="connsiteX158" fmla="*/ 202426 w 1443009"/>
              <a:gd name="connsiteY158" fmla="*/ 2639708 h 3221625"/>
              <a:gd name="connsiteX159" fmla="*/ 485027 w 1443009"/>
              <a:gd name="connsiteY159" fmla="*/ 2639708 h 3221625"/>
              <a:gd name="connsiteX160" fmla="*/ 552578 w 1443009"/>
              <a:gd name="connsiteY160" fmla="*/ 2572156 h 3221625"/>
              <a:gd name="connsiteX161" fmla="*/ 552578 w 1443009"/>
              <a:gd name="connsiteY161" fmla="*/ 2289555 h 3221625"/>
              <a:gd name="connsiteX162" fmla="*/ 485027 w 1443009"/>
              <a:gd name="connsiteY162" fmla="*/ 2222004 h 3221625"/>
              <a:gd name="connsiteX163" fmla="*/ 202426 w 1443009"/>
              <a:gd name="connsiteY163" fmla="*/ 2222004 h 3221625"/>
              <a:gd name="connsiteX164" fmla="*/ 134875 w 1443009"/>
              <a:gd name="connsiteY164" fmla="*/ 2289555 h 3221625"/>
              <a:gd name="connsiteX165" fmla="*/ 134875 w 1443009"/>
              <a:gd name="connsiteY165" fmla="*/ 2572156 h 322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1443009" h="3221625">
                <a:moveTo>
                  <a:pt x="1046858" y="250167"/>
                </a:moveTo>
                <a:cubicBezTo>
                  <a:pt x="1046858" y="267617"/>
                  <a:pt x="1034226" y="277965"/>
                  <a:pt x="1013759" y="277965"/>
                </a:cubicBezTo>
                <a:cubicBezTo>
                  <a:pt x="1008199" y="277965"/>
                  <a:pt x="1004172" y="277717"/>
                  <a:pt x="1000878" y="276956"/>
                </a:cubicBezTo>
                <a:lnTo>
                  <a:pt x="1000878" y="226673"/>
                </a:lnTo>
                <a:cubicBezTo>
                  <a:pt x="1003658" y="225911"/>
                  <a:pt x="1008961" y="225150"/>
                  <a:pt x="1016805" y="225150"/>
                </a:cubicBezTo>
                <a:cubicBezTo>
                  <a:pt x="1035996" y="225150"/>
                  <a:pt x="1046858" y="234507"/>
                  <a:pt x="1046858" y="250167"/>
                </a:cubicBezTo>
                <a:close/>
                <a:moveTo>
                  <a:pt x="820328" y="339871"/>
                </a:moveTo>
                <a:cubicBezTo>
                  <a:pt x="846355" y="339871"/>
                  <a:pt x="861273" y="315120"/>
                  <a:pt x="861273" y="282011"/>
                </a:cubicBezTo>
                <a:cubicBezTo>
                  <a:pt x="861273" y="251433"/>
                  <a:pt x="846622" y="225140"/>
                  <a:pt x="820081" y="225140"/>
                </a:cubicBezTo>
                <a:cubicBezTo>
                  <a:pt x="794054" y="225140"/>
                  <a:pt x="778889" y="249910"/>
                  <a:pt x="778889" y="283020"/>
                </a:cubicBezTo>
                <a:cubicBezTo>
                  <a:pt x="778889" y="316377"/>
                  <a:pt x="794568" y="339871"/>
                  <a:pt x="820328" y="339871"/>
                </a:cubicBezTo>
                <a:close/>
                <a:moveTo>
                  <a:pt x="0" y="1204580"/>
                </a:moveTo>
                <a:cubicBezTo>
                  <a:pt x="4931" y="1199183"/>
                  <a:pt x="9520" y="1192652"/>
                  <a:pt x="13603" y="1184627"/>
                </a:cubicBezTo>
                <a:lnTo>
                  <a:pt x="166870" y="895401"/>
                </a:lnTo>
                <a:cubicBezTo>
                  <a:pt x="177208" y="901817"/>
                  <a:pt x="189356" y="905587"/>
                  <a:pt x="202426" y="905587"/>
                </a:cubicBezTo>
                <a:lnTo>
                  <a:pt x="485027" y="905587"/>
                </a:lnTo>
                <a:cubicBezTo>
                  <a:pt x="522334" y="905587"/>
                  <a:pt x="552578" y="875343"/>
                  <a:pt x="552578" y="838035"/>
                </a:cubicBezTo>
                <a:lnTo>
                  <a:pt x="552578" y="555434"/>
                </a:lnTo>
                <a:cubicBezTo>
                  <a:pt x="552578" y="518127"/>
                  <a:pt x="522334" y="487883"/>
                  <a:pt x="485027" y="487883"/>
                </a:cubicBezTo>
                <a:lnTo>
                  <a:pt x="202426" y="487883"/>
                </a:lnTo>
                <a:cubicBezTo>
                  <a:pt x="165119" y="487883"/>
                  <a:pt x="134875" y="518127"/>
                  <a:pt x="134875" y="555434"/>
                </a:cubicBezTo>
                <a:lnTo>
                  <a:pt x="134875" y="790618"/>
                </a:lnTo>
                <a:lnTo>
                  <a:pt x="0" y="966969"/>
                </a:lnTo>
                <a:lnTo>
                  <a:pt x="0" y="73596"/>
                </a:lnTo>
                <a:cubicBezTo>
                  <a:pt x="0" y="32948"/>
                  <a:pt x="32948" y="0"/>
                  <a:pt x="73596" y="0"/>
                </a:cubicBezTo>
                <a:lnTo>
                  <a:pt x="455154" y="0"/>
                </a:lnTo>
                <a:cubicBezTo>
                  <a:pt x="455154" y="49874"/>
                  <a:pt x="495584" y="90304"/>
                  <a:pt x="545458" y="90304"/>
                </a:cubicBezTo>
                <a:lnTo>
                  <a:pt x="849811" y="90304"/>
                </a:lnTo>
                <a:cubicBezTo>
                  <a:pt x="899684" y="90304"/>
                  <a:pt x="940114" y="49874"/>
                  <a:pt x="940114" y="0"/>
                </a:cubicBezTo>
                <a:lnTo>
                  <a:pt x="1369413" y="0"/>
                </a:lnTo>
                <a:cubicBezTo>
                  <a:pt x="1410062" y="0"/>
                  <a:pt x="1443010" y="32948"/>
                  <a:pt x="1443010" y="73596"/>
                </a:cubicBezTo>
                <a:lnTo>
                  <a:pt x="1443010" y="2980150"/>
                </a:lnTo>
                <a:cubicBezTo>
                  <a:pt x="1420591" y="3006995"/>
                  <a:pt x="1400514" y="3035650"/>
                  <a:pt x="1383512" y="3066113"/>
                </a:cubicBezTo>
                <a:cubicBezTo>
                  <a:pt x="1402770" y="3090854"/>
                  <a:pt x="1421448" y="3116062"/>
                  <a:pt x="1440516" y="3140956"/>
                </a:cubicBezTo>
                <a:cubicBezTo>
                  <a:pt x="1441553" y="3142308"/>
                  <a:pt x="1442372" y="3143650"/>
                  <a:pt x="1443010" y="3144992"/>
                </a:cubicBezTo>
                <a:lnTo>
                  <a:pt x="1443010" y="3148001"/>
                </a:lnTo>
                <a:cubicBezTo>
                  <a:pt x="1443010" y="3152465"/>
                  <a:pt x="1442543" y="3156806"/>
                  <a:pt x="1441791" y="3161052"/>
                </a:cubicBezTo>
                <a:cubicBezTo>
                  <a:pt x="1434461" y="3171943"/>
                  <a:pt x="1414803" y="3176436"/>
                  <a:pt x="1403989" y="3162318"/>
                </a:cubicBezTo>
                <a:cubicBezTo>
                  <a:pt x="1390137" y="3144231"/>
                  <a:pt x="1376515" y="3125963"/>
                  <a:pt x="1362683" y="3107866"/>
                </a:cubicBezTo>
                <a:cubicBezTo>
                  <a:pt x="1358551" y="3117185"/>
                  <a:pt x="1354610" y="3126610"/>
                  <a:pt x="1351050" y="3136225"/>
                </a:cubicBezTo>
                <a:cubicBezTo>
                  <a:pt x="1340749" y="3164013"/>
                  <a:pt x="1333419" y="3192591"/>
                  <a:pt x="1328507" y="3221607"/>
                </a:cubicBezTo>
                <a:lnTo>
                  <a:pt x="1292190" y="3221607"/>
                </a:lnTo>
                <a:cubicBezTo>
                  <a:pt x="1291181" y="3218760"/>
                  <a:pt x="1290219" y="3215895"/>
                  <a:pt x="1289153" y="3213077"/>
                </a:cubicBezTo>
                <a:cubicBezTo>
                  <a:pt x="1285526" y="3203424"/>
                  <a:pt x="1281461" y="3193942"/>
                  <a:pt x="1277215" y="3184556"/>
                </a:cubicBezTo>
                <a:cubicBezTo>
                  <a:pt x="1270932" y="3197036"/>
                  <a:pt x="1264516" y="3209450"/>
                  <a:pt x="1257643" y="3221616"/>
                </a:cubicBezTo>
                <a:lnTo>
                  <a:pt x="1215566" y="3221616"/>
                </a:lnTo>
                <a:cubicBezTo>
                  <a:pt x="1231407" y="3197160"/>
                  <a:pt x="1243877" y="3170886"/>
                  <a:pt x="1257072" y="3144992"/>
                </a:cubicBezTo>
                <a:cubicBezTo>
                  <a:pt x="1240707" y="3116177"/>
                  <a:pt x="1221535" y="3088941"/>
                  <a:pt x="1199839" y="3063856"/>
                </a:cubicBezTo>
                <a:cubicBezTo>
                  <a:pt x="1194289" y="3074528"/>
                  <a:pt x="1188368" y="3085066"/>
                  <a:pt x="1182295" y="3095652"/>
                </a:cubicBezTo>
                <a:cubicBezTo>
                  <a:pt x="1170700" y="3115843"/>
                  <a:pt x="1140855" y="3095461"/>
                  <a:pt x="1152365" y="3075423"/>
                </a:cubicBezTo>
                <a:cubicBezTo>
                  <a:pt x="1159800" y="3062476"/>
                  <a:pt x="1167387" y="3049434"/>
                  <a:pt x="1173994" y="3035983"/>
                </a:cubicBezTo>
                <a:cubicBezTo>
                  <a:pt x="1135182" y="2997390"/>
                  <a:pt x="1090154" y="2965080"/>
                  <a:pt x="1040861" y="2941272"/>
                </a:cubicBezTo>
                <a:cubicBezTo>
                  <a:pt x="1022079" y="2991221"/>
                  <a:pt x="1009170" y="3043789"/>
                  <a:pt x="1003725" y="3096775"/>
                </a:cubicBezTo>
                <a:cubicBezTo>
                  <a:pt x="1020622" y="3099650"/>
                  <a:pt x="1037510" y="3102535"/>
                  <a:pt x="1054407" y="3105410"/>
                </a:cubicBezTo>
                <a:cubicBezTo>
                  <a:pt x="1077169" y="3109284"/>
                  <a:pt x="1074542" y="3145326"/>
                  <a:pt x="1051590" y="3141413"/>
                </a:cubicBezTo>
                <a:cubicBezTo>
                  <a:pt x="1034806" y="3138557"/>
                  <a:pt x="1018014" y="3135692"/>
                  <a:pt x="1001231" y="3132836"/>
                </a:cubicBezTo>
                <a:cubicBezTo>
                  <a:pt x="1000145" y="3162585"/>
                  <a:pt x="1001649" y="3192305"/>
                  <a:pt x="1005867" y="3221626"/>
                </a:cubicBezTo>
                <a:lnTo>
                  <a:pt x="73606" y="3221626"/>
                </a:lnTo>
                <a:cubicBezTo>
                  <a:pt x="32957" y="3221626"/>
                  <a:pt x="10" y="3188678"/>
                  <a:pt x="10" y="3148029"/>
                </a:cubicBezTo>
                <a:lnTo>
                  <a:pt x="10" y="1204580"/>
                </a:lnTo>
                <a:close/>
                <a:moveTo>
                  <a:pt x="1193633" y="487892"/>
                </a:moveTo>
                <a:lnTo>
                  <a:pt x="911041" y="487892"/>
                </a:lnTo>
                <a:cubicBezTo>
                  <a:pt x="873734" y="487892"/>
                  <a:pt x="843490" y="518136"/>
                  <a:pt x="843490" y="555444"/>
                </a:cubicBezTo>
                <a:lnTo>
                  <a:pt x="843490" y="838045"/>
                </a:lnTo>
                <a:cubicBezTo>
                  <a:pt x="843490" y="875352"/>
                  <a:pt x="873734" y="905596"/>
                  <a:pt x="911041" y="905596"/>
                </a:cubicBezTo>
                <a:lnTo>
                  <a:pt x="1193642" y="905596"/>
                </a:lnTo>
                <a:cubicBezTo>
                  <a:pt x="1230950" y="905596"/>
                  <a:pt x="1261194" y="875352"/>
                  <a:pt x="1261194" y="838045"/>
                </a:cubicBezTo>
                <a:lnTo>
                  <a:pt x="1261194" y="555444"/>
                </a:lnTo>
                <a:cubicBezTo>
                  <a:pt x="1261184" y="518136"/>
                  <a:pt x="1230940" y="487892"/>
                  <a:pt x="1193633" y="487892"/>
                </a:cubicBezTo>
                <a:close/>
                <a:moveTo>
                  <a:pt x="1193633" y="2061674"/>
                </a:moveTo>
                <a:cubicBezTo>
                  <a:pt x="1230940" y="2061674"/>
                  <a:pt x="1261184" y="2031430"/>
                  <a:pt x="1261184" y="1994122"/>
                </a:cubicBezTo>
                <a:lnTo>
                  <a:pt x="1261184" y="1711521"/>
                </a:lnTo>
                <a:cubicBezTo>
                  <a:pt x="1261184" y="1674214"/>
                  <a:pt x="1230940" y="1643970"/>
                  <a:pt x="1193633" y="1643970"/>
                </a:cubicBezTo>
                <a:lnTo>
                  <a:pt x="911041" y="1643970"/>
                </a:lnTo>
                <a:cubicBezTo>
                  <a:pt x="873734" y="1643970"/>
                  <a:pt x="843490" y="1674214"/>
                  <a:pt x="843490" y="1711521"/>
                </a:cubicBezTo>
                <a:lnTo>
                  <a:pt x="843490" y="1994122"/>
                </a:lnTo>
                <a:cubicBezTo>
                  <a:pt x="843490" y="2031430"/>
                  <a:pt x="873734" y="2061674"/>
                  <a:pt x="911041" y="2061674"/>
                </a:cubicBezTo>
                <a:lnTo>
                  <a:pt x="1193633" y="2061674"/>
                </a:lnTo>
                <a:close/>
                <a:moveTo>
                  <a:pt x="1261184" y="1416079"/>
                </a:moveTo>
                <a:lnTo>
                  <a:pt x="1261184" y="1133478"/>
                </a:lnTo>
                <a:cubicBezTo>
                  <a:pt x="1261184" y="1096170"/>
                  <a:pt x="1230940" y="1065926"/>
                  <a:pt x="1193633" y="1065926"/>
                </a:cubicBezTo>
                <a:lnTo>
                  <a:pt x="911041" y="1065926"/>
                </a:lnTo>
                <a:cubicBezTo>
                  <a:pt x="873734" y="1065926"/>
                  <a:pt x="843490" y="1096170"/>
                  <a:pt x="843490" y="1133478"/>
                </a:cubicBezTo>
                <a:lnTo>
                  <a:pt x="843490" y="1416079"/>
                </a:lnTo>
                <a:cubicBezTo>
                  <a:pt x="843490" y="1453386"/>
                  <a:pt x="873734" y="1483630"/>
                  <a:pt x="911041" y="1483630"/>
                </a:cubicBezTo>
                <a:lnTo>
                  <a:pt x="1193642" y="1483630"/>
                </a:lnTo>
                <a:cubicBezTo>
                  <a:pt x="1230940" y="1483630"/>
                  <a:pt x="1261184" y="1453386"/>
                  <a:pt x="1261184" y="1416079"/>
                </a:cubicBezTo>
                <a:close/>
                <a:moveTo>
                  <a:pt x="1261184" y="2289555"/>
                </a:moveTo>
                <a:cubicBezTo>
                  <a:pt x="1261184" y="2252248"/>
                  <a:pt x="1230940" y="2222004"/>
                  <a:pt x="1193633" y="2222004"/>
                </a:cubicBezTo>
                <a:lnTo>
                  <a:pt x="911041" y="2222004"/>
                </a:lnTo>
                <a:cubicBezTo>
                  <a:pt x="873734" y="2222004"/>
                  <a:pt x="843490" y="2252248"/>
                  <a:pt x="843490" y="2289555"/>
                </a:cubicBezTo>
                <a:lnTo>
                  <a:pt x="843490" y="2572156"/>
                </a:lnTo>
                <a:cubicBezTo>
                  <a:pt x="843490" y="2609464"/>
                  <a:pt x="873734" y="2639708"/>
                  <a:pt x="911041" y="2639708"/>
                </a:cubicBezTo>
                <a:lnTo>
                  <a:pt x="1193642" y="2639708"/>
                </a:lnTo>
                <a:cubicBezTo>
                  <a:pt x="1230950" y="2639708"/>
                  <a:pt x="1261194" y="2609464"/>
                  <a:pt x="1261194" y="2572156"/>
                </a:cubicBezTo>
                <a:lnTo>
                  <a:pt x="1261194" y="2289555"/>
                </a:lnTo>
                <a:close/>
                <a:moveTo>
                  <a:pt x="1066812" y="209737"/>
                </a:moveTo>
                <a:cubicBezTo>
                  <a:pt x="1055455" y="200646"/>
                  <a:pt x="1038519" y="196096"/>
                  <a:pt x="1014758" y="196096"/>
                </a:cubicBezTo>
                <a:cubicBezTo>
                  <a:pt x="991264" y="196096"/>
                  <a:pt x="974595" y="197619"/>
                  <a:pt x="962724" y="199637"/>
                </a:cubicBezTo>
                <a:lnTo>
                  <a:pt x="962724" y="367668"/>
                </a:lnTo>
                <a:lnTo>
                  <a:pt x="1000869" y="367668"/>
                </a:lnTo>
                <a:lnTo>
                  <a:pt x="1000869" y="306771"/>
                </a:lnTo>
                <a:cubicBezTo>
                  <a:pt x="1004410" y="307285"/>
                  <a:pt x="1008951" y="307533"/>
                  <a:pt x="1014016" y="307533"/>
                </a:cubicBezTo>
                <a:cubicBezTo>
                  <a:pt x="1036749" y="307533"/>
                  <a:pt x="1056216" y="301973"/>
                  <a:pt x="1069344" y="289588"/>
                </a:cubicBezTo>
                <a:cubicBezTo>
                  <a:pt x="1079444" y="279983"/>
                  <a:pt x="1085023" y="265846"/>
                  <a:pt x="1085023" y="249158"/>
                </a:cubicBezTo>
                <a:cubicBezTo>
                  <a:pt x="1085023" y="232499"/>
                  <a:pt x="1077702" y="218343"/>
                  <a:pt x="1066812" y="209737"/>
                </a:cubicBezTo>
                <a:close/>
                <a:moveTo>
                  <a:pt x="738221" y="283791"/>
                </a:moveTo>
                <a:cubicBezTo>
                  <a:pt x="738221" y="332303"/>
                  <a:pt x="767789" y="370448"/>
                  <a:pt x="818320" y="370448"/>
                </a:cubicBezTo>
                <a:cubicBezTo>
                  <a:pt x="868089" y="370448"/>
                  <a:pt x="901960" y="336587"/>
                  <a:pt x="901960" y="280744"/>
                </a:cubicBezTo>
                <a:cubicBezTo>
                  <a:pt x="901960" y="233755"/>
                  <a:pt x="873401" y="194572"/>
                  <a:pt x="821100" y="194572"/>
                </a:cubicBezTo>
                <a:cubicBezTo>
                  <a:pt x="770807" y="194572"/>
                  <a:pt x="738221" y="232746"/>
                  <a:pt x="738221" y="283791"/>
                </a:cubicBezTo>
                <a:close/>
                <a:moveTo>
                  <a:pt x="536481" y="367668"/>
                </a:moveTo>
                <a:lnTo>
                  <a:pt x="575140" y="367668"/>
                </a:lnTo>
                <a:lnTo>
                  <a:pt x="575140" y="296414"/>
                </a:lnTo>
                <a:lnTo>
                  <a:pt x="638550" y="296414"/>
                </a:lnTo>
                <a:lnTo>
                  <a:pt x="638550" y="367668"/>
                </a:lnTo>
                <a:lnTo>
                  <a:pt x="676962" y="367668"/>
                </a:lnTo>
                <a:lnTo>
                  <a:pt x="676962" y="197352"/>
                </a:lnTo>
                <a:lnTo>
                  <a:pt x="638550" y="197352"/>
                </a:lnTo>
                <a:lnTo>
                  <a:pt x="638550" y="262800"/>
                </a:lnTo>
                <a:lnTo>
                  <a:pt x="575140" y="262800"/>
                </a:lnTo>
                <a:lnTo>
                  <a:pt x="575140" y="197352"/>
                </a:lnTo>
                <a:lnTo>
                  <a:pt x="536481" y="197352"/>
                </a:lnTo>
                <a:lnTo>
                  <a:pt x="536481" y="367668"/>
                </a:lnTo>
                <a:close/>
                <a:moveTo>
                  <a:pt x="406242" y="370201"/>
                </a:moveTo>
                <a:cubicBezTo>
                  <a:pt x="452984" y="370201"/>
                  <a:pt x="474965" y="345945"/>
                  <a:pt x="474965" y="317386"/>
                </a:cubicBezTo>
                <a:cubicBezTo>
                  <a:pt x="474965" y="293377"/>
                  <a:pt x="460828" y="277717"/>
                  <a:pt x="430746" y="266608"/>
                </a:cubicBezTo>
                <a:cubicBezTo>
                  <a:pt x="408774" y="258249"/>
                  <a:pt x="399159" y="253461"/>
                  <a:pt x="399159" y="242599"/>
                </a:cubicBezTo>
                <a:cubicBezTo>
                  <a:pt x="399159" y="233755"/>
                  <a:pt x="407242" y="226159"/>
                  <a:pt x="423930" y="226159"/>
                </a:cubicBezTo>
                <a:cubicBezTo>
                  <a:pt x="440599" y="226159"/>
                  <a:pt x="452736" y="230976"/>
                  <a:pt x="459543" y="234269"/>
                </a:cubicBezTo>
                <a:lnTo>
                  <a:pt x="468139" y="203178"/>
                </a:lnTo>
                <a:cubicBezTo>
                  <a:pt x="458039" y="198628"/>
                  <a:pt x="443883" y="194582"/>
                  <a:pt x="424663" y="194582"/>
                </a:cubicBezTo>
                <a:cubicBezTo>
                  <a:pt x="384499" y="194582"/>
                  <a:pt x="360243" y="216820"/>
                  <a:pt x="360243" y="245874"/>
                </a:cubicBezTo>
                <a:cubicBezTo>
                  <a:pt x="360243" y="270644"/>
                  <a:pt x="378683" y="286304"/>
                  <a:pt x="406985" y="296157"/>
                </a:cubicBezTo>
                <a:cubicBezTo>
                  <a:pt x="427452" y="303506"/>
                  <a:pt x="435544" y="309551"/>
                  <a:pt x="435544" y="320165"/>
                </a:cubicBezTo>
                <a:cubicBezTo>
                  <a:pt x="435544" y="331294"/>
                  <a:pt x="426186" y="338624"/>
                  <a:pt x="408489" y="338624"/>
                </a:cubicBezTo>
                <a:cubicBezTo>
                  <a:pt x="392067" y="338624"/>
                  <a:pt x="376141" y="333312"/>
                  <a:pt x="365793" y="328010"/>
                </a:cubicBezTo>
                <a:lnTo>
                  <a:pt x="357958" y="359843"/>
                </a:lnTo>
                <a:cubicBezTo>
                  <a:pt x="367583" y="365136"/>
                  <a:pt x="386784" y="370201"/>
                  <a:pt x="406242" y="370201"/>
                </a:cubicBezTo>
                <a:close/>
                <a:moveTo>
                  <a:pt x="134875" y="1416079"/>
                </a:moveTo>
                <a:cubicBezTo>
                  <a:pt x="134875" y="1453386"/>
                  <a:pt x="165119" y="1483630"/>
                  <a:pt x="202426" y="1483630"/>
                </a:cubicBezTo>
                <a:lnTo>
                  <a:pt x="485027" y="1483630"/>
                </a:lnTo>
                <a:cubicBezTo>
                  <a:pt x="522334" y="1483630"/>
                  <a:pt x="552578" y="1453386"/>
                  <a:pt x="552578" y="1416079"/>
                </a:cubicBezTo>
                <a:lnTo>
                  <a:pt x="552578" y="1133478"/>
                </a:lnTo>
                <a:cubicBezTo>
                  <a:pt x="552578" y="1096170"/>
                  <a:pt x="522334" y="1065926"/>
                  <a:pt x="485027" y="1065926"/>
                </a:cubicBezTo>
                <a:lnTo>
                  <a:pt x="202426" y="1065926"/>
                </a:lnTo>
                <a:cubicBezTo>
                  <a:pt x="165119" y="1065926"/>
                  <a:pt x="134875" y="1096170"/>
                  <a:pt x="134875" y="1133478"/>
                </a:cubicBezTo>
                <a:lnTo>
                  <a:pt x="134875" y="1416079"/>
                </a:lnTo>
                <a:close/>
                <a:moveTo>
                  <a:pt x="134875" y="1994122"/>
                </a:moveTo>
                <a:cubicBezTo>
                  <a:pt x="134875" y="2031430"/>
                  <a:pt x="165119" y="2061674"/>
                  <a:pt x="202426" y="2061674"/>
                </a:cubicBezTo>
                <a:lnTo>
                  <a:pt x="485027" y="2061674"/>
                </a:lnTo>
                <a:cubicBezTo>
                  <a:pt x="522334" y="2061674"/>
                  <a:pt x="552578" y="2031430"/>
                  <a:pt x="552578" y="1994122"/>
                </a:cubicBezTo>
                <a:lnTo>
                  <a:pt x="552578" y="1711521"/>
                </a:lnTo>
                <a:cubicBezTo>
                  <a:pt x="552578" y="1674214"/>
                  <a:pt x="522334" y="1643970"/>
                  <a:pt x="485027" y="1643970"/>
                </a:cubicBezTo>
                <a:lnTo>
                  <a:pt x="202426" y="1643970"/>
                </a:lnTo>
                <a:cubicBezTo>
                  <a:pt x="165119" y="1643970"/>
                  <a:pt x="134875" y="1674214"/>
                  <a:pt x="134875" y="1711521"/>
                </a:cubicBezTo>
                <a:lnTo>
                  <a:pt x="134875" y="1994122"/>
                </a:lnTo>
                <a:close/>
                <a:moveTo>
                  <a:pt x="134875" y="2572156"/>
                </a:moveTo>
                <a:cubicBezTo>
                  <a:pt x="134875" y="2609464"/>
                  <a:pt x="165119" y="2639708"/>
                  <a:pt x="202426" y="2639708"/>
                </a:cubicBezTo>
                <a:lnTo>
                  <a:pt x="485027" y="2639708"/>
                </a:lnTo>
                <a:cubicBezTo>
                  <a:pt x="522334" y="2639708"/>
                  <a:pt x="552578" y="2609464"/>
                  <a:pt x="552578" y="2572156"/>
                </a:cubicBezTo>
                <a:lnTo>
                  <a:pt x="552578" y="2289555"/>
                </a:lnTo>
                <a:cubicBezTo>
                  <a:pt x="552578" y="2252248"/>
                  <a:pt x="522334" y="2222004"/>
                  <a:pt x="485027" y="2222004"/>
                </a:cubicBezTo>
                <a:lnTo>
                  <a:pt x="202426" y="2222004"/>
                </a:lnTo>
                <a:cubicBezTo>
                  <a:pt x="165119" y="2222004"/>
                  <a:pt x="134875" y="2252248"/>
                  <a:pt x="134875" y="2289555"/>
                </a:cubicBezTo>
                <a:lnTo>
                  <a:pt x="134875" y="2572156"/>
                </a:lnTo>
                <a:close/>
              </a:path>
            </a:pathLst>
          </a:custGeom>
          <a:solidFill>
            <a:srgbClr val="DB3568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ca-ES"/>
          </a:p>
        </p:txBody>
      </p:sp>
      <p:sp>
        <p:nvSpPr>
          <p:cNvPr id="29" name="Forma libre 28">
            <a:extLst>
              <a:ext uri="{FF2B5EF4-FFF2-40B4-BE49-F238E27FC236}">
                <a16:creationId xmlns:a16="http://schemas.microsoft.com/office/drawing/2014/main" id="{DCAF4247-3DDD-AC62-FF60-FA7802A985EC}"/>
              </a:ext>
            </a:extLst>
          </p:cNvPr>
          <p:cNvSpPr/>
          <p:nvPr/>
        </p:nvSpPr>
        <p:spPr>
          <a:xfrm>
            <a:off x="7958715" y="2524561"/>
            <a:ext cx="3319116" cy="3606762"/>
          </a:xfrm>
          <a:custGeom>
            <a:avLst/>
            <a:gdLst>
              <a:gd name="connsiteX0" fmla="*/ 125717 w 3319116"/>
              <a:gd name="connsiteY0" fmla="*/ 2467221 h 3606762"/>
              <a:gd name="connsiteX1" fmla="*/ 0 w 3319116"/>
              <a:gd name="connsiteY1" fmla="*/ 1803367 h 3606762"/>
              <a:gd name="connsiteX2" fmla="*/ 262838 w 3319116"/>
              <a:gd name="connsiteY2" fmla="*/ 864766 h 3606762"/>
              <a:gd name="connsiteX3" fmla="*/ 268188 w 3319116"/>
              <a:gd name="connsiteY3" fmla="*/ 868089 h 3606762"/>
              <a:gd name="connsiteX4" fmla="*/ 5255 w 3319116"/>
              <a:gd name="connsiteY4" fmla="*/ 1803367 h 3606762"/>
              <a:gd name="connsiteX5" fmla="*/ 131524 w 3319116"/>
              <a:gd name="connsiteY5" fmla="*/ 2465336 h 3606762"/>
              <a:gd name="connsiteX6" fmla="*/ 125717 w 3319116"/>
              <a:gd name="connsiteY6" fmla="*/ 2467221 h 3606762"/>
              <a:gd name="connsiteX7" fmla="*/ 1803377 w 3319116"/>
              <a:gd name="connsiteY7" fmla="*/ 0 h 3606762"/>
              <a:gd name="connsiteX8" fmla="*/ 528199 w 3319116"/>
              <a:gd name="connsiteY8" fmla="*/ 528199 h 3606762"/>
              <a:gd name="connsiteX9" fmla="*/ 344974 w 3319116"/>
              <a:gd name="connsiteY9" fmla="*/ 742124 h 3606762"/>
              <a:gd name="connsiteX10" fmla="*/ 349952 w 3319116"/>
              <a:gd name="connsiteY10" fmla="*/ 745989 h 3606762"/>
              <a:gd name="connsiteX11" fmla="*/ 1803367 w 3319116"/>
              <a:gd name="connsiteY11" fmla="*/ 5245 h 3606762"/>
              <a:gd name="connsiteX12" fmla="*/ 2723243 w 3319116"/>
              <a:gd name="connsiteY12" fmla="*/ 258944 h 3606762"/>
              <a:gd name="connsiteX13" fmla="*/ 2735685 w 3319116"/>
              <a:gd name="connsiteY13" fmla="*/ 258944 h 3606762"/>
              <a:gd name="connsiteX14" fmla="*/ 1803377 w 3319116"/>
              <a:gd name="connsiteY14" fmla="*/ 0 h 3606762"/>
              <a:gd name="connsiteX15" fmla="*/ 191145 w 3319116"/>
              <a:gd name="connsiteY15" fmla="*/ 2598925 h 3606762"/>
              <a:gd name="connsiteX16" fmla="*/ 185576 w 3319116"/>
              <a:gd name="connsiteY16" fmla="*/ 2602000 h 3606762"/>
              <a:gd name="connsiteX17" fmla="*/ 528199 w 3319116"/>
              <a:gd name="connsiteY17" fmla="*/ 3078545 h 3606762"/>
              <a:gd name="connsiteX18" fmla="*/ 698934 w 3319116"/>
              <a:gd name="connsiteY18" fmla="*/ 3229308 h 3606762"/>
              <a:gd name="connsiteX19" fmla="*/ 704807 w 3319116"/>
              <a:gd name="connsiteY19" fmla="*/ 3225653 h 3606762"/>
              <a:gd name="connsiteX20" fmla="*/ 191145 w 3319116"/>
              <a:gd name="connsiteY20" fmla="*/ 2598925 h 3606762"/>
              <a:gd name="connsiteX21" fmla="*/ 782088 w 3319116"/>
              <a:gd name="connsiteY21" fmla="*/ 3290177 h 3606762"/>
              <a:gd name="connsiteX22" fmla="*/ 779803 w 3319116"/>
              <a:gd name="connsiteY22" fmla="*/ 3280648 h 3606762"/>
              <a:gd name="connsiteX23" fmla="*/ 1189558 w 3319116"/>
              <a:gd name="connsiteY23" fmla="*/ 3493326 h 3606762"/>
              <a:gd name="connsiteX24" fmla="*/ 1174431 w 3319116"/>
              <a:gd name="connsiteY24" fmla="*/ 3396969 h 3606762"/>
              <a:gd name="connsiteX25" fmla="*/ 1205818 w 3319116"/>
              <a:gd name="connsiteY25" fmla="*/ 2989946 h 3606762"/>
              <a:gd name="connsiteX26" fmla="*/ 1207236 w 3319116"/>
              <a:gd name="connsiteY26" fmla="*/ 2985367 h 3606762"/>
              <a:gd name="connsiteX27" fmla="*/ 1220145 w 3319116"/>
              <a:gd name="connsiteY27" fmla="*/ 2946660 h 3606762"/>
              <a:gd name="connsiteX28" fmla="*/ 1258252 w 3319116"/>
              <a:gd name="connsiteY28" fmla="*/ 2840734 h 3606762"/>
              <a:gd name="connsiteX29" fmla="*/ 1164978 w 3319116"/>
              <a:gd name="connsiteY29" fmla="*/ 2164477 h 3606762"/>
              <a:gd name="connsiteX30" fmla="*/ 1739919 w 3319116"/>
              <a:gd name="connsiteY30" fmla="*/ 2156594 h 3606762"/>
              <a:gd name="connsiteX31" fmla="*/ 1698365 w 3319116"/>
              <a:gd name="connsiteY31" fmla="*/ 2894502 h 3606762"/>
              <a:gd name="connsiteX32" fmla="*/ 1698365 w 3319116"/>
              <a:gd name="connsiteY32" fmla="*/ 3123012 h 3606762"/>
              <a:gd name="connsiteX33" fmla="*/ 1698365 w 3319116"/>
              <a:gd name="connsiteY33" fmla="*/ 3127657 h 3606762"/>
              <a:gd name="connsiteX34" fmla="*/ 1698365 w 3319116"/>
              <a:gd name="connsiteY34" fmla="*/ 3589275 h 3606762"/>
              <a:gd name="connsiteX35" fmla="*/ 1573220 w 3319116"/>
              <a:gd name="connsiteY35" fmla="*/ 3589275 h 3606762"/>
              <a:gd name="connsiteX36" fmla="*/ 1573972 w 3319116"/>
              <a:gd name="connsiteY36" fmla="*/ 3592179 h 3606762"/>
              <a:gd name="connsiteX37" fmla="*/ 1334286 w 3319116"/>
              <a:gd name="connsiteY37" fmla="*/ 3545370 h 3606762"/>
              <a:gd name="connsiteX38" fmla="*/ 1329754 w 3319116"/>
              <a:gd name="connsiteY38" fmla="*/ 3589266 h 3606762"/>
              <a:gd name="connsiteX39" fmla="*/ 1204609 w 3319116"/>
              <a:gd name="connsiteY39" fmla="*/ 3589266 h 3606762"/>
              <a:gd name="connsiteX40" fmla="*/ 1190662 w 3319116"/>
              <a:gd name="connsiteY40" fmla="*/ 3500390 h 3606762"/>
              <a:gd name="connsiteX41" fmla="*/ 782088 w 3319116"/>
              <a:gd name="connsiteY41" fmla="*/ 3290177 h 3606762"/>
              <a:gd name="connsiteX42" fmla="*/ 1334924 w 3319116"/>
              <a:gd name="connsiteY42" fmla="*/ 3539307 h 3606762"/>
              <a:gd name="connsiteX43" fmla="*/ 1572496 w 3319116"/>
              <a:gd name="connsiteY43" fmla="*/ 3586457 h 3606762"/>
              <a:gd name="connsiteX44" fmla="*/ 1523203 w 3319116"/>
              <a:gd name="connsiteY44" fmla="*/ 3396969 h 3606762"/>
              <a:gd name="connsiteX45" fmla="*/ 1497405 w 3319116"/>
              <a:gd name="connsiteY45" fmla="*/ 3095738 h 3606762"/>
              <a:gd name="connsiteX46" fmla="*/ 1497757 w 3319116"/>
              <a:gd name="connsiteY46" fmla="*/ 3091197 h 3606762"/>
              <a:gd name="connsiteX47" fmla="*/ 1522451 w 3319116"/>
              <a:gd name="connsiteY47" fmla="*/ 2946660 h 3606762"/>
              <a:gd name="connsiteX48" fmla="*/ 1549620 w 3319116"/>
              <a:gd name="connsiteY48" fmla="*/ 2840734 h 3606762"/>
              <a:gd name="connsiteX49" fmla="*/ 1468960 w 3319116"/>
              <a:gd name="connsiteY49" fmla="*/ 2471276 h 3606762"/>
              <a:gd name="connsiteX50" fmla="*/ 1401456 w 3319116"/>
              <a:gd name="connsiteY50" fmla="*/ 2894511 h 3606762"/>
              <a:gd name="connsiteX51" fmla="*/ 1384492 w 3319116"/>
              <a:gd name="connsiteY51" fmla="*/ 3058963 h 3606762"/>
              <a:gd name="connsiteX52" fmla="*/ 1384016 w 3319116"/>
              <a:gd name="connsiteY52" fmla="*/ 3063580 h 3606762"/>
              <a:gd name="connsiteX53" fmla="*/ 1334924 w 3319116"/>
              <a:gd name="connsiteY53" fmla="*/ 3539307 h 3606762"/>
              <a:gd name="connsiteX54" fmla="*/ 1803377 w 3319116"/>
              <a:gd name="connsiteY54" fmla="*/ 3601508 h 3606762"/>
              <a:gd name="connsiteX55" fmla="*/ 1734768 w 3319116"/>
              <a:gd name="connsiteY55" fmla="*/ 3600194 h 3606762"/>
              <a:gd name="connsiteX56" fmla="*/ 1734559 w 3319116"/>
              <a:gd name="connsiteY56" fmla="*/ 3605344 h 3606762"/>
              <a:gd name="connsiteX57" fmla="*/ 1803377 w 3319116"/>
              <a:gd name="connsiteY57" fmla="*/ 3606763 h 3606762"/>
              <a:gd name="connsiteX58" fmla="*/ 2053696 w 3319116"/>
              <a:gd name="connsiteY58" fmla="*/ 3589513 h 3606762"/>
              <a:gd name="connsiteX59" fmla="*/ 2050640 w 3319116"/>
              <a:gd name="connsiteY59" fmla="*/ 3584439 h 3606762"/>
              <a:gd name="connsiteX60" fmla="*/ 1803377 w 3319116"/>
              <a:gd name="connsiteY60" fmla="*/ 3601508 h 3606762"/>
              <a:gd name="connsiteX61" fmla="*/ 2542940 w 3319116"/>
              <a:gd name="connsiteY61" fmla="*/ 1242354 h 3606762"/>
              <a:gd name="connsiteX62" fmla="*/ 2610492 w 3319116"/>
              <a:gd name="connsiteY62" fmla="*/ 1174803 h 3606762"/>
              <a:gd name="connsiteX63" fmla="*/ 2610492 w 3319116"/>
              <a:gd name="connsiteY63" fmla="*/ 892202 h 3606762"/>
              <a:gd name="connsiteX64" fmla="*/ 2542940 w 3319116"/>
              <a:gd name="connsiteY64" fmla="*/ 824650 h 3606762"/>
              <a:gd name="connsiteX65" fmla="*/ 2260340 w 3319116"/>
              <a:gd name="connsiteY65" fmla="*/ 824650 h 3606762"/>
              <a:gd name="connsiteX66" fmla="*/ 2192788 w 3319116"/>
              <a:gd name="connsiteY66" fmla="*/ 892202 h 3606762"/>
              <a:gd name="connsiteX67" fmla="*/ 2192788 w 3319116"/>
              <a:gd name="connsiteY67" fmla="*/ 1127385 h 3606762"/>
              <a:gd name="connsiteX68" fmla="*/ 2199823 w 3319116"/>
              <a:gd name="connsiteY68" fmla="*/ 1118180 h 3606762"/>
              <a:gd name="connsiteX69" fmla="*/ 2274295 w 3319116"/>
              <a:gd name="connsiteY69" fmla="*/ 991283 h 3606762"/>
              <a:gd name="connsiteX70" fmla="*/ 2414339 w 3319116"/>
              <a:gd name="connsiteY70" fmla="*/ 971377 h 3606762"/>
              <a:gd name="connsiteX71" fmla="*/ 2410255 w 3319116"/>
              <a:gd name="connsiteY71" fmla="*/ 986865 h 3606762"/>
              <a:gd name="connsiteX72" fmla="*/ 2342228 w 3319116"/>
              <a:gd name="connsiteY72" fmla="*/ 1009170 h 3606762"/>
              <a:gd name="connsiteX73" fmla="*/ 2388560 w 3319116"/>
              <a:gd name="connsiteY73" fmla="*/ 1046144 h 3606762"/>
              <a:gd name="connsiteX74" fmla="*/ 2382639 w 3319116"/>
              <a:gd name="connsiteY74" fmla="*/ 1091734 h 3606762"/>
              <a:gd name="connsiteX75" fmla="*/ 2338744 w 3319116"/>
              <a:gd name="connsiteY75" fmla="*/ 1109498 h 3606762"/>
              <a:gd name="connsiteX76" fmla="*/ 2323950 w 3319116"/>
              <a:gd name="connsiteY76" fmla="*/ 1097941 h 3606762"/>
              <a:gd name="connsiteX77" fmla="*/ 2317991 w 3319116"/>
              <a:gd name="connsiteY77" fmla="*/ 1120588 h 3606762"/>
              <a:gd name="connsiteX78" fmla="*/ 2271849 w 3319116"/>
              <a:gd name="connsiteY78" fmla="*/ 1143359 h 3606762"/>
              <a:gd name="connsiteX79" fmla="*/ 2224793 w 3319116"/>
              <a:gd name="connsiteY79" fmla="*/ 1232159 h 3606762"/>
              <a:gd name="connsiteX80" fmla="*/ 2260349 w 3319116"/>
              <a:gd name="connsiteY80" fmla="*/ 1242345 h 3606762"/>
              <a:gd name="connsiteX81" fmla="*/ 2542940 w 3319116"/>
              <a:gd name="connsiteY81" fmla="*/ 1242345 h 3606762"/>
              <a:gd name="connsiteX82" fmla="*/ 2901413 w 3319116"/>
              <a:gd name="connsiteY82" fmla="*/ 892202 h 3606762"/>
              <a:gd name="connsiteX83" fmla="*/ 2901413 w 3319116"/>
              <a:gd name="connsiteY83" fmla="*/ 1174803 h 3606762"/>
              <a:gd name="connsiteX84" fmla="*/ 2968964 w 3319116"/>
              <a:gd name="connsiteY84" fmla="*/ 1242354 h 3606762"/>
              <a:gd name="connsiteX85" fmla="*/ 3251565 w 3319116"/>
              <a:gd name="connsiteY85" fmla="*/ 1242354 h 3606762"/>
              <a:gd name="connsiteX86" fmla="*/ 3319117 w 3319116"/>
              <a:gd name="connsiteY86" fmla="*/ 1174803 h 3606762"/>
              <a:gd name="connsiteX87" fmla="*/ 3319117 w 3319116"/>
              <a:gd name="connsiteY87" fmla="*/ 892202 h 3606762"/>
              <a:gd name="connsiteX88" fmla="*/ 3251565 w 3319116"/>
              <a:gd name="connsiteY88" fmla="*/ 824650 h 3606762"/>
              <a:gd name="connsiteX89" fmla="*/ 2968964 w 3319116"/>
              <a:gd name="connsiteY89" fmla="*/ 824650 h 3606762"/>
              <a:gd name="connsiteX90" fmla="*/ 2901413 w 3319116"/>
              <a:gd name="connsiteY90" fmla="*/ 892202 h 3606762"/>
              <a:gd name="connsiteX91" fmla="*/ 2260349 w 3319116"/>
              <a:gd name="connsiteY91" fmla="*/ 1820388 h 3606762"/>
              <a:gd name="connsiteX92" fmla="*/ 2542950 w 3319116"/>
              <a:gd name="connsiteY92" fmla="*/ 1820388 h 3606762"/>
              <a:gd name="connsiteX93" fmla="*/ 2610501 w 3319116"/>
              <a:gd name="connsiteY93" fmla="*/ 1752837 h 3606762"/>
              <a:gd name="connsiteX94" fmla="*/ 2610501 w 3319116"/>
              <a:gd name="connsiteY94" fmla="*/ 1470236 h 3606762"/>
              <a:gd name="connsiteX95" fmla="*/ 2542950 w 3319116"/>
              <a:gd name="connsiteY95" fmla="*/ 1402684 h 3606762"/>
              <a:gd name="connsiteX96" fmla="*/ 2260349 w 3319116"/>
              <a:gd name="connsiteY96" fmla="*/ 1402684 h 3606762"/>
              <a:gd name="connsiteX97" fmla="*/ 2192798 w 3319116"/>
              <a:gd name="connsiteY97" fmla="*/ 1470236 h 3606762"/>
              <a:gd name="connsiteX98" fmla="*/ 2192798 w 3319116"/>
              <a:gd name="connsiteY98" fmla="*/ 1752837 h 3606762"/>
              <a:gd name="connsiteX99" fmla="*/ 2260349 w 3319116"/>
              <a:gd name="connsiteY99" fmla="*/ 1820388 h 3606762"/>
              <a:gd name="connsiteX100" fmla="*/ 3319107 w 3319116"/>
              <a:gd name="connsiteY100" fmla="*/ 1470246 h 3606762"/>
              <a:gd name="connsiteX101" fmla="*/ 3251555 w 3319116"/>
              <a:gd name="connsiteY101" fmla="*/ 1402694 h 3606762"/>
              <a:gd name="connsiteX102" fmla="*/ 2968964 w 3319116"/>
              <a:gd name="connsiteY102" fmla="*/ 1402694 h 3606762"/>
              <a:gd name="connsiteX103" fmla="*/ 2901413 w 3319116"/>
              <a:gd name="connsiteY103" fmla="*/ 1470246 h 3606762"/>
              <a:gd name="connsiteX104" fmla="*/ 2901413 w 3319116"/>
              <a:gd name="connsiteY104" fmla="*/ 1752846 h 3606762"/>
              <a:gd name="connsiteX105" fmla="*/ 2968964 w 3319116"/>
              <a:gd name="connsiteY105" fmla="*/ 1820398 h 3606762"/>
              <a:gd name="connsiteX106" fmla="*/ 3251565 w 3319116"/>
              <a:gd name="connsiteY106" fmla="*/ 1820398 h 3606762"/>
              <a:gd name="connsiteX107" fmla="*/ 3319117 w 3319116"/>
              <a:gd name="connsiteY107" fmla="*/ 1752846 h 3606762"/>
              <a:gd name="connsiteX108" fmla="*/ 3319117 w 3319116"/>
              <a:gd name="connsiteY108" fmla="*/ 1470246 h 3606762"/>
              <a:gd name="connsiteX109" fmla="*/ 2260349 w 3319116"/>
              <a:gd name="connsiteY109" fmla="*/ 2398432 h 3606762"/>
              <a:gd name="connsiteX110" fmla="*/ 2542950 w 3319116"/>
              <a:gd name="connsiteY110" fmla="*/ 2398432 h 3606762"/>
              <a:gd name="connsiteX111" fmla="*/ 2610501 w 3319116"/>
              <a:gd name="connsiteY111" fmla="*/ 2330880 h 3606762"/>
              <a:gd name="connsiteX112" fmla="*/ 2610501 w 3319116"/>
              <a:gd name="connsiteY112" fmla="*/ 2048280 h 3606762"/>
              <a:gd name="connsiteX113" fmla="*/ 2542950 w 3319116"/>
              <a:gd name="connsiteY113" fmla="*/ 1980728 h 3606762"/>
              <a:gd name="connsiteX114" fmla="*/ 2260349 w 3319116"/>
              <a:gd name="connsiteY114" fmla="*/ 1980728 h 3606762"/>
              <a:gd name="connsiteX115" fmla="*/ 2192798 w 3319116"/>
              <a:gd name="connsiteY115" fmla="*/ 2048280 h 3606762"/>
              <a:gd name="connsiteX116" fmla="*/ 2192798 w 3319116"/>
              <a:gd name="connsiteY116" fmla="*/ 2330880 h 3606762"/>
              <a:gd name="connsiteX117" fmla="*/ 2260349 w 3319116"/>
              <a:gd name="connsiteY117" fmla="*/ 2398432 h 3606762"/>
              <a:gd name="connsiteX118" fmla="*/ 3319107 w 3319116"/>
              <a:gd name="connsiteY118" fmla="*/ 2330880 h 3606762"/>
              <a:gd name="connsiteX119" fmla="*/ 3319107 w 3319116"/>
              <a:gd name="connsiteY119" fmla="*/ 2048280 h 3606762"/>
              <a:gd name="connsiteX120" fmla="*/ 3251555 w 3319116"/>
              <a:gd name="connsiteY120" fmla="*/ 1980728 h 3606762"/>
              <a:gd name="connsiteX121" fmla="*/ 2968964 w 3319116"/>
              <a:gd name="connsiteY121" fmla="*/ 1980728 h 3606762"/>
              <a:gd name="connsiteX122" fmla="*/ 2901413 w 3319116"/>
              <a:gd name="connsiteY122" fmla="*/ 2048280 h 3606762"/>
              <a:gd name="connsiteX123" fmla="*/ 2901413 w 3319116"/>
              <a:gd name="connsiteY123" fmla="*/ 2330880 h 3606762"/>
              <a:gd name="connsiteX124" fmla="*/ 2968964 w 3319116"/>
              <a:gd name="connsiteY124" fmla="*/ 2398432 h 3606762"/>
              <a:gd name="connsiteX125" fmla="*/ 3251565 w 3319116"/>
              <a:gd name="connsiteY125" fmla="*/ 2398432 h 3606762"/>
              <a:gd name="connsiteX126" fmla="*/ 3319107 w 3319116"/>
              <a:gd name="connsiteY126" fmla="*/ 2330880 h 3606762"/>
              <a:gd name="connsiteX127" fmla="*/ 2260349 w 3319116"/>
              <a:gd name="connsiteY127" fmla="*/ 2976466 h 3606762"/>
              <a:gd name="connsiteX128" fmla="*/ 2542950 w 3319116"/>
              <a:gd name="connsiteY128" fmla="*/ 2976466 h 3606762"/>
              <a:gd name="connsiteX129" fmla="*/ 2610501 w 3319116"/>
              <a:gd name="connsiteY129" fmla="*/ 2908914 h 3606762"/>
              <a:gd name="connsiteX130" fmla="*/ 2610501 w 3319116"/>
              <a:gd name="connsiteY130" fmla="*/ 2626314 h 3606762"/>
              <a:gd name="connsiteX131" fmla="*/ 2542950 w 3319116"/>
              <a:gd name="connsiteY131" fmla="*/ 2558762 h 3606762"/>
              <a:gd name="connsiteX132" fmla="*/ 2260349 w 3319116"/>
              <a:gd name="connsiteY132" fmla="*/ 2558762 h 3606762"/>
              <a:gd name="connsiteX133" fmla="*/ 2192798 w 3319116"/>
              <a:gd name="connsiteY133" fmla="*/ 2626314 h 3606762"/>
              <a:gd name="connsiteX134" fmla="*/ 2192798 w 3319116"/>
              <a:gd name="connsiteY134" fmla="*/ 2908914 h 3606762"/>
              <a:gd name="connsiteX135" fmla="*/ 2260349 w 3319116"/>
              <a:gd name="connsiteY135" fmla="*/ 2976466 h 3606762"/>
              <a:gd name="connsiteX136" fmla="*/ 3251555 w 3319116"/>
              <a:gd name="connsiteY136" fmla="*/ 2558762 h 3606762"/>
              <a:gd name="connsiteX137" fmla="*/ 2968964 w 3319116"/>
              <a:gd name="connsiteY137" fmla="*/ 2558762 h 3606762"/>
              <a:gd name="connsiteX138" fmla="*/ 2901413 w 3319116"/>
              <a:gd name="connsiteY138" fmla="*/ 2626314 h 3606762"/>
              <a:gd name="connsiteX139" fmla="*/ 2901413 w 3319116"/>
              <a:gd name="connsiteY139" fmla="*/ 2908914 h 3606762"/>
              <a:gd name="connsiteX140" fmla="*/ 2968964 w 3319116"/>
              <a:gd name="connsiteY140" fmla="*/ 2976466 h 3606762"/>
              <a:gd name="connsiteX141" fmla="*/ 3251565 w 3319116"/>
              <a:gd name="connsiteY141" fmla="*/ 2976466 h 3606762"/>
              <a:gd name="connsiteX142" fmla="*/ 3319117 w 3319116"/>
              <a:gd name="connsiteY142" fmla="*/ 2908914 h 3606762"/>
              <a:gd name="connsiteX143" fmla="*/ 3319117 w 3319116"/>
              <a:gd name="connsiteY143" fmla="*/ 2626314 h 3606762"/>
              <a:gd name="connsiteX144" fmla="*/ 3251555 w 3319116"/>
              <a:gd name="connsiteY144" fmla="*/ 2558762 h 3606762"/>
              <a:gd name="connsiteX145" fmla="*/ 1741023 w 3319116"/>
              <a:gd name="connsiteY145" fmla="*/ 2134071 h 3606762"/>
              <a:gd name="connsiteX146" fmla="*/ 1741042 w 3319116"/>
              <a:gd name="connsiteY146" fmla="*/ 2136651 h 3606762"/>
              <a:gd name="connsiteX147" fmla="*/ 1741185 w 3319116"/>
              <a:gd name="connsiteY147" fmla="*/ 2134042 h 3606762"/>
              <a:gd name="connsiteX148" fmla="*/ 1741023 w 3319116"/>
              <a:gd name="connsiteY148" fmla="*/ 2134071 h 3606762"/>
              <a:gd name="connsiteX149" fmla="*/ 2532888 w 3319116"/>
              <a:gd name="connsiteY149" fmla="*/ 654144 h 3606762"/>
              <a:gd name="connsiteX150" fmla="*/ 2488669 w 3319116"/>
              <a:gd name="connsiteY150" fmla="*/ 603366 h 3606762"/>
              <a:gd name="connsiteX151" fmla="*/ 2457082 w 3319116"/>
              <a:gd name="connsiteY151" fmla="*/ 579357 h 3606762"/>
              <a:gd name="connsiteX152" fmla="*/ 2481853 w 3319116"/>
              <a:gd name="connsiteY152" fmla="*/ 562917 h 3606762"/>
              <a:gd name="connsiteX153" fmla="*/ 2517466 w 3319116"/>
              <a:gd name="connsiteY153" fmla="*/ 571028 h 3606762"/>
              <a:gd name="connsiteX154" fmla="*/ 2526062 w 3319116"/>
              <a:gd name="connsiteY154" fmla="*/ 539936 h 3606762"/>
              <a:gd name="connsiteX155" fmla="*/ 2482586 w 3319116"/>
              <a:gd name="connsiteY155" fmla="*/ 531340 h 3606762"/>
              <a:gd name="connsiteX156" fmla="*/ 2418166 w 3319116"/>
              <a:gd name="connsiteY156" fmla="*/ 582632 h 3606762"/>
              <a:gd name="connsiteX157" fmla="*/ 2464908 w 3319116"/>
              <a:gd name="connsiteY157" fmla="*/ 632915 h 3606762"/>
              <a:gd name="connsiteX158" fmla="*/ 2493467 w 3319116"/>
              <a:gd name="connsiteY158" fmla="*/ 656923 h 3606762"/>
              <a:gd name="connsiteX159" fmla="*/ 2466412 w 3319116"/>
              <a:gd name="connsiteY159" fmla="*/ 675382 h 3606762"/>
              <a:gd name="connsiteX160" fmla="*/ 2423716 w 3319116"/>
              <a:gd name="connsiteY160" fmla="*/ 664768 h 3606762"/>
              <a:gd name="connsiteX161" fmla="*/ 2415881 w 3319116"/>
              <a:gd name="connsiteY161" fmla="*/ 696601 h 3606762"/>
              <a:gd name="connsiteX162" fmla="*/ 2464146 w 3319116"/>
              <a:gd name="connsiteY162" fmla="*/ 706968 h 3606762"/>
              <a:gd name="connsiteX163" fmla="*/ 2532888 w 3319116"/>
              <a:gd name="connsiteY163" fmla="*/ 654144 h 3606762"/>
              <a:gd name="connsiteX164" fmla="*/ 2633063 w 3319116"/>
              <a:gd name="connsiteY164" fmla="*/ 633181 h 3606762"/>
              <a:gd name="connsiteX165" fmla="*/ 2696473 w 3319116"/>
              <a:gd name="connsiteY165" fmla="*/ 633181 h 3606762"/>
              <a:gd name="connsiteX166" fmla="*/ 2696473 w 3319116"/>
              <a:gd name="connsiteY166" fmla="*/ 704436 h 3606762"/>
              <a:gd name="connsiteX167" fmla="*/ 2734885 w 3319116"/>
              <a:gd name="connsiteY167" fmla="*/ 704436 h 3606762"/>
              <a:gd name="connsiteX168" fmla="*/ 2734885 w 3319116"/>
              <a:gd name="connsiteY168" fmla="*/ 534120 h 3606762"/>
              <a:gd name="connsiteX169" fmla="*/ 2696473 w 3319116"/>
              <a:gd name="connsiteY169" fmla="*/ 534120 h 3606762"/>
              <a:gd name="connsiteX170" fmla="*/ 2696473 w 3319116"/>
              <a:gd name="connsiteY170" fmla="*/ 599568 h 3606762"/>
              <a:gd name="connsiteX171" fmla="*/ 2633063 w 3319116"/>
              <a:gd name="connsiteY171" fmla="*/ 599568 h 3606762"/>
              <a:gd name="connsiteX172" fmla="*/ 2633063 w 3319116"/>
              <a:gd name="connsiteY172" fmla="*/ 534120 h 3606762"/>
              <a:gd name="connsiteX173" fmla="*/ 2594403 w 3319116"/>
              <a:gd name="connsiteY173" fmla="*/ 534120 h 3606762"/>
              <a:gd name="connsiteX174" fmla="*/ 2594403 w 3319116"/>
              <a:gd name="connsiteY174" fmla="*/ 704436 h 3606762"/>
              <a:gd name="connsiteX175" fmla="*/ 2633063 w 3319116"/>
              <a:gd name="connsiteY175" fmla="*/ 704436 h 3606762"/>
              <a:gd name="connsiteX176" fmla="*/ 2633063 w 3319116"/>
              <a:gd name="connsiteY176" fmla="*/ 633181 h 3606762"/>
              <a:gd name="connsiteX177" fmla="*/ 2796144 w 3319116"/>
              <a:gd name="connsiteY177" fmla="*/ 620549 h 3606762"/>
              <a:gd name="connsiteX178" fmla="*/ 2879022 w 3319116"/>
              <a:gd name="connsiteY178" fmla="*/ 531340 h 3606762"/>
              <a:gd name="connsiteX179" fmla="*/ 2959883 w 3319116"/>
              <a:gd name="connsiteY179" fmla="*/ 617512 h 3606762"/>
              <a:gd name="connsiteX180" fmla="*/ 2876243 w 3319116"/>
              <a:gd name="connsiteY180" fmla="*/ 707216 h 3606762"/>
              <a:gd name="connsiteX181" fmla="*/ 2796144 w 3319116"/>
              <a:gd name="connsiteY181" fmla="*/ 620549 h 3606762"/>
              <a:gd name="connsiteX182" fmla="*/ 2836812 w 3319116"/>
              <a:gd name="connsiteY182" fmla="*/ 619787 h 3606762"/>
              <a:gd name="connsiteX183" fmla="*/ 2878251 w 3319116"/>
              <a:gd name="connsiteY183" fmla="*/ 676639 h 3606762"/>
              <a:gd name="connsiteX184" fmla="*/ 2919195 w 3319116"/>
              <a:gd name="connsiteY184" fmla="*/ 618778 h 3606762"/>
              <a:gd name="connsiteX185" fmla="*/ 2878004 w 3319116"/>
              <a:gd name="connsiteY185" fmla="*/ 561908 h 3606762"/>
              <a:gd name="connsiteX186" fmla="*/ 2836812 w 3319116"/>
              <a:gd name="connsiteY186" fmla="*/ 619787 h 3606762"/>
              <a:gd name="connsiteX187" fmla="*/ 3124735 w 3319116"/>
              <a:gd name="connsiteY187" fmla="*/ 546495 h 3606762"/>
              <a:gd name="connsiteX188" fmla="*/ 3142946 w 3319116"/>
              <a:gd name="connsiteY188" fmla="*/ 585916 h 3606762"/>
              <a:gd name="connsiteX189" fmla="*/ 3127267 w 3319116"/>
              <a:gd name="connsiteY189" fmla="*/ 626346 h 3606762"/>
              <a:gd name="connsiteX190" fmla="*/ 3071939 w 3319116"/>
              <a:gd name="connsiteY190" fmla="*/ 644291 h 3606762"/>
              <a:gd name="connsiteX191" fmla="*/ 3058792 w 3319116"/>
              <a:gd name="connsiteY191" fmla="*/ 643529 h 3606762"/>
              <a:gd name="connsiteX192" fmla="*/ 3058792 w 3319116"/>
              <a:gd name="connsiteY192" fmla="*/ 704427 h 3606762"/>
              <a:gd name="connsiteX193" fmla="*/ 3020647 w 3319116"/>
              <a:gd name="connsiteY193" fmla="*/ 704427 h 3606762"/>
              <a:gd name="connsiteX194" fmla="*/ 3020647 w 3319116"/>
              <a:gd name="connsiteY194" fmla="*/ 536395 h 3606762"/>
              <a:gd name="connsiteX195" fmla="*/ 3072681 w 3319116"/>
              <a:gd name="connsiteY195" fmla="*/ 532854 h 3606762"/>
              <a:gd name="connsiteX196" fmla="*/ 3124735 w 3319116"/>
              <a:gd name="connsiteY196" fmla="*/ 546495 h 3606762"/>
              <a:gd name="connsiteX197" fmla="*/ 3104781 w 3319116"/>
              <a:gd name="connsiteY197" fmla="*/ 586925 h 3606762"/>
              <a:gd name="connsiteX198" fmla="*/ 3074718 w 3319116"/>
              <a:gd name="connsiteY198" fmla="*/ 561908 h 3606762"/>
              <a:gd name="connsiteX199" fmla="*/ 3058792 w 3319116"/>
              <a:gd name="connsiteY199" fmla="*/ 563431 h 3606762"/>
              <a:gd name="connsiteX200" fmla="*/ 3058792 w 3319116"/>
              <a:gd name="connsiteY200" fmla="*/ 613714 h 3606762"/>
              <a:gd name="connsiteX201" fmla="*/ 3071672 w 3319116"/>
              <a:gd name="connsiteY201" fmla="*/ 614723 h 3606762"/>
              <a:gd name="connsiteX202" fmla="*/ 3104781 w 3319116"/>
              <a:gd name="connsiteY202" fmla="*/ 586925 h 360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</a:cxnLst>
            <a:rect l="l" t="t" r="r" b="b"/>
            <a:pathLst>
              <a:path w="3319116" h="3606762">
                <a:moveTo>
                  <a:pt x="125717" y="2467221"/>
                </a:moveTo>
                <a:cubicBezTo>
                  <a:pt x="43257" y="2258683"/>
                  <a:pt x="0" y="2034362"/>
                  <a:pt x="0" y="1803367"/>
                </a:cubicBezTo>
                <a:cubicBezTo>
                  <a:pt x="0" y="1466942"/>
                  <a:pt x="91608" y="1144644"/>
                  <a:pt x="262838" y="864766"/>
                </a:cubicBezTo>
                <a:cubicBezTo>
                  <a:pt x="264551" y="865947"/>
                  <a:pt x="266322" y="867061"/>
                  <a:pt x="268188" y="868089"/>
                </a:cubicBezTo>
                <a:cubicBezTo>
                  <a:pt x="101451" y="1140760"/>
                  <a:pt x="5255" y="1461030"/>
                  <a:pt x="5255" y="1803367"/>
                </a:cubicBezTo>
                <a:cubicBezTo>
                  <a:pt x="5255" y="2037008"/>
                  <a:pt x="50083" y="2260359"/>
                  <a:pt x="131524" y="2465336"/>
                </a:cubicBezTo>
                <a:cubicBezTo>
                  <a:pt x="129525" y="2465898"/>
                  <a:pt x="127592" y="2466516"/>
                  <a:pt x="125717" y="2467221"/>
                </a:cubicBezTo>
                <a:close/>
                <a:moveTo>
                  <a:pt x="1803377" y="0"/>
                </a:moveTo>
                <a:cubicBezTo>
                  <a:pt x="1321672" y="0"/>
                  <a:pt x="868812" y="187585"/>
                  <a:pt x="528199" y="528199"/>
                </a:cubicBezTo>
                <a:cubicBezTo>
                  <a:pt x="461056" y="595341"/>
                  <a:pt x="399959" y="666900"/>
                  <a:pt x="344974" y="742124"/>
                </a:cubicBezTo>
                <a:cubicBezTo>
                  <a:pt x="346716" y="743343"/>
                  <a:pt x="348372" y="744628"/>
                  <a:pt x="349952" y="745989"/>
                </a:cubicBezTo>
                <a:cubicBezTo>
                  <a:pt x="677229" y="297366"/>
                  <a:pt x="1206789" y="5245"/>
                  <a:pt x="1803367" y="5245"/>
                </a:cubicBezTo>
                <a:cubicBezTo>
                  <a:pt x="2139306" y="5245"/>
                  <a:pt x="2453960" y="97919"/>
                  <a:pt x="2723243" y="258944"/>
                </a:cubicBezTo>
                <a:lnTo>
                  <a:pt x="2735685" y="258944"/>
                </a:lnTo>
                <a:cubicBezTo>
                  <a:pt x="2457282" y="90199"/>
                  <a:pt x="2137279" y="0"/>
                  <a:pt x="1803377" y="0"/>
                </a:cubicBezTo>
                <a:close/>
                <a:moveTo>
                  <a:pt x="191145" y="2598925"/>
                </a:moveTo>
                <a:cubicBezTo>
                  <a:pt x="189365" y="2600039"/>
                  <a:pt x="187499" y="2601048"/>
                  <a:pt x="185576" y="2602000"/>
                </a:cubicBezTo>
                <a:cubicBezTo>
                  <a:pt x="271777" y="2776210"/>
                  <a:pt x="386736" y="2937092"/>
                  <a:pt x="528199" y="3078545"/>
                </a:cubicBezTo>
                <a:cubicBezTo>
                  <a:pt x="582375" y="3132721"/>
                  <a:pt x="639407" y="3183024"/>
                  <a:pt x="698934" y="3229308"/>
                </a:cubicBezTo>
                <a:cubicBezTo>
                  <a:pt x="700876" y="3228071"/>
                  <a:pt x="702846" y="3226861"/>
                  <a:pt x="704807" y="3225653"/>
                </a:cubicBezTo>
                <a:cubicBezTo>
                  <a:pt x="489625" y="3059059"/>
                  <a:pt x="313007" y="2844904"/>
                  <a:pt x="191145" y="2598925"/>
                </a:cubicBezTo>
                <a:close/>
                <a:moveTo>
                  <a:pt x="782088" y="3290177"/>
                </a:moveTo>
                <a:cubicBezTo>
                  <a:pt x="781346" y="3286997"/>
                  <a:pt x="780593" y="3283818"/>
                  <a:pt x="779803" y="3280648"/>
                </a:cubicBezTo>
                <a:cubicBezTo>
                  <a:pt x="905691" y="3368143"/>
                  <a:pt x="1043184" y="3439988"/>
                  <a:pt x="1189558" y="3493326"/>
                </a:cubicBezTo>
                <a:lnTo>
                  <a:pt x="1174431" y="3396969"/>
                </a:lnTo>
                <a:cubicBezTo>
                  <a:pt x="1153517" y="3263703"/>
                  <a:pt x="1164417" y="3124468"/>
                  <a:pt x="1205818" y="2989946"/>
                </a:cubicBezTo>
                <a:cubicBezTo>
                  <a:pt x="1206284" y="2988413"/>
                  <a:pt x="1206760" y="2986890"/>
                  <a:pt x="1207236" y="2985367"/>
                </a:cubicBezTo>
                <a:cubicBezTo>
                  <a:pt x="1211292" y="2972420"/>
                  <a:pt x="1215528" y="2959502"/>
                  <a:pt x="1220145" y="2946660"/>
                </a:cubicBezTo>
                <a:lnTo>
                  <a:pt x="1258252" y="2840734"/>
                </a:lnTo>
                <a:lnTo>
                  <a:pt x="1164978" y="2164477"/>
                </a:lnTo>
                <a:cubicBezTo>
                  <a:pt x="1189244" y="2186800"/>
                  <a:pt x="1582082" y="2255504"/>
                  <a:pt x="1739919" y="2156594"/>
                </a:cubicBezTo>
                <a:lnTo>
                  <a:pt x="1698365" y="2894502"/>
                </a:lnTo>
                <a:lnTo>
                  <a:pt x="1698365" y="3123012"/>
                </a:lnTo>
                <a:lnTo>
                  <a:pt x="1698365" y="3127657"/>
                </a:lnTo>
                <a:lnTo>
                  <a:pt x="1698365" y="3589275"/>
                </a:lnTo>
                <a:lnTo>
                  <a:pt x="1573220" y="3589275"/>
                </a:lnTo>
                <a:lnTo>
                  <a:pt x="1573972" y="3592179"/>
                </a:lnTo>
                <a:cubicBezTo>
                  <a:pt x="1492683" y="3581916"/>
                  <a:pt x="1412623" y="3566323"/>
                  <a:pt x="1334286" y="3545370"/>
                </a:cubicBezTo>
                <a:lnTo>
                  <a:pt x="1329754" y="3589266"/>
                </a:lnTo>
                <a:lnTo>
                  <a:pt x="1204609" y="3589266"/>
                </a:lnTo>
                <a:lnTo>
                  <a:pt x="1190662" y="3500390"/>
                </a:lnTo>
                <a:cubicBezTo>
                  <a:pt x="1046440" y="3448451"/>
                  <a:pt x="909290" y="3377929"/>
                  <a:pt x="782088" y="3290177"/>
                </a:cubicBezTo>
                <a:close/>
                <a:moveTo>
                  <a:pt x="1334924" y="3539307"/>
                </a:moveTo>
                <a:cubicBezTo>
                  <a:pt x="1412195" y="3560183"/>
                  <a:pt x="1491503" y="3576024"/>
                  <a:pt x="1572496" y="3586457"/>
                </a:cubicBezTo>
                <a:lnTo>
                  <a:pt x="1523203" y="3396969"/>
                </a:lnTo>
                <a:cubicBezTo>
                  <a:pt x="1497557" y="3298383"/>
                  <a:pt x="1489018" y="3196532"/>
                  <a:pt x="1497405" y="3095738"/>
                </a:cubicBezTo>
                <a:cubicBezTo>
                  <a:pt x="1497529" y="3094224"/>
                  <a:pt x="1497624" y="3092711"/>
                  <a:pt x="1497757" y="3091197"/>
                </a:cubicBezTo>
                <a:cubicBezTo>
                  <a:pt x="1502051" y="3042599"/>
                  <a:pt x="1510238" y="2994249"/>
                  <a:pt x="1522451" y="2946660"/>
                </a:cubicBezTo>
                <a:lnTo>
                  <a:pt x="1549620" y="2840734"/>
                </a:lnTo>
                <a:lnTo>
                  <a:pt x="1468960" y="2471276"/>
                </a:lnTo>
                <a:lnTo>
                  <a:pt x="1401456" y="2894511"/>
                </a:lnTo>
                <a:lnTo>
                  <a:pt x="1384492" y="3058963"/>
                </a:lnTo>
                <a:lnTo>
                  <a:pt x="1384016" y="3063580"/>
                </a:lnTo>
                <a:lnTo>
                  <a:pt x="1334924" y="3539307"/>
                </a:lnTo>
                <a:close/>
                <a:moveTo>
                  <a:pt x="1803377" y="3601508"/>
                </a:moveTo>
                <a:cubicBezTo>
                  <a:pt x="1780406" y="3601508"/>
                  <a:pt x="1757539" y="3601051"/>
                  <a:pt x="1734768" y="3600194"/>
                </a:cubicBezTo>
                <a:cubicBezTo>
                  <a:pt x="1734749" y="3601908"/>
                  <a:pt x="1734683" y="3603631"/>
                  <a:pt x="1734559" y="3605344"/>
                </a:cubicBezTo>
                <a:cubicBezTo>
                  <a:pt x="1757435" y="3606201"/>
                  <a:pt x="1780358" y="3606763"/>
                  <a:pt x="1803377" y="3606763"/>
                </a:cubicBezTo>
                <a:cubicBezTo>
                  <a:pt x="1887864" y="3606763"/>
                  <a:pt x="1971427" y="3600870"/>
                  <a:pt x="2053696" y="3589513"/>
                </a:cubicBezTo>
                <a:cubicBezTo>
                  <a:pt x="2052658" y="3587838"/>
                  <a:pt x="2051583" y="3586181"/>
                  <a:pt x="2050640" y="3584439"/>
                </a:cubicBezTo>
                <a:cubicBezTo>
                  <a:pt x="1969780" y="3595596"/>
                  <a:pt x="1887264" y="3601508"/>
                  <a:pt x="1803377" y="3601508"/>
                </a:cubicBezTo>
                <a:close/>
                <a:moveTo>
                  <a:pt x="2542940" y="1242354"/>
                </a:moveTo>
                <a:cubicBezTo>
                  <a:pt x="2580248" y="1242354"/>
                  <a:pt x="2610492" y="1212110"/>
                  <a:pt x="2610492" y="1174803"/>
                </a:cubicBezTo>
                <a:lnTo>
                  <a:pt x="2610492" y="892202"/>
                </a:lnTo>
                <a:cubicBezTo>
                  <a:pt x="2610492" y="854894"/>
                  <a:pt x="2580248" y="824650"/>
                  <a:pt x="2542940" y="824650"/>
                </a:cubicBezTo>
                <a:lnTo>
                  <a:pt x="2260340" y="824650"/>
                </a:lnTo>
                <a:cubicBezTo>
                  <a:pt x="2223032" y="824650"/>
                  <a:pt x="2192788" y="854894"/>
                  <a:pt x="2192788" y="892202"/>
                </a:cubicBezTo>
                <a:lnTo>
                  <a:pt x="2192788" y="1127385"/>
                </a:lnTo>
                <a:lnTo>
                  <a:pt x="2199823" y="1118180"/>
                </a:lnTo>
                <a:lnTo>
                  <a:pt x="2274295" y="991283"/>
                </a:lnTo>
                <a:lnTo>
                  <a:pt x="2414339" y="971377"/>
                </a:lnTo>
                <a:lnTo>
                  <a:pt x="2410255" y="986865"/>
                </a:lnTo>
                <a:lnTo>
                  <a:pt x="2342228" y="1009170"/>
                </a:lnTo>
                <a:lnTo>
                  <a:pt x="2388560" y="1046144"/>
                </a:lnTo>
                <a:lnTo>
                  <a:pt x="2382639" y="1091734"/>
                </a:lnTo>
                <a:lnTo>
                  <a:pt x="2338744" y="1109498"/>
                </a:lnTo>
                <a:lnTo>
                  <a:pt x="2323950" y="1097941"/>
                </a:lnTo>
                <a:lnTo>
                  <a:pt x="2317991" y="1120588"/>
                </a:lnTo>
                <a:lnTo>
                  <a:pt x="2271849" y="1143359"/>
                </a:lnTo>
                <a:lnTo>
                  <a:pt x="2224793" y="1232159"/>
                </a:lnTo>
                <a:cubicBezTo>
                  <a:pt x="2235131" y="1238575"/>
                  <a:pt x="2247279" y="1242345"/>
                  <a:pt x="2260349" y="1242345"/>
                </a:cubicBezTo>
                <a:lnTo>
                  <a:pt x="2542940" y="1242345"/>
                </a:lnTo>
                <a:close/>
                <a:moveTo>
                  <a:pt x="2901413" y="892202"/>
                </a:moveTo>
                <a:lnTo>
                  <a:pt x="2901413" y="1174803"/>
                </a:lnTo>
                <a:cubicBezTo>
                  <a:pt x="2901413" y="1212110"/>
                  <a:pt x="2931657" y="1242354"/>
                  <a:pt x="2968964" y="1242354"/>
                </a:cubicBezTo>
                <a:lnTo>
                  <a:pt x="3251565" y="1242354"/>
                </a:lnTo>
                <a:cubicBezTo>
                  <a:pt x="3288873" y="1242354"/>
                  <a:pt x="3319117" y="1212110"/>
                  <a:pt x="3319117" y="1174803"/>
                </a:cubicBezTo>
                <a:lnTo>
                  <a:pt x="3319117" y="892202"/>
                </a:lnTo>
                <a:cubicBezTo>
                  <a:pt x="3319117" y="854894"/>
                  <a:pt x="3288873" y="824650"/>
                  <a:pt x="3251565" y="824650"/>
                </a:cubicBezTo>
                <a:lnTo>
                  <a:pt x="2968964" y="824650"/>
                </a:lnTo>
                <a:cubicBezTo>
                  <a:pt x="2931657" y="824650"/>
                  <a:pt x="2901413" y="854894"/>
                  <a:pt x="2901413" y="892202"/>
                </a:cubicBezTo>
                <a:close/>
                <a:moveTo>
                  <a:pt x="2260349" y="1820388"/>
                </a:moveTo>
                <a:lnTo>
                  <a:pt x="2542950" y="1820388"/>
                </a:lnTo>
                <a:cubicBezTo>
                  <a:pt x="2580257" y="1820388"/>
                  <a:pt x="2610501" y="1790144"/>
                  <a:pt x="2610501" y="1752837"/>
                </a:cubicBezTo>
                <a:lnTo>
                  <a:pt x="2610501" y="1470236"/>
                </a:lnTo>
                <a:cubicBezTo>
                  <a:pt x="2610501" y="1432928"/>
                  <a:pt x="2580257" y="1402684"/>
                  <a:pt x="2542950" y="1402684"/>
                </a:cubicBezTo>
                <a:lnTo>
                  <a:pt x="2260349" y="1402684"/>
                </a:lnTo>
                <a:cubicBezTo>
                  <a:pt x="2223042" y="1402684"/>
                  <a:pt x="2192798" y="1432928"/>
                  <a:pt x="2192798" y="1470236"/>
                </a:cubicBezTo>
                <a:lnTo>
                  <a:pt x="2192798" y="1752837"/>
                </a:lnTo>
                <a:cubicBezTo>
                  <a:pt x="2192798" y="1790144"/>
                  <a:pt x="2223042" y="1820388"/>
                  <a:pt x="2260349" y="1820388"/>
                </a:cubicBezTo>
                <a:close/>
                <a:moveTo>
                  <a:pt x="3319107" y="1470246"/>
                </a:moveTo>
                <a:cubicBezTo>
                  <a:pt x="3319107" y="1432938"/>
                  <a:pt x="3288863" y="1402694"/>
                  <a:pt x="3251555" y="1402694"/>
                </a:cubicBezTo>
                <a:lnTo>
                  <a:pt x="2968964" y="1402694"/>
                </a:lnTo>
                <a:cubicBezTo>
                  <a:pt x="2931657" y="1402694"/>
                  <a:pt x="2901413" y="1432938"/>
                  <a:pt x="2901413" y="1470246"/>
                </a:cubicBezTo>
                <a:lnTo>
                  <a:pt x="2901413" y="1752846"/>
                </a:lnTo>
                <a:cubicBezTo>
                  <a:pt x="2901413" y="1790154"/>
                  <a:pt x="2931657" y="1820398"/>
                  <a:pt x="2968964" y="1820398"/>
                </a:cubicBezTo>
                <a:lnTo>
                  <a:pt x="3251565" y="1820398"/>
                </a:lnTo>
                <a:cubicBezTo>
                  <a:pt x="3288873" y="1820398"/>
                  <a:pt x="3319117" y="1790154"/>
                  <a:pt x="3319117" y="1752846"/>
                </a:cubicBezTo>
                <a:lnTo>
                  <a:pt x="3319117" y="1470246"/>
                </a:lnTo>
                <a:close/>
                <a:moveTo>
                  <a:pt x="2260349" y="2398432"/>
                </a:moveTo>
                <a:lnTo>
                  <a:pt x="2542950" y="2398432"/>
                </a:lnTo>
                <a:cubicBezTo>
                  <a:pt x="2580257" y="2398432"/>
                  <a:pt x="2610501" y="2368188"/>
                  <a:pt x="2610501" y="2330880"/>
                </a:cubicBezTo>
                <a:lnTo>
                  <a:pt x="2610501" y="2048280"/>
                </a:lnTo>
                <a:cubicBezTo>
                  <a:pt x="2610501" y="2010972"/>
                  <a:pt x="2580257" y="1980728"/>
                  <a:pt x="2542950" y="1980728"/>
                </a:cubicBezTo>
                <a:lnTo>
                  <a:pt x="2260349" y="1980728"/>
                </a:lnTo>
                <a:cubicBezTo>
                  <a:pt x="2223042" y="1980728"/>
                  <a:pt x="2192798" y="2010972"/>
                  <a:pt x="2192798" y="2048280"/>
                </a:cubicBezTo>
                <a:lnTo>
                  <a:pt x="2192798" y="2330880"/>
                </a:lnTo>
                <a:cubicBezTo>
                  <a:pt x="2192798" y="2368188"/>
                  <a:pt x="2223042" y="2398432"/>
                  <a:pt x="2260349" y="2398432"/>
                </a:cubicBezTo>
                <a:close/>
                <a:moveTo>
                  <a:pt x="3319107" y="2330880"/>
                </a:moveTo>
                <a:lnTo>
                  <a:pt x="3319107" y="2048280"/>
                </a:lnTo>
                <a:cubicBezTo>
                  <a:pt x="3319107" y="2010972"/>
                  <a:pt x="3288863" y="1980728"/>
                  <a:pt x="3251555" y="1980728"/>
                </a:cubicBezTo>
                <a:lnTo>
                  <a:pt x="2968964" y="1980728"/>
                </a:lnTo>
                <a:cubicBezTo>
                  <a:pt x="2931657" y="1980728"/>
                  <a:pt x="2901413" y="2010972"/>
                  <a:pt x="2901413" y="2048280"/>
                </a:cubicBezTo>
                <a:lnTo>
                  <a:pt x="2901413" y="2330880"/>
                </a:lnTo>
                <a:cubicBezTo>
                  <a:pt x="2901413" y="2368188"/>
                  <a:pt x="2931657" y="2398432"/>
                  <a:pt x="2968964" y="2398432"/>
                </a:cubicBezTo>
                <a:lnTo>
                  <a:pt x="3251565" y="2398432"/>
                </a:lnTo>
                <a:cubicBezTo>
                  <a:pt x="3288863" y="2398432"/>
                  <a:pt x="3319107" y="2368188"/>
                  <a:pt x="3319107" y="2330880"/>
                </a:cubicBezTo>
                <a:close/>
                <a:moveTo>
                  <a:pt x="2260349" y="2976466"/>
                </a:moveTo>
                <a:lnTo>
                  <a:pt x="2542950" y="2976466"/>
                </a:lnTo>
                <a:cubicBezTo>
                  <a:pt x="2580257" y="2976466"/>
                  <a:pt x="2610501" y="2946222"/>
                  <a:pt x="2610501" y="2908914"/>
                </a:cubicBezTo>
                <a:lnTo>
                  <a:pt x="2610501" y="2626314"/>
                </a:lnTo>
                <a:cubicBezTo>
                  <a:pt x="2610501" y="2589006"/>
                  <a:pt x="2580257" y="2558762"/>
                  <a:pt x="2542950" y="2558762"/>
                </a:cubicBezTo>
                <a:lnTo>
                  <a:pt x="2260349" y="2558762"/>
                </a:lnTo>
                <a:cubicBezTo>
                  <a:pt x="2223042" y="2558762"/>
                  <a:pt x="2192798" y="2589006"/>
                  <a:pt x="2192798" y="2626314"/>
                </a:cubicBezTo>
                <a:lnTo>
                  <a:pt x="2192798" y="2908914"/>
                </a:lnTo>
                <a:cubicBezTo>
                  <a:pt x="2192798" y="2946222"/>
                  <a:pt x="2223042" y="2976466"/>
                  <a:pt x="2260349" y="2976466"/>
                </a:cubicBezTo>
                <a:close/>
                <a:moveTo>
                  <a:pt x="3251555" y="2558762"/>
                </a:moveTo>
                <a:lnTo>
                  <a:pt x="2968964" y="2558762"/>
                </a:lnTo>
                <a:cubicBezTo>
                  <a:pt x="2931657" y="2558762"/>
                  <a:pt x="2901413" y="2589006"/>
                  <a:pt x="2901413" y="2626314"/>
                </a:cubicBezTo>
                <a:lnTo>
                  <a:pt x="2901413" y="2908914"/>
                </a:lnTo>
                <a:cubicBezTo>
                  <a:pt x="2901413" y="2946222"/>
                  <a:pt x="2931657" y="2976466"/>
                  <a:pt x="2968964" y="2976466"/>
                </a:cubicBezTo>
                <a:lnTo>
                  <a:pt x="3251565" y="2976466"/>
                </a:lnTo>
                <a:cubicBezTo>
                  <a:pt x="3288873" y="2976466"/>
                  <a:pt x="3319117" y="2946222"/>
                  <a:pt x="3319117" y="2908914"/>
                </a:cubicBezTo>
                <a:lnTo>
                  <a:pt x="3319117" y="2626314"/>
                </a:lnTo>
                <a:cubicBezTo>
                  <a:pt x="3319107" y="2589006"/>
                  <a:pt x="3288863" y="2558762"/>
                  <a:pt x="3251555" y="2558762"/>
                </a:cubicBezTo>
                <a:close/>
                <a:moveTo>
                  <a:pt x="1741023" y="2134071"/>
                </a:moveTo>
                <a:cubicBezTo>
                  <a:pt x="1741032" y="2134927"/>
                  <a:pt x="1741032" y="2135784"/>
                  <a:pt x="1741042" y="2136651"/>
                </a:cubicBezTo>
                <a:lnTo>
                  <a:pt x="1741185" y="2134042"/>
                </a:lnTo>
                <a:lnTo>
                  <a:pt x="1741023" y="2134071"/>
                </a:lnTo>
                <a:close/>
                <a:moveTo>
                  <a:pt x="2532888" y="654144"/>
                </a:moveTo>
                <a:cubicBezTo>
                  <a:pt x="2532888" y="630135"/>
                  <a:pt x="2518751" y="614475"/>
                  <a:pt x="2488669" y="603366"/>
                </a:cubicBezTo>
                <a:cubicBezTo>
                  <a:pt x="2466697" y="595008"/>
                  <a:pt x="2457082" y="590219"/>
                  <a:pt x="2457082" y="579357"/>
                </a:cubicBezTo>
                <a:cubicBezTo>
                  <a:pt x="2457082" y="570513"/>
                  <a:pt x="2465165" y="562917"/>
                  <a:pt x="2481853" y="562917"/>
                </a:cubicBezTo>
                <a:cubicBezTo>
                  <a:pt x="2498522" y="562917"/>
                  <a:pt x="2510659" y="567734"/>
                  <a:pt x="2517466" y="571028"/>
                </a:cubicBezTo>
                <a:lnTo>
                  <a:pt x="2526062" y="539936"/>
                </a:lnTo>
                <a:cubicBezTo>
                  <a:pt x="2515962" y="535386"/>
                  <a:pt x="2501806" y="531340"/>
                  <a:pt x="2482586" y="531340"/>
                </a:cubicBezTo>
                <a:cubicBezTo>
                  <a:pt x="2442422" y="531340"/>
                  <a:pt x="2418166" y="553578"/>
                  <a:pt x="2418166" y="582632"/>
                </a:cubicBezTo>
                <a:cubicBezTo>
                  <a:pt x="2418166" y="607402"/>
                  <a:pt x="2436606" y="623062"/>
                  <a:pt x="2464908" y="632915"/>
                </a:cubicBezTo>
                <a:cubicBezTo>
                  <a:pt x="2485375" y="640264"/>
                  <a:pt x="2493467" y="646309"/>
                  <a:pt x="2493467" y="656923"/>
                </a:cubicBezTo>
                <a:cubicBezTo>
                  <a:pt x="2493467" y="668052"/>
                  <a:pt x="2484109" y="675382"/>
                  <a:pt x="2466412" y="675382"/>
                </a:cubicBezTo>
                <a:cubicBezTo>
                  <a:pt x="2449990" y="675382"/>
                  <a:pt x="2434064" y="670070"/>
                  <a:pt x="2423716" y="664768"/>
                </a:cubicBezTo>
                <a:lnTo>
                  <a:pt x="2415881" y="696601"/>
                </a:lnTo>
                <a:cubicBezTo>
                  <a:pt x="2425487" y="701913"/>
                  <a:pt x="2444688" y="706968"/>
                  <a:pt x="2464146" y="706968"/>
                </a:cubicBezTo>
                <a:cubicBezTo>
                  <a:pt x="2510916" y="706959"/>
                  <a:pt x="2532888" y="682703"/>
                  <a:pt x="2532888" y="654144"/>
                </a:cubicBezTo>
                <a:close/>
                <a:moveTo>
                  <a:pt x="2633063" y="633181"/>
                </a:moveTo>
                <a:lnTo>
                  <a:pt x="2696473" y="633181"/>
                </a:lnTo>
                <a:lnTo>
                  <a:pt x="2696473" y="704436"/>
                </a:lnTo>
                <a:lnTo>
                  <a:pt x="2734885" y="704436"/>
                </a:lnTo>
                <a:lnTo>
                  <a:pt x="2734885" y="534120"/>
                </a:lnTo>
                <a:lnTo>
                  <a:pt x="2696473" y="534120"/>
                </a:lnTo>
                <a:lnTo>
                  <a:pt x="2696473" y="599568"/>
                </a:lnTo>
                <a:lnTo>
                  <a:pt x="2633063" y="599568"/>
                </a:lnTo>
                <a:lnTo>
                  <a:pt x="2633063" y="534120"/>
                </a:lnTo>
                <a:lnTo>
                  <a:pt x="2594403" y="534120"/>
                </a:lnTo>
                <a:lnTo>
                  <a:pt x="2594403" y="704436"/>
                </a:lnTo>
                <a:lnTo>
                  <a:pt x="2633063" y="704436"/>
                </a:lnTo>
                <a:lnTo>
                  <a:pt x="2633063" y="633181"/>
                </a:lnTo>
                <a:close/>
                <a:moveTo>
                  <a:pt x="2796144" y="620549"/>
                </a:moveTo>
                <a:cubicBezTo>
                  <a:pt x="2796144" y="569504"/>
                  <a:pt x="2828730" y="531340"/>
                  <a:pt x="2879022" y="531340"/>
                </a:cubicBezTo>
                <a:cubicBezTo>
                  <a:pt x="2931324" y="531340"/>
                  <a:pt x="2959883" y="570513"/>
                  <a:pt x="2959883" y="617512"/>
                </a:cubicBezTo>
                <a:cubicBezTo>
                  <a:pt x="2959883" y="673354"/>
                  <a:pt x="2926021" y="707216"/>
                  <a:pt x="2876243" y="707216"/>
                </a:cubicBezTo>
                <a:cubicBezTo>
                  <a:pt x="2825703" y="707206"/>
                  <a:pt x="2796144" y="669061"/>
                  <a:pt x="2796144" y="620549"/>
                </a:cubicBezTo>
                <a:close/>
                <a:moveTo>
                  <a:pt x="2836812" y="619787"/>
                </a:moveTo>
                <a:cubicBezTo>
                  <a:pt x="2836812" y="653135"/>
                  <a:pt x="2852491" y="676639"/>
                  <a:pt x="2878251" y="676639"/>
                </a:cubicBezTo>
                <a:cubicBezTo>
                  <a:pt x="2904278" y="676639"/>
                  <a:pt x="2919195" y="651888"/>
                  <a:pt x="2919195" y="618778"/>
                </a:cubicBezTo>
                <a:cubicBezTo>
                  <a:pt x="2919195" y="588201"/>
                  <a:pt x="2904545" y="561908"/>
                  <a:pt x="2878004" y="561908"/>
                </a:cubicBezTo>
                <a:cubicBezTo>
                  <a:pt x="2851977" y="561908"/>
                  <a:pt x="2836812" y="586678"/>
                  <a:pt x="2836812" y="619787"/>
                </a:cubicBezTo>
                <a:close/>
                <a:moveTo>
                  <a:pt x="3124735" y="546495"/>
                </a:moveTo>
                <a:cubicBezTo>
                  <a:pt x="3135616" y="555092"/>
                  <a:pt x="3142946" y="569247"/>
                  <a:pt x="3142946" y="585916"/>
                </a:cubicBezTo>
                <a:cubicBezTo>
                  <a:pt x="3142946" y="602604"/>
                  <a:pt x="3137367" y="616741"/>
                  <a:pt x="3127267" y="626346"/>
                </a:cubicBezTo>
                <a:cubicBezTo>
                  <a:pt x="3114139" y="638731"/>
                  <a:pt x="3094681" y="644291"/>
                  <a:pt x="3071939" y="644291"/>
                </a:cubicBezTo>
                <a:cubicBezTo>
                  <a:pt x="3066874" y="644291"/>
                  <a:pt x="3062333" y="644043"/>
                  <a:pt x="3058792" y="643529"/>
                </a:cubicBezTo>
                <a:lnTo>
                  <a:pt x="3058792" y="704427"/>
                </a:lnTo>
                <a:lnTo>
                  <a:pt x="3020647" y="704427"/>
                </a:lnTo>
                <a:lnTo>
                  <a:pt x="3020647" y="536395"/>
                </a:lnTo>
                <a:cubicBezTo>
                  <a:pt x="3032517" y="534377"/>
                  <a:pt x="3049186" y="532854"/>
                  <a:pt x="3072681" y="532854"/>
                </a:cubicBezTo>
                <a:cubicBezTo>
                  <a:pt x="3096452" y="532854"/>
                  <a:pt x="3113378" y="537404"/>
                  <a:pt x="3124735" y="546495"/>
                </a:cubicBezTo>
                <a:close/>
                <a:moveTo>
                  <a:pt x="3104781" y="586925"/>
                </a:moveTo>
                <a:cubicBezTo>
                  <a:pt x="3104781" y="571265"/>
                  <a:pt x="3093919" y="561908"/>
                  <a:pt x="3074718" y="561908"/>
                </a:cubicBezTo>
                <a:cubicBezTo>
                  <a:pt x="3066884" y="561908"/>
                  <a:pt x="3061572" y="562669"/>
                  <a:pt x="3058792" y="563431"/>
                </a:cubicBezTo>
                <a:lnTo>
                  <a:pt x="3058792" y="613714"/>
                </a:lnTo>
                <a:cubicBezTo>
                  <a:pt x="3062086" y="614475"/>
                  <a:pt x="3066113" y="614723"/>
                  <a:pt x="3071672" y="614723"/>
                </a:cubicBezTo>
                <a:cubicBezTo>
                  <a:pt x="3092149" y="614723"/>
                  <a:pt x="3104781" y="604375"/>
                  <a:pt x="3104781" y="586925"/>
                </a:cubicBezTo>
                <a:close/>
              </a:path>
            </a:pathLst>
          </a:custGeom>
          <a:solidFill>
            <a:srgbClr val="56B5BF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ca-ES"/>
          </a:p>
        </p:txBody>
      </p:sp>
      <p:sp>
        <p:nvSpPr>
          <p:cNvPr id="30" name="Forma libre 29">
            <a:extLst>
              <a:ext uri="{FF2B5EF4-FFF2-40B4-BE49-F238E27FC236}">
                <a16:creationId xmlns:a16="http://schemas.microsoft.com/office/drawing/2014/main" id="{F86F53D8-92EA-5F06-DEE4-11FC89188220}"/>
              </a:ext>
            </a:extLst>
          </p:cNvPr>
          <p:cNvSpPr/>
          <p:nvPr/>
        </p:nvSpPr>
        <p:spPr>
          <a:xfrm>
            <a:off x="7975886" y="2999309"/>
            <a:ext cx="3732368" cy="3357039"/>
          </a:xfrm>
          <a:custGeom>
            <a:avLst/>
            <a:gdLst>
              <a:gd name="connsiteX0" fmla="*/ 1685802 w 3732368"/>
              <a:gd name="connsiteY0" fmla="*/ 8346 h 3357039"/>
              <a:gd name="connsiteX1" fmla="*/ 1680747 w 3732368"/>
              <a:gd name="connsiteY1" fmla="*/ 4157 h 3357039"/>
              <a:gd name="connsiteX2" fmla="*/ 1824180 w 3732368"/>
              <a:gd name="connsiteY2" fmla="*/ 587 h 3357039"/>
              <a:gd name="connsiteX3" fmla="*/ 1824008 w 3732368"/>
              <a:gd name="connsiteY3" fmla="*/ 5223 h 3357039"/>
              <a:gd name="connsiteX4" fmla="*/ 1685802 w 3732368"/>
              <a:gd name="connsiteY4" fmla="*/ 8346 h 3357039"/>
              <a:gd name="connsiteX5" fmla="*/ 1127873 w 3732368"/>
              <a:gd name="connsiteY5" fmla="*/ 175121 h 3357039"/>
              <a:gd name="connsiteX6" fmla="*/ 749143 w 3732368"/>
              <a:gd name="connsiteY6" fmla="*/ 497876 h 3357039"/>
              <a:gd name="connsiteX7" fmla="*/ 752465 w 3732368"/>
              <a:gd name="connsiteY7" fmla="*/ 500903 h 3357039"/>
              <a:gd name="connsiteX8" fmla="*/ 1129787 w 3732368"/>
              <a:gd name="connsiteY8" fmla="*/ 178481 h 3357039"/>
              <a:gd name="connsiteX9" fmla="*/ 1200356 w 3732368"/>
              <a:gd name="connsiteY9" fmla="*/ 141145 h 3357039"/>
              <a:gd name="connsiteX10" fmla="*/ 1203269 w 3732368"/>
              <a:gd name="connsiteY10" fmla="*/ 135290 h 3357039"/>
              <a:gd name="connsiteX11" fmla="*/ 1127873 w 3732368"/>
              <a:gd name="connsiteY11" fmla="*/ 175121 h 3357039"/>
              <a:gd name="connsiteX12" fmla="*/ 1932618 w 3732368"/>
              <a:gd name="connsiteY12" fmla="*/ 8365 h 3357039"/>
              <a:gd name="connsiteX13" fmla="*/ 1931961 w 3732368"/>
              <a:gd name="connsiteY13" fmla="*/ 12963 h 3357039"/>
              <a:gd name="connsiteX14" fmla="*/ 2021703 w 3732368"/>
              <a:gd name="connsiteY14" fmla="*/ 26262 h 3357039"/>
              <a:gd name="connsiteX15" fmla="*/ 2021703 w 3732368"/>
              <a:gd name="connsiteY15" fmla="*/ 21654 h 3357039"/>
              <a:gd name="connsiteX16" fmla="*/ 1932618 w 3732368"/>
              <a:gd name="connsiteY16" fmla="*/ 8365 h 3357039"/>
              <a:gd name="connsiteX17" fmla="*/ 684780 w 3732368"/>
              <a:gd name="connsiteY17" fmla="*/ 585371 h 3357039"/>
              <a:gd name="connsiteX18" fmla="*/ 505040 w 3732368"/>
              <a:gd name="connsiteY18" fmla="*/ 978495 h 3357039"/>
              <a:gd name="connsiteX19" fmla="*/ 563738 w 3732368"/>
              <a:gd name="connsiteY19" fmla="*/ 1848078 h 3357039"/>
              <a:gd name="connsiteX20" fmla="*/ 567317 w 3732368"/>
              <a:gd name="connsiteY20" fmla="*/ 1846431 h 3357039"/>
              <a:gd name="connsiteX21" fmla="*/ 688779 w 3732368"/>
              <a:gd name="connsiteY21" fmla="*/ 587798 h 3357039"/>
              <a:gd name="connsiteX22" fmla="*/ 684780 w 3732368"/>
              <a:gd name="connsiteY22" fmla="*/ 585371 h 3357039"/>
              <a:gd name="connsiteX23" fmla="*/ 2021713 w 3732368"/>
              <a:gd name="connsiteY23" fmla="*/ 2636392 h 3357039"/>
              <a:gd name="connsiteX24" fmla="*/ 2021713 w 3732368"/>
              <a:gd name="connsiteY24" fmla="*/ 2631794 h 3357039"/>
              <a:gd name="connsiteX25" fmla="*/ 1681204 w 3732368"/>
              <a:gd name="connsiteY25" fmla="*/ 2648253 h 3357039"/>
              <a:gd name="connsiteX26" fmla="*/ 1681204 w 3732368"/>
              <a:gd name="connsiteY26" fmla="*/ 2652899 h 3357039"/>
              <a:gd name="connsiteX27" fmla="*/ 2021713 w 3732368"/>
              <a:gd name="connsiteY27" fmla="*/ 2636392 h 3357039"/>
              <a:gd name="connsiteX28" fmla="*/ 1480234 w 3732368"/>
              <a:gd name="connsiteY28" fmla="*/ 2620980 h 3357039"/>
              <a:gd name="connsiteX29" fmla="*/ 1480586 w 3732368"/>
              <a:gd name="connsiteY29" fmla="*/ 2616439 h 3357039"/>
              <a:gd name="connsiteX30" fmla="*/ 1367321 w 3732368"/>
              <a:gd name="connsiteY30" fmla="*/ 2584196 h 3357039"/>
              <a:gd name="connsiteX31" fmla="*/ 1366845 w 3732368"/>
              <a:gd name="connsiteY31" fmla="*/ 2588813 h 3357039"/>
              <a:gd name="connsiteX32" fmla="*/ 1436082 w 3732368"/>
              <a:gd name="connsiteY32" fmla="*/ 2609794 h 3357039"/>
              <a:gd name="connsiteX33" fmla="*/ 1480234 w 3732368"/>
              <a:gd name="connsiteY33" fmla="*/ 2620980 h 3357039"/>
              <a:gd name="connsiteX34" fmla="*/ 636059 w 3732368"/>
              <a:gd name="connsiteY34" fmla="*/ 1985057 h 3357039"/>
              <a:gd name="connsiteX35" fmla="*/ 611850 w 3732368"/>
              <a:gd name="connsiteY35" fmla="*/ 1940695 h 3357039"/>
              <a:gd name="connsiteX36" fmla="*/ 608480 w 3732368"/>
              <a:gd name="connsiteY36" fmla="*/ 1942437 h 3357039"/>
              <a:gd name="connsiteX37" fmla="*/ 632698 w 3732368"/>
              <a:gd name="connsiteY37" fmla="*/ 1986970 h 3357039"/>
              <a:gd name="connsiteX38" fmla="*/ 1188647 w 3732368"/>
              <a:gd name="connsiteY38" fmla="*/ 2515197 h 3357039"/>
              <a:gd name="connsiteX39" fmla="*/ 1190065 w 3732368"/>
              <a:gd name="connsiteY39" fmla="*/ 2510618 h 3357039"/>
              <a:gd name="connsiteX40" fmla="*/ 636059 w 3732368"/>
              <a:gd name="connsiteY40" fmla="*/ 1985057 h 3357039"/>
              <a:gd name="connsiteX41" fmla="*/ 1115707 w 3732368"/>
              <a:gd name="connsiteY41" fmla="*/ 876225 h 3357039"/>
              <a:gd name="connsiteX42" fmla="*/ 1124218 w 3732368"/>
              <a:gd name="connsiteY42" fmla="*/ 831587 h 3357039"/>
              <a:gd name="connsiteX43" fmla="*/ 1098724 w 3732368"/>
              <a:gd name="connsiteY43" fmla="*/ 857814 h 3357039"/>
              <a:gd name="connsiteX44" fmla="*/ 1115326 w 3732368"/>
              <a:gd name="connsiteY44" fmla="*/ 879062 h 3357039"/>
              <a:gd name="connsiteX45" fmla="*/ 1115707 w 3732368"/>
              <a:gd name="connsiteY45" fmla="*/ 876225 h 3357039"/>
              <a:gd name="connsiteX46" fmla="*/ 1722748 w 3732368"/>
              <a:gd name="connsiteY46" fmla="*/ 1681846 h 3357039"/>
              <a:gd name="connsiteX47" fmla="*/ 1724014 w 3732368"/>
              <a:gd name="connsiteY47" fmla="*/ 1681075 h 3357039"/>
              <a:gd name="connsiteX48" fmla="*/ 1723871 w 3732368"/>
              <a:gd name="connsiteY48" fmla="*/ 1661902 h 3357039"/>
              <a:gd name="connsiteX49" fmla="*/ 1723852 w 3732368"/>
              <a:gd name="connsiteY49" fmla="*/ 1659322 h 3357039"/>
              <a:gd name="connsiteX50" fmla="*/ 1679500 w 3732368"/>
              <a:gd name="connsiteY50" fmla="*/ 1151486 h 3357039"/>
              <a:gd name="connsiteX51" fmla="*/ 1757494 w 3732368"/>
              <a:gd name="connsiteY51" fmla="*/ 952639 h 3357039"/>
              <a:gd name="connsiteX52" fmla="*/ 1739436 w 3732368"/>
              <a:gd name="connsiteY52" fmla="*/ 940864 h 3357039"/>
              <a:gd name="connsiteX53" fmla="*/ 1832919 w 3732368"/>
              <a:gd name="connsiteY53" fmla="*/ 833015 h 3357039"/>
              <a:gd name="connsiteX54" fmla="*/ 1733295 w 3732368"/>
              <a:gd name="connsiteY54" fmla="*/ 738904 h 3357039"/>
              <a:gd name="connsiteX55" fmla="*/ 1601458 w 3732368"/>
              <a:gd name="connsiteY55" fmla="*/ 600897 h 3357039"/>
              <a:gd name="connsiteX56" fmla="*/ 1553279 w 3732368"/>
              <a:gd name="connsiteY56" fmla="*/ 567493 h 3357039"/>
              <a:gd name="connsiteX57" fmla="*/ 1504738 w 3732368"/>
              <a:gd name="connsiteY57" fmla="*/ 544151 h 3357039"/>
              <a:gd name="connsiteX58" fmla="*/ 1549004 w 3732368"/>
              <a:gd name="connsiteY58" fmla="*/ 728251 h 3357039"/>
              <a:gd name="connsiteX59" fmla="*/ 1563150 w 3732368"/>
              <a:gd name="connsiteY59" fmla="*/ 969689 h 3357039"/>
              <a:gd name="connsiteX60" fmla="*/ 1426039 w 3732368"/>
              <a:gd name="connsiteY60" fmla="*/ 1163491 h 3357039"/>
              <a:gd name="connsiteX61" fmla="*/ 1319666 w 3732368"/>
              <a:gd name="connsiteY61" fmla="*/ 1191640 h 3357039"/>
              <a:gd name="connsiteX62" fmla="*/ 1267946 w 3732368"/>
              <a:gd name="connsiteY62" fmla="*/ 1307542 h 3357039"/>
              <a:gd name="connsiteX63" fmla="*/ 1264224 w 3732368"/>
              <a:gd name="connsiteY63" fmla="*/ 1313140 h 3357039"/>
              <a:gd name="connsiteX64" fmla="*/ 1223384 w 3732368"/>
              <a:gd name="connsiteY64" fmla="*/ 1380501 h 3357039"/>
              <a:gd name="connsiteX65" fmla="*/ 1147179 w 3732368"/>
              <a:gd name="connsiteY65" fmla="*/ 1689119 h 3357039"/>
              <a:gd name="connsiteX66" fmla="*/ 1147808 w 3732368"/>
              <a:gd name="connsiteY66" fmla="*/ 1689709 h 3357039"/>
              <a:gd name="connsiteX67" fmla="*/ 1722748 w 3732368"/>
              <a:gd name="connsiteY67" fmla="*/ 1681846 h 3357039"/>
              <a:gd name="connsiteX68" fmla="*/ 419715 w 3732368"/>
              <a:gd name="connsiteY68" fmla="*/ 3138107 h 3357039"/>
              <a:gd name="connsiteX69" fmla="*/ 413346 w 3732368"/>
              <a:gd name="connsiteY69" fmla="*/ 3146113 h 3357039"/>
              <a:gd name="connsiteX70" fmla="*/ 380561 w 3732368"/>
              <a:gd name="connsiteY70" fmla="*/ 3154709 h 3357039"/>
              <a:gd name="connsiteX71" fmla="*/ 371964 w 3732368"/>
              <a:gd name="connsiteY71" fmla="*/ 3121923 h 3357039"/>
              <a:gd name="connsiteX72" fmla="*/ 415307 w 3732368"/>
              <a:gd name="connsiteY72" fmla="*/ 3068185 h 3357039"/>
              <a:gd name="connsiteX73" fmla="*/ 385749 w 3732368"/>
              <a:gd name="connsiteY73" fmla="*/ 2944448 h 3357039"/>
              <a:gd name="connsiteX74" fmla="*/ 372564 w 3732368"/>
              <a:gd name="connsiteY74" fmla="*/ 2912329 h 3357039"/>
              <a:gd name="connsiteX75" fmla="*/ 325784 w 3732368"/>
              <a:gd name="connsiteY75" fmla="*/ 2974007 h 3357039"/>
              <a:gd name="connsiteX76" fmla="*/ 284412 w 3732368"/>
              <a:gd name="connsiteY76" fmla="*/ 2949817 h 3357039"/>
              <a:gd name="connsiteX77" fmla="*/ 348984 w 3732368"/>
              <a:gd name="connsiteY77" fmla="*/ 2865035 h 3357039"/>
              <a:gd name="connsiteX78" fmla="*/ 259766 w 3732368"/>
              <a:gd name="connsiteY78" fmla="*/ 2742603 h 3357039"/>
              <a:gd name="connsiteX79" fmla="*/ 216375 w 3732368"/>
              <a:gd name="connsiteY79" fmla="*/ 2794675 h 3357039"/>
              <a:gd name="connsiteX80" fmla="*/ 182495 w 3732368"/>
              <a:gd name="connsiteY80" fmla="*/ 2760795 h 3357039"/>
              <a:gd name="connsiteX81" fmla="*/ 226171 w 3732368"/>
              <a:gd name="connsiteY81" fmla="*/ 2708389 h 3357039"/>
              <a:gd name="connsiteX82" fmla="*/ 54645 w 3732368"/>
              <a:gd name="connsiteY82" fmla="*/ 2583577 h 3357039"/>
              <a:gd name="connsiteX83" fmla="*/ 2049 w 3732368"/>
              <a:gd name="connsiteY83" fmla="*/ 2793885 h 3357039"/>
              <a:gd name="connsiteX84" fmla="*/ 57863 w 3732368"/>
              <a:gd name="connsiteY84" fmla="*/ 2815019 h 3357039"/>
              <a:gd name="connsiteX85" fmla="*/ 45126 w 3732368"/>
              <a:gd name="connsiteY85" fmla="*/ 2861227 h 3357039"/>
              <a:gd name="connsiteX86" fmla="*/ 12 w 3732368"/>
              <a:gd name="connsiteY86" fmla="*/ 2844282 h 3357039"/>
              <a:gd name="connsiteX87" fmla="*/ 12245 w 3732368"/>
              <a:gd name="connsiteY87" fmla="*/ 2975454 h 3357039"/>
              <a:gd name="connsiteX88" fmla="*/ 121274 w 3732368"/>
              <a:gd name="connsiteY88" fmla="*/ 3017312 h 3357039"/>
              <a:gd name="connsiteX89" fmla="*/ 108536 w 3732368"/>
              <a:gd name="connsiteY89" fmla="*/ 3063520 h 3357039"/>
              <a:gd name="connsiteX90" fmla="*/ 26039 w 3732368"/>
              <a:gd name="connsiteY90" fmla="*/ 3032734 h 3357039"/>
              <a:gd name="connsiteX91" fmla="*/ 38586 w 3732368"/>
              <a:gd name="connsiteY91" fmla="*/ 3071793 h 3357039"/>
              <a:gd name="connsiteX92" fmla="*/ 74237 w 3732368"/>
              <a:gd name="connsiteY92" fmla="*/ 3152091 h 3357039"/>
              <a:gd name="connsiteX93" fmla="*/ 151460 w 3732368"/>
              <a:gd name="connsiteY93" fmla="*/ 3174310 h 3357039"/>
              <a:gd name="connsiteX94" fmla="*/ 138723 w 3732368"/>
              <a:gd name="connsiteY94" fmla="*/ 3220519 h 3357039"/>
              <a:gd name="connsiteX95" fmla="*/ 110450 w 3732368"/>
              <a:gd name="connsiteY95" fmla="*/ 3212836 h 3357039"/>
              <a:gd name="connsiteX96" fmla="*/ 242069 w 3732368"/>
              <a:gd name="connsiteY96" fmla="*/ 3356992 h 3357039"/>
              <a:gd name="connsiteX97" fmla="*/ 389195 w 3732368"/>
              <a:gd name="connsiteY97" fmla="*/ 3356992 h 3357039"/>
              <a:gd name="connsiteX98" fmla="*/ 419715 w 3732368"/>
              <a:gd name="connsiteY98" fmla="*/ 3138107 h 3357039"/>
              <a:gd name="connsiteX99" fmla="*/ 666379 w 3732368"/>
              <a:gd name="connsiteY99" fmla="*/ 3285947 h 3357039"/>
              <a:gd name="connsiteX100" fmla="*/ 657802 w 3732368"/>
              <a:gd name="connsiteY100" fmla="*/ 3287604 h 3357039"/>
              <a:gd name="connsiteX101" fmla="*/ 631765 w 3732368"/>
              <a:gd name="connsiteY101" fmla="*/ 3275000 h 3357039"/>
              <a:gd name="connsiteX102" fmla="*/ 644370 w 3732368"/>
              <a:gd name="connsiteY102" fmla="*/ 3248963 h 3357039"/>
              <a:gd name="connsiteX103" fmla="*/ 702297 w 3732368"/>
              <a:gd name="connsiteY103" fmla="*/ 3238139 h 3357039"/>
              <a:gd name="connsiteX104" fmla="*/ 751751 w 3732368"/>
              <a:gd name="connsiteY104" fmla="*/ 3141458 h 3357039"/>
              <a:gd name="connsiteX105" fmla="*/ 761014 w 3732368"/>
              <a:gd name="connsiteY105" fmla="*/ 3113308 h 3357039"/>
              <a:gd name="connsiteX106" fmla="*/ 696442 w 3732368"/>
              <a:gd name="connsiteY106" fmla="*/ 3127378 h 3357039"/>
              <a:gd name="connsiteX107" fmla="*/ 683010 w 3732368"/>
              <a:gd name="connsiteY107" fmla="*/ 3088728 h 3357039"/>
              <a:gd name="connsiteX108" fmla="*/ 771933 w 3732368"/>
              <a:gd name="connsiteY108" fmla="*/ 3069537 h 3357039"/>
              <a:gd name="connsiteX109" fmla="*/ 781957 w 3732368"/>
              <a:gd name="connsiteY109" fmla="*/ 2940602 h 3357039"/>
              <a:gd name="connsiteX110" fmla="*/ 724915 w 3732368"/>
              <a:gd name="connsiteY110" fmla="*/ 2950322 h 3357039"/>
              <a:gd name="connsiteX111" fmla="*/ 721726 w 3732368"/>
              <a:gd name="connsiteY111" fmla="*/ 2909540 h 3357039"/>
              <a:gd name="connsiteX112" fmla="*/ 779139 w 3732368"/>
              <a:gd name="connsiteY112" fmla="*/ 2899763 h 3357039"/>
              <a:gd name="connsiteX113" fmla="*/ 764898 w 3732368"/>
              <a:gd name="connsiteY113" fmla="*/ 2815447 h 3357039"/>
              <a:gd name="connsiteX114" fmla="*/ 762613 w 3732368"/>
              <a:gd name="connsiteY114" fmla="*/ 2805918 h 3357039"/>
              <a:gd name="connsiteX115" fmla="*/ 737072 w 3732368"/>
              <a:gd name="connsiteY115" fmla="*/ 2723630 h 3357039"/>
              <a:gd name="connsiteX116" fmla="*/ 687617 w 3732368"/>
              <a:gd name="connsiteY116" fmla="*/ 2750933 h 3357039"/>
              <a:gd name="connsiteX117" fmla="*/ 681744 w 3732368"/>
              <a:gd name="connsiteY117" fmla="*/ 2754588 h 3357039"/>
              <a:gd name="connsiteX118" fmla="*/ 586281 w 3732368"/>
              <a:gd name="connsiteY118" fmla="*/ 2830907 h 3357039"/>
              <a:gd name="connsiteX119" fmla="*/ 610775 w 3732368"/>
              <a:gd name="connsiteY119" fmla="*/ 2875583 h 3357039"/>
              <a:gd name="connsiteX120" fmla="*/ 576875 w 3732368"/>
              <a:gd name="connsiteY120" fmla="*/ 2898497 h 3357039"/>
              <a:gd name="connsiteX121" fmla="*/ 556998 w 3732368"/>
              <a:gd name="connsiteY121" fmla="*/ 2862475 h 3357039"/>
              <a:gd name="connsiteX122" fmla="*/ 492169 w 3732368"/>
              <a:gd name="connsiteY122" fmla="*/ 2954368 h 3357039"/>
              <a:gd name="connsiteX123" fmla="*/ 539701 w 3732368"/>
              <a:gd name="connsiteY123" fmla="*/ 3042006 h 3357039"/>
              <a:gd name="connsiteX124" fmla="*/ 505801 w 3732368"/>
              <a:gd name="connsiteY124" fmla="*/ 3064920 h 3357039"/>
              <a:gd name="connsiteX125" fmla="*/ 469351 w 3732368"/>
              <a:gd name="connsiteY125" fmla="*/ 2999186 h 3357039"/>
              <a:gd name="connsiteX126" fmla="*/ 455823 w 3732368"/>
              <a:gd name="connsiteY126" fmla="*/ 3031496 h 3357039"/>
              <a:gd name="connsiteX127" fmla="*/ 434413 w 3732368"/>
              <a:gd name="connsiteY127" fmla="*/ 3103370 h 3357039"/>
              <a:gd name="connsiteX128" fmla="*/ 472197 w 3732368"/>
              <a:gd name="connsiteY128" fmla="*/ 3160630 h 3357039"/>
              <a:gd name="connsiteX129" fmla="*/ 438297 w 3732368"/>
              <a:gd name="connsiteY129" fmla="*/ 3183544 h 3357039"/>
              <a:gd name="connsiteX130" fmla="*/ 424208 w 3732368"/>
              <a:gd name="connsiteY130" fmla="*/ 3162877 h 3357039"/>
              <a:gd name="connsiteX131" fmla="*/ 435299 w 3732368"/>
              <a:gd name="connsiteY131" fmla="*/ 3357011 h 3357039"/>
              <a:gd name="connsiteX132" fmla="*/ 595829 w 3732368"/>
              <a:gd name="connsiteY132" fmla="*/ 3357011 h 3357039"/>
              <a:gd name="connsiteX133" fmla="*/ 666379 w 3732368"/>
              <a:gd name="connsiteY133" fmla="*/ 3285947 h 3357039"/>
              <a:gd name="connsiteX134" fmla="*/ 3571248 w 3732368"/>
              <a:gd name="connsiteY134" fmla="*/ 2836105 h 3357039"/>
              <a:gd name="connsiteX135" fmla="*/ 3541327 w 3732368"/>
              <a:gd name="connsiteY135" fmla="*/ 2866025 h 3357039"/>
              <a:gd name="connsiteX136" fmla="*/ 3503020 w 3732368"/>
              <a:gd name="connsiteY136" fmla="*/ 2820055 h 3357039"/>
              <a:gd name="connsiteX137" fmla="*/ 3483752 w 3732368"/>
              <a:gd name="connsiteY137" fmla="*/ 2842188 h 3357039"/>
              <a:gd name="connsiteX138" fmla="*/ 3424254 w 3732368"/>
              <a:gd name="connsiteY138" fmla="*/ 2928151 h 3357039"/>
              <a:gd name="connsiteX139" fmla="*/ 3481258 w 3732368"/>
              <a:gd name="connsiteY139" fmla="*/ 3002994 h 3357039"/>
              <a:gd name="connsiteX140" fmla="*/ 3483752 w 3732368"/>
              <a:gd name="connsiteY140" fmla="*/ 3007031 h 3357039"/>
              <a:gd name="connsiteX141" fmla="*/ 3482534 w 3732368"/>
              <a:gd name="connsiteY141" fmla="*/ 3023090 h 3357039"/>
              <a:gd name="connsiteX142" fmla="*/ 3444731 w 3732368"/>
              <a:gd name="connsiteY142" fmla="*/ 3024356 h 3357039"/>
              <a:gd name="connsiteX143" fmla="*/ 3403425 w 3732368"/>
              <a:gd name="connsiteY143" fmla="*/ 2969904 h 3357039"/>
              <a:gd name="connsiteX144" fmla="*/ 3391792 w 3732368"/>
              <a:gd name="connsiteY144" fmla="*/ 2998263 h 3357039"/>
              <a:gd name="connsiteX145" fmla="*/ 3369250 w 3732368"/>
              <a:gd name="connsiteY145" fmla="*/ 3083645 h 3357039"/>
              <a:gd name="connsiteX146" fmla="*/ 3365689 w 3732368"/>
              <a:gd name="connsiteY146" fmla="*/ 3107511 h 3357039"/>
              <a:gd name="connsiteX147" fmla="*/ 3403949 w 3732368"/>
              <a:gd name="connsiteY147" fmla="*/ 3154947 h 3357039"/>
              <a:gd name="connsiteX148" fmla="*/ 3406672 w 3732368"/>
              <a:gd name="connsiteY148" fmla="*/ 3161458 h 3357039"/>
              <a:gd name="connsiteX149" fmla="*/ 3396362 w 3732368"/>
              <a:gd name="connsiteY149" fmla="*/ 3183887 h 3357039"/>
              <a:gd name="connsiteX150" fmla="*/ 3367422 w 3732368"/>
              <a:gd name="connsiteY150" fmla="*/ 3176300 h 3357039"/>
              <a:gd name="connsiteX151" fmla="*/ 3361796 w 3732368"/>
              <a:gd name="connsiteY151" fmla="*/ 3169236 h 3357039"/>
              <a:gd name="connsiteX152" fmla="*/ 3387261 w 3732368"/>
              <a:gd name="connsiteY152" fmla="*/ 3357021 h 3357039"/>
              <a:gd name="connsiteX153" fmla="*/ 3525220 w 3732368"/>
              <a:gd name="connsiteY153" fmla="*/ 3357021 h 3357039"/>
              <a:gd name="connsiteX154" fmla="*/ 3634858 w 3732368"/>
              <a:gd name="connsiteY154" fmla="*/ 3235226 h 3357039"/>
              <a:gd name="connsiteX155" fmla="*/ 3609897 w 3732368"/>
              <a:gd name="connsiteY155" fmla="*/ 3242004 h 3357039"/>
              <a:gd name="connsiteX156" fmla="*/ 3598655 w 3732368"/>
              <a:gd name="connsiteY156" fmla="*/ 3201213 h 3357039"/>
              <a:gd name="connsiteX157" fmla="*/ 3666834 w 3732368"/>
              <a:gd name="connsiteY157" fmla="*/ 3181592 h 3357039"/>
              <a:gd name="connsiteX158" fmla="*/ 3698306 w 3732368"/>
              <a:gd name="connsiteY158" fmla="*/ 3110700 h 3357039"/>
              <a:gd name="connsiteX159" fmla="*/ 3709387 w 3732368"/>
              <a:gd name="connsiteY159" fmla="*/ 3076210 h 3357039"/>
              <a:gd name="connsiteX160" fmla="*/ 3636552 w 3732368"/>
              <a:gd name="connsiteY160" fmla="*/ 3103388 h 3357039"/>
              <a:gd name="connsiteX161" fmla="*/ 3613229 w 3732368"/>
              <a:gd name="connsiteY161" fmla="*/ 3093450 h 3357039"/>
              <a:gd name="connsiteX162" fmla="*/ 3617903 w 3732368"/>
              <a:gd name="connsiteY162" fmla="*/ 3066395 h 3357039"/>
              <a:gd name="connsiteX163" fmla="*/ 3625300 w 3732368"/>
              <a:gd name="connsiteY163" fmla="*/ 3062587 h 3357039"/>
              <a:gd name="connsiteX164" fmla="*/ 3721563 w 3732368"/>
              <a:gd name="connsiteY164" fmla="*/ 3025632 h 3357039"/>
              <a:gd name="connsiteX165" fmla="*/ 3732358 w 3732368"/>
              <a:gd name="connsiteY165" fmla="*/ 2909825 h 3357039"/>
              <a:gd name="connsiteX166" fmla="*/ 3692528 w 3732368"/>
              <a:gd name="connsiteY166" fmla="*/ 2924781 h 3357039"/>
              <a:gd name="connsiteX167" fmla="*/ 3681285 w 3732368"/>
              <a:gd name="connsiteY167" fmla="*/ 2883989 h 3357039"/>
              <a:gd name="connsiteX168" fmla="*/ 3730569 w 3732368"/>
              <a:gd name="connsiteY168" fmla="*/ 2865330 h 3357039"/>
              <a:gd name="connsiteX169" fmla="*/ 3684132 w 3732368"/>
              <a:gd name="connsiteY169" fmla="*/ 2679659 h 3357039"/>
              <a:gd name="connsiteX170" fmla="*/ 3618084 w 3732368"/>
              <a:gd name="connsiteY170" fmla="*/ 2720641 h 3357039"/>
              <a:gd name="connsiteX171" fmla="*/ 3532702 w 3732368"/>
              <a:gd name="connsiteY171" fmla="*/ 2789849 h 3357039"/>
              <a:gd name="connsiteX172" fmla="*/ 3571248 w 3732368"/>
              <a:gd name="connsiteY172" fmla="*/ 2836105 h 3357039"/>
              <a:gd name="connsiteX173" fmla="*/ 3357817 w 3732368"/>
              <a:gd name="connsiteY173" fmla="*/ 3191084 h 3357039"/>
              <a:gd name="connsiteX174" fmla="*/ 3345374 w 3732368"/>
              <a:gd name="connsiteY174" fmla="*/ 3209333 h 3357039"/>
              <a:gd name="connsiteX175" fmla="*/ 3315445 w 3732368"/>
              <a:gd name="connsiteY175" fmla="*/ 3189104 h 3357039"/>
              <a:gd name="connsiteX176" fmla="*/ 3334084 w 3732368"/>
              <a:gd name="connsiteY176" fmla="*/ 3161449 h 3357039"/>
              <a:gd name="connsiteX177" fmla="*/ 3348801 w 3732368"/>
              <a:gd name="connsiteY177" fmla="*/ 3138554 h 3357039"/>
              <a:gd name="connsiteX178" fmla="*/ 3332932 w 3732368"/>
              <a:gd name="connsiteY178" fmla="*/ 3083635 h 3357039"/>
              <a:gd name="connsiteX179" fmla="*/ 3329895 w 3732368"/>
              <a:gd name="connsiteY179" fmla="*/ 3075106 h 3357039"/>
              <a:gd name="connsiteX180" fmla="*/ 3317958 w 3732368"/>
              <a:gd name="connsiteY180" fmla="*/ 3046585 h 3357039"/>
              <a:gd name="connsiteX181" fmla="*/ 3298385 w 3732368"/>
              <a:gd name="connsiteY181" fmla="*/ 3083645 h 3357039"/>
              <a:gd name="connsiteX182" fmla="*/ 3285781 w 3732368"/>
              <a:gd name="connsiteY182" fmla="*/ 3104626 h 3357039"/>
              <a:gd name="connsiteX183" fmla="*/ 3255851 w 3732368"/>
              <a:gd name="connsiteY183" fmla="*/ 3084397 h 3357039"/>
              <a:gd name="connsiteX184" fmla="*/ 3256308 w 3732368"/>
              <a:gd name="connsiteY184" fmla="*/ 3083654 h 3357039"/>
              <a:gd name="connsiteX185" fmla="*/ 3297814 w 3732368"/>
              <a:gd name="connsiteY185" fmla="*/ 3007031 h 3357039"/>
              <a:gd name="connsiteX186" fmla="*/ 3240582 w 3732368"/>
              <a:gd name="connsiteY186" fmla="*/ 2925894 h 3357039"/>
              <a:gd name="connsiteX187" fmla="*/ 3223037 w 3732368"/>
              <a:gd name="connsiteY187" fmla="*/ 2957690 h 3357039"/>
              <a:gd name="connsiteX188" fmla="*/ 3193107 w 3732368"/>
              <a:gd name="connsiteY188" fmla="*/ 2937461 h 3357039"/>
              <a:gd name="connsiteX189" fmla="*/ 3214736 w 3732368"/>
              <a:gd name="connsiteY189" fmla="*/ 2898021 h 3357039"/>
              <a:gd name="connsiteX190" fmla="*/ 3081604 w 3732368"/>
              <a:gd name="connsiteY190" fmla="*/ 2803310 h 3357039"/>
              <a:gd name="connsiteX191" fmla="*/ 3044467 w 3732368"/>
              <a:gd name="connsiteY191" fmla="*/ 2958814 h 3357039"/>
              <a:gd name="connsiteX192" fmla="*/ 3095150 w 3732368"/>
              <a:gd name="connsiteY192" fmla="*/ 2967448 h 3357039"/>
              <a:gd name="connsiteX193" fmla="*/ 3092332 w 3732368"/>
              <a:gd name="connsiteY193" fmla="*/ 3003451 h 3357039"/>
              <a:gd name="connsiteX194" fmla="*/ 3041973 w 3732368"/>
              <a:gd name="connsiteY194" fmla="*/ 2994874 h 3357039"/>
              <a:gd name="connsiteX195" fmla="*/ 3046609 w 3732368"/>
              <a:gd name="connsiteY195" fmla="*/ 3083664 h 3357039"/>
              <a:gd name="connsiteX196" fmla="*/ 3050827 w 3732368"/>
              <a:gd name="connsiteY196" fmla="*/ 3108710 h 3357039"/>
              <a:gd name="connsiteX197" fmla="*/ 3129335 w 3732368"/>
              <a:gd name="connsiteY197" fmla="*/ 3125655 h 3357039"/>
              <a:gd name="connsiteX198" fmla="*/ 3117473 w 3732368"/>
              <a:gd name="connsiteY198" fmla="*/ 3159774 h 3357039"/>
              <a:gd name="connsiteX199" fmla="*/ 3060470 w 3732368"/>
              <a:gd name="connsiteY199" fmla="*/ 3147350 h 3357039"/>
              <a:gd name="connsiteX200" fmla="*/ 3065115 w 3732368"/>
              <a:gd name="connsiteY200" fmla="*/ 3161478 h 3357039"/>
              <a:gd name="connsiteX201" fmla="*/ 3068647 w 3732368"/>
              <a:gd name="connsiteY201" fmla="*/ 3172206 h 3357039"/>
              <a:gd name="connsiteX202" fmla="*/ 3112314 w 3732368"/>
              <a:gd name="connsiteY202" fmla="*/ 3257569 h 3357039"/>
              <a:gd name="connsiteX203" fmla="*/ 3163454 w 3732368"/>
              <a:gd name="connsiteY203" fmla="*/ 3267127 h 3357039"/>
              <a:gd name="connsiteX204" fmla="*/ 3174582 w 3732368"/>
              <a:gd name="connsiteY204" fmla="*/ 3290117 h 3357039"/>
              <a:gd name="connsiteX205" fmla="*/ 3151592 w 3732368"/>
              <a:gd name="connsiteY205" fmla="*/ 3301245 h 3357039"/>
              <a:gd name="connsiteX206" fmla="*/ 3144024 w 3732368"/>
              <a:gd name="connsiteY206" fmla="*/ 3299779 h 3357039"/>
              <a:gd name="connsiteX207" fmla="*/ 3199971 w 3732368"/>
              <a:gd name="connsiteY207" fmla="*/ 3357040 h 3357039"/>
              <a:gd name="connsiteX208" fmla="*/ 3349306 w 3732368"/>
              <a:gd name="connsiteY208" fmla="*/ 3357040 h 3357039"/>
              <a:gd name="connsiteX209" fmla="*/ 3357817 w 3732368"/>
              <a:gd name="connsiteY209" fmla="*/ 3191084 h 335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3732368" h="3357039">
                <a:moveTo>
                  <a:pt x="1685802" y="8346"/>
                </a:moveTo>
                <a:cubicBezTo>
                  <a:pt x="1684126" y="6937"/>
                  <a:pt x="1682489" y="5500"/>
                  <a:pt x="1680747" y="4157"/>
                </a:cubicBezTo>
                <a:cubicBezTo>
                  <a:pt x="1728374" y="406"/>
                  <a:pt x="1776229" y="-869"/>
                  <a:pt x="1824180" y="587"/>
                </a:cubicBezTo>
                <a:cubicBezTo>
                  <a:pt x="1824046" y="2110"/>
                  <a:pt x="1823989" y="3653"/>
                  <a:pt x="1824008" y="5223"/>
                </a:cubicBezTo>
                <a:cubicBezTo>
                  <a:pt x="1778057" y="3843"/>
                  <a:pt x="1731925" y="4919"/>
                  <a:pt x="1685802" y="8346"/>
                </a:cubicBezTo>
                <a:close/>
                <a:moveTo>
                  <a:pt x="1127873" y="175121"/>
                </a:moveTo>
                <a:cubicBezTo>
                  <a:pt x="980119" y="259446"/>
                  <a:pt x="852422" y="368998"/>
                  <a:pt x="749143" y="497876"/>
                </a:cubicBezTo>
                <a:cubicBezTo>
                  <a:pt x="750276" y="498818"/>
                  <a:pt x="751390" y="499827"/>
                  <a:pt x="752465" y="500903"/>
                </a:cubicBezTo>
                <a:cubicBezTo>
                  <a:pt x="853840" y="373977"/>
                  <a:pt x="980347" y="263768"/>
                  <a:pt x="1129787" y="178481"/>
                </a:cubicBezTo>
                <a:cubicBezTo>
                  <a:pt x="1153062" y="165192"/>
                  <a:pt x="1176633" y="152864"/>
                  <a:pt x="1200356" y="141145"/>
                </a:cubicBezTo>
                <a:cubicBezTo>
                  <a:pt x="1201327" y="139194"/>
                  <a:pt x="1202260" y="137223"/>
                  <a:pt x="1203269" y="135290"/>
                </a:cubicBezTo>
                <a:cubicBezTo>
                  <a:pt x="1177842" y="147752"/>
                  <a:pt x="1152682" y="160965"/>
                  <a:pt x="1127873" y="175121"/>
                </a:cubicBezTo>
                <a:close/>
                <a:moveTo>
                  <a:pt x="1932618" y="8365"/>
                </a:moveTo>
                <a:cubicBezTo>
                  <a:pt x="1932475" y="9926"/>
                  <a:pt x="1932256" y="11449"/>
                  <a:pt x="1931961" y="12963"/>
                </a:cubicBezTo>
                <a:cubicBezTo>
                  <a:pt x="1962043" y="16333"/>
                  <a:pt x="1991964" y="20855"/>
                  <a:pt x="2021703" y="26262"/>
                </a:cubicBezTo>
                <a:lnTo>
                  <a:pt x="2021703" y="21654"/>
                </a:lnTo>
                <a:cubicBezTo>
                  <a:pt x="1992059" y="16276"/>
                  <a:pt x="1962357" y="11725"/>
                  <a:pt x="1932618" y="8365"/>
                </a:cubicBezTo>
                <a:close/>
                <a:moveTo>
                  <a:pt x="684780" y="585371"/>
                </a:moveTo>
                <a:cubicBezTo>
                  <a:pt x="604815" y="704100"/>
                  <a:pt x="543880" y="836366"/>
                  <a:pt x="505040" y="978495"/>
                </a:cubicBezTo>
                <a:cubicBezTo>
                  <a:pt x="425255" y="1270415"/>
                  <a:pt x="446608" y="1573912"/>
                  <a:pt x="563738" y="1848078"/>
                </a:cubicBezTo>
                <a:cubicBezTo>
                  <a:pt x="564919" y="1847488"/>
                  <a:pt x="566108" y="1846945"/>
                  <a:pt x="567317" y="1846431"/>
                </a:cubicBezTo>
                <a:cubicBezTo>
                  <a:pt x="388414" y="1426119"/>
                  <a:pt x="443857" y="951887"/>
                  <a:pt x="688779" y="587798"/>
                </a:cubicBezTo>
                <a:cubicBezTo>
                  <a:pt x="687418" y="587075"/>
                  <a:pt x="686094" y="586247"/>
                  <a:pt x="684780" y="585371"/>
                </a:cubicBezTo>
                <a:close/>
                <a:moveTo>
                  <a:pt x="2021713" y="2636392"/>
                </a:moveTo>
                <a:lnTo>
                  <a:pt x="2021713" y="2631794"/>
                </a:lnTo>
                <a:cubicBezTo>
                  <a:pt x="1908457" y="2652147"/>
                  <a:pt x="1794012" y="2657402"/>
                  <a:pt x="1681204" y="2648253"/>
                </a:cubicBezTo>
                <a:lnTo>
                  <a:pt x="1681204" y="2652899"/>
                </a:lnTo>
                <a:cubicBezTo>
                  <a:pt x="1795468" y="2662219"/>
                  <a:pt x="1909752" y="2656640"/>
                  <a:pt x="2021713" y="2636392"/>
                </a:cubicBezTo>
                <a:close/>
                <a:moveTo>
                  <a:pt x="1480234" y="2620980"/>
                </a:moveTo>
                <a:cubicBezTo>
                  <a:pt x="1480358" y="2619466"/>
                  <a:pt x="1480453" y="2617952"/>
                  <a:pt x="1480586" y="2616439"/>
                </a:cubicBezTo>
                <a:cubicBezTo>
                  <a:pt x="1442375" y="2607357"/>
                  <a:pt x="1404581" y="2596609"/>
                  <a:pt x="1367321" y="2584196"/>
                </a:cubicBezTo>
                <a:lnTo>
                  <a:pt x="1366845" y="2588813"/>
                </a:lnTo>
                <a:cubicBezTo>
                  <a:pt x="1389655" y="2596371"/>
                  <a:pt x="1412730" y="2603406"/>
                  <a:pt x="1436082" y="2609794"/>
                </a:cubicBezTo>
                <a:cubicBezTo>
                  <a:pt x="1450761" y="2613821"/>
                  <a:pt x="1465488" y="2617476"/>
                  <a:pt x="1480234" y="2620980"/>
                </a:cubicBezTo>
                <a:close/>
                <a:moveTo>
                  <a:pt x="636059" y="1985057"/>
                </a:moveTo>
                <a:cubicBezTo>
                  <a:pt x="627672" y="1970358"/>
                  <a:pt x="619618" y="1955574"/>
                  <a:pt x="611850" y="1940695"/>
                </a:cubicBezTo>
                <a:cubicBezTo>
                  <a:pt x="610746" y="1941304"/>
                  <a:pt x="609623" y="1941894"/>
                  <a:pt x="608480" y="1942437"/>
                </a:cubicBezTo>
                <a:cubicBezTo>
                  <a:pt x="616287" y="1957383"/>
                  <a:pt x="624293" y="1972253"/>
                  <a:pt x="632698" y="1986970"/>
                </a:cubicBezTo>
                <a:cubicBezTo>
                  <a:pt x="764156" y="2217298"/>
                  <a:pt x="956805" y="2399038"/>
                  <a:pt x="1188647" y="2515197"/>
                </a:cubicBezTo>
                <a:cubicBezTo>
                  <a:pt x="1189113" y="2513664"/>
                  <a:pt x="1189589" y="2512141"/>
                  <a:pt x="1190065" y="2510618"/>
                </a:cubicBezTo>
                <a:cubicBezTo>
                  <a:pt x="965135" y="2397601"/>
                  <a:pt x="769915" y="2219593"/>
                  <a:pt x="636059" y="1985057"/>
                </a:cubicBezTo>
                <a:close/>
                <a:moveTo>
                  <a:pt x="1115707" y="876225"/>
                </a:moveTo>
                <a:cubicBezTo>
                  <a:pt x="1118040" y="861260"/>
                  <a:pt x="1120972" y="846400"/>
                  <a:pt x="1124218" y="831587"/>
                </a:cubicBezTo>
                <a:lnTo>
                  <a:pt x="1098724" y="857814"/>
                </a:lnTo>
                <a:lnTo>
                  <a:pt x="1115326" y="879062"/>
                </a:lnTo>
                <a:cubicBezTo>
                  <a:pt x="1115469" y="878119"/>
                  <a:pt x="1115564" y="877158"/>
                  <a:pt x="1115707" y="876225"/>
                </a:cubicBezTo>
                <a:close/>
                <a:moveTo>
                  <a:pt x="1722748" y="1681846"/>
                </a:moveTo>
                <a:cubicBezTo>
                  <a:pt x="1723167" y="1681589"/>
                  <a:pt x="1723604" y="1681341"/>
                  <a:pt x="1724014" y="1681075"/>
                </a:cubicBezTo>
                <a:cubicBezTo>
                  <a:pt x="1724014" y="1674696"/>
                  <a:pt x="1723918" y="1668290"/>
                  <a:pt x="1723871" y="1661902"/>
                </a:cubicBezTo>
                <a:cubicBezTo>
                  <a:pt x="1723861" y="1661045"/>
                  <a:pt x="1723861" y="1660188"/>
                  <a:pt x="1723852" y="1659322"/>
                </a:cubicBezTo>
                <a:cubicBezTo>
                  <a:pt x="1722138" y="1472832"/>
                  <a:pt x="1698901" y="1281601"/>
                  <a:pt x="1679500" y="1151486"/>
                </a:cubicBezTo>
                <a:cubicBezTo>
                  <a:pt x="1667191" y="1068932"/>
                  <a:pt x="1721367" y="1016697"/>
                  <a:pt x="1757494" y="952639"/>
                </a:cubicBezTo>
                <a:lnTo>
                  <a:pt x="1739436" y="940864"/>
                </a:lnTo>
                <a:lnTo>
                  <a:pt x="1832919" y="833015"/>
                </a:lnTo>
                <a:lnTo>
                  <a:pt x="1733295" y="738904"/>
                </a:lnTo>
                <a:cubicBezTo>
                  <a:pt x="1686116" y="673647"/>
                  <a:pt x="1621354" y="617509"/>
                  <a:pt x="1601458" y="600897"/>
                </a:cubicBezTo>
                <a:cubicBezTo>
                  <a:pt x="1587292" y="589074"/>
                  <a:pt x="1570947" y="577698"/>
                  <a:pt x="1553279" y="567493"/>
                </a:cubicBezTo>
                <a:cubicBezTo>
                  <a:pt x="1537942" y="558640"/>
                  <a:pt x="1521616" y="550691"/>
                  <a:pt x="1504738" y="544151"/>
                </a:cubicBezTo>
                <a:cubicBezTo>
                  <a:pt x="1504842" y="606428"/>
                  <a:pt x="1531136" y="667535"/>
                  <a:pt x="1549004" y="728251"/>
                </a:cubicBezTo>
                <a:cubicBezTo>
                  <a:pt x="1572023" y="806436"/>
                  <a:pt x="1581266" y="890229"/>
                  <a:pt x="1563150" y="969689"/>
                </a:cubicBezTo>
                <a:cubicBezTo>
                  <a:pt x="1545035" y="1049150"/>
                  <a:pt x="1497246" y="1123831"/>
                  <a:pt x="1426039" y="1163491"/>
                </a:cubicBezTo>
                <a:cubicBezTo>
                  <a:pt x="1393777" y="1181464"/>
                  <a:pt x="1356640" y="1191050"/>
                  <a:pt x="1319666" y="1191640"/>
                </a:cubicBezTo>
                <a:cubicBezTo>
                  <a:pt x="1308718" y="1234479"/>
                  <a:pt x="1291497" y="1273823"/>
                  <a:pt x="1267946" y="1307542"/>
                </a:cubicBezTo>
                <a:cubicBezTo>
                  <a:pt x="1266670" y="1309379"/>
                  <a:pt x="1265537" y="1311340"/>
                  <a:pt x="1264224" y="1313140"/>
                </a:cubicBezTo>
                <a:cubicBezTo>
                  <a:pt x="1250258" y="1332207"/>
                  <a:pt x="1236455" y="1355293"/>
                  <a:pt x="1223384" y="1380501"/>
                </a:cubicBezTo>
                <a:cubicBezTo>
                  <a:pt x="1162849" y="1497174"/>
                  <a:pt x="1118068" y="1660112"/>
                  <a:pt x="1147179" y="1689119"/>
                </a:cubicBezTo>
                <a:cubicBezTo>
                  <a:pt x="1147332" y="1689309"/>
                  <a:pt x="1147589" y="1689509"/>
                  <a:pt x="1147808" y="1689709"/>
                </a:cubicBezTo>
                <a:cubicBezTo>
                  <a:pt x="1172073" y="1712061"/>
                  <a:pt x="1564911" y="1780755"/>
                  <a:pt x="1722748" y="1681846"/>
                </a:cubicBezTo>
                <a:close/>
                <a:moveTo>
                  <a:pt x="419715" y="3138107"/>
                </a:moveTo>
                <a:cubicBezTo>
                  <a:pt x="417621" y="3140801"/>
                  <a:pt x="415403" y="3143390"/>
                  <a:pt x="413346" y="3146113"/>
                </a:cubicBezTo>
                <a:cubicBezTo>
                  <a:pt x="405521" y="3156470"/>
                  <a:pt x="392841" y="3161887"/>
                  <a:pt x="380561" y="3154709"/>
                </a:cubicBezTo>
                <a:cubicBezTo>
                  <a:pt x="370318" y="3148721"/>
                  <a:pt x="364158" y="3132262"/>
                  <a:pt x="371964" y="3121923"/>
                </a:cubicBezTo>
                <a:cubicBezTo>
                  <a:pt x="385844" y="3103541"/>
                  <a:pt x="400476" y="3085787"/>
                  <a:pt x="415307" y="3068185"/>
                </a:cubicBezTo>
                <a:cubicBezTo>
                  <a:pt x="410176" y="3026013"/>
                  <a:pt x="400609" y="2984526"/>
                  <a:pt x="385749" y="2944448"/>
                </a:cubicBezTo>
                <a:cubicBezTo>
                  <a:pt x="381712" y="2933558"/>
                  <a:pt x="377248" y="2922886"/>
                  <a:pt x="372564" y="2912329"/>
                </a:cubicBezTo>
                <a:cubicBezTo>
                  <a:pt x="356895" y="2932825"/>
                  <a:pt x="341473" y="2953521"/>
                  <a:pt x="325784" y="2974007"/>
                </a:cubicBezTo>
                <a:cubicBezTo>
                  <a:pt x="307269" y="2998187"/>
                  <a:pt x="265668" y="2974293"/>
                  <a:pt x="284412" y="2949817"/>
                </a:cubicBezTo>
                <a:cubicBezTo>
                  <a:pt x="306012" y="2921610"/>
                  <a:pt x="327165" y="2893071"/>
                  <a:pt x="348984" y="2865035"/>
                </a:cubicBezTo>
                <a:cubicBezTo>
                  <a:pt x="324338" y="2820883"/>
                  <a:pt x="294151" y="2779987"/>
                  <a:pt x="259766" y="2742603"/>
                </a:cubicBezTo>
                <a:cubicBezTo>
                  <a:pt x="245305" y="2759957"/>
                  <a:pt x="230835" y="2777321"/>
                  <a:pt x="216375" y="2794675"/>
                </a:cubicBezTo>
                <a:cubicBezTo>
                  <a:pt x="196603" y="2818398"/>
                  <a:pt x="162874" y="2784328"/>
                  <a:pt x="182495" y="2760795"/>
                </a:cubicBezTo>
                <a:cubicBezTo>
                  <a:pt x="197050" y="2743326"/>
                  <a:pt x="211606" y="2725858"/>
                  <a:pt x="226171" y="2708389"/>
                </a:cubicBezTo>
                <a:cubicBezTo>
                  <a:pt x="174993" y="2659649"/>
                  <a:pt x="116656" y="2617762"/>
                  <a:pt x="54645" y="2583577"/>
                </a:cubicBezTo>
                <a:cubicBezTo>
                  <a:pt x="25477" y="2650091"/>
                  <a:pt x="7913" y="2721507"/>
                  <a:pt x="2049" y="2793885"/>
                </a:cubicBezTo>
                <a:cubicBezTo>
                  <a:pt x="20308" y="2801758"/>
                  <a:pt x="39204" y="2808374"/>
                  <a:pt x="57863" y="2815019"/>
                </a:cubicBezTo>
                <a:cubicBezTo>
                  <a:pt x="86755" y="2825310"/>
                  <a:pt x="74227" y="2871594"/>
                  <a:pt x="45126" y="2861227"/>
                </a:cubicBezTo>
                <a:cubicBezTo>
                  <a:pt x="29866" y="2855792"/>
                  <a:pt x="14806" y="2850261"/>
                  <a:pt x="12" y="2844282"/>
                </a:cubicBezTo>
                <a:cubicBezTo>
                  <a:pt x="-254" y="2888282"/>
                  <a:pt x="3896" y="2932282"/>
                  <a:pt x="12245" y="2975454"/>
                </a:cubicBezTo>
                <a:cubicBezTo>
                  <a:pt x="48239" y="2990342"/>
                  <a:pt x="83804" y="3006288"/>
                  <a:pt x="121274" y="3017312"/>
                </a:cubicBezTo>
                <a:cubicBezTo>
                  <a:pt x="150842" y="3026003"/>
                  <a:pt x="138180" y="3072240"/>
                  <a:pt x="108536" y="3063520"/>
                </a:cubicBezTo>
                <a:cubicBezTo>
                  <a:pt x="80282" y="3055210"/>
                  <a:pt x="53122" y="3044081"/>
                  <a:pt x="26039" y="3032734"/>
                </a:cubicBezTo>
                <a:cubicBezTo>
                  <a:pt x="29847" y="3045871"/>
                  <a:pt x="33931" y="3058922"/>
                  <a:pt x="38586" y="3071793"/>
                </a:cubicBezTo>
                <a:cubicBezTo>
                  <a:pt x="48572" y="3099362"/>
                  <a:pt x="60576" y="3126160"/>
                  <a:pt x="74237" y="3152091"/>
                </a:cubicBezTo>
                <a:cubicBezTo>
                  <a:pt x="99731" y="3160230"/>
                  <a:pt x="125538" y="3167389"/>
                  <a:pt x="151460" y="3174310"/>
                </a:cubicBezTo>
                <a:cubicBezTo>
                  <a:pt x="181276" y="3182269"/>
                  <a:pt x="168548" y="3228477"/>
                  <a:pt x="138723" y="3220519"/>
                </a:cubicBezTo>
                <a:cubicBezTo>
                  <a:pt x="129280" y="3217996"/>
                  <a:pt x="119855" y="3215435"/>
                  <a:pt x="110450" y="3212836"/>
                </a:cubicBezTo>
                <a:cubicBezTo>
                  <a:pt x="146891" y="3267051"/>
                  <a:pt x="191519" y="3315648"/>
                  <a:pt x="242069" y="3356992"/>
                </a:cubicBezTo>
                <a:lnTo>
                  <a:pt x="389195" y="3356992"/>
                </a:lnTo>
                <a:cubicBezTo>
                  <a:pt x="408948" y="3285595"/>
                  <a:pt x="420429" y="3211456"/>
                  <a:pt x="419715" y="3138107"/>
                </a:cubicBezTo>
                <a:close/>
                <a:moveTo>
                  <a:pt x="666379" y="3285947"/>
                </a:moveTo>
                <a:cubicBezTo>
                  <a:pt x="663523" y="3286528"/>
                  <a:pt x="660648" y="3286975"/>
                  <a:pt x="657802" y="3287604"/>
                </a:cubicBezTo>
                <a:cubicBezTo>
                  <a:pt x="646978" y="3289984"/>
                  <a:pt x="635745" y="3286471"/>
                  <a:pt x="631765" y="3275000"/>
                </a:cubicBezTo>
                <a:cubicBezTo>
                  <a:pt x="628443" y="3265432"/>
                  <a:pt x="633574" y="3251334"/>
                  <a:pt x="644370" y="3248963"/>
                </a:cubicBezTo>
                <a:cubicBezTo>
                  <a:pt x="663580" y="3244737"/>
                  <a:pt x="682915" y="3241338"/>
                  <a:pt x="702297" y="3238139"/>
                </a:cubicBezTo>
                <a:cubicBezTo>
                  <a:pt x="722355" y="3207934"/>
                  <a:pt x="739166" y="3175700"/>
                  <a:pt x="751751" y="3141458"/>
                </a:cubicBezTo>
                <a:cubicBezTo>
                  <a:pt x="755169" y="3132157"/>
                  <a:pt x="758196" y="3122751"/>
                  <a:pt x="761014" y="3113308"/>
                </a:cubicBezTo>
                <a:cubicBezTo>
                  <a:pt x="739480" y="3117916"/>
                  <a:pt x="717995" y="3122790"/>
                  <a:pt x="696442" y="3127378"/>
                </a:cubicBezTo>
                <a:cubicBezTo>
                  <a:pt x="671015" y="3132795"/>
                  <a:pt x="657278" y="3094212"/>
                  <a:pt x="683010" y="3088728"/>
                </a:cubicBezTo>
                <a:cubicBezTo>
                  <a:pt x="712673" y="3082417"/>
                  <a:pt x="742232" y="3075620"/>
                  <a:pt x="771933" y="3069537"/>
                </a:cubicBezTo>
                <a:cubicBezTo>
                  <a:pt x="780434" y="3027212"/>
                  <a:pt x="783538" y="2983936"/>
                  <a:pt x="781957" y="2940602"/>
                </a:cubicBezTo>
                <a:cubicBezTo>
                  <a:pt x="762946" y="2943839"/>
                  <a:pt x="743926" y="2947076"/>
                  <a:pt x="724915" y="2950322"/>
                </a:cubicBezTo>
                <a:cubicBezTo>
                  <a:pt x="698927" y="2954749"/>
                  <a:pt x="695947" y="2913928"/>
                  <a:pt x="721726" y="2909540"/>
                </a:cubicBezTo>
                <a:cubicBezTo>
                  <a:pt x="740861" y="2906284"/>
                  <a:pt x="759995" y="2903019"/>
                  <a:pt x="779139" y="2899763"/>
                </a:cubicBezTo>
                <a:cubicBezTo>
                  <a:pt x="776236" y="2871461"/>
                  <a:pt x="771381" y="2843273"/>
                  <a:pt x="764898" y="2815447"/>
                </a:cubicBezTo>
                <a:cubicBezTo>
                  <a:pt x="764156" y="2812268"/>
                  <a:pt x="763403" y="2809088"/>
                  <a:pt x="762613" y="2805918"/>
                </a:cubicBezTo>
                <a:cubicBezTo>
                  <a:pt x="755702" y="2778006"/>
                  <a:pt x="747163" y="2750476"/>
                  <a:pt x="737072" y="2723630"/>
                </a:cubicBezTo>
                <a:cubicBezTo>
                  <a:pt x="720098" y="2731836"/>
                  <a:pt x="703630" y="2741022"/>
                  <a:pt x="687617" y="2750933"/>
                </a:cubicBezTo>
                <a:cubicBezTo>
                  <a:pt x="685656" y="2752141"/>
                  <a:pt x="683686" y="2753351"/>
                  <a:pt x="681744" y="2754588"/>
                </a:cubicBezTo>
                <a:cubicBezTo>
                  <a:pt x="647311" y="2776493"/>
                  <a:pt x="615239" y="2802120"/>
                  <a:pt x="586281" y="2830907"/>
                </a:cubicBezTo>
                <a:cubicBezTo>
                  <a:pt x="593763" y="2846148"/>
                  <a:pt x="602350" y="2860913"/>
                  <a:pt x="610775" y="2875583"/>
                </a:cubicBezTo>
                <a:cubicBezTo>
                  <a:pt x="623817" y="2898287"/>
                  <a:pt x="590012" y="2921373"/>
                  <a:pt x="576875" y="2898497"/>
                </a:cubicBezTo>
                <a:cubicBezTo>
                  <a:pt x="569992" y="2886502"/>
                  <a:pt x="563281" y="2874564"/>
                  <a:pt x="556998" y="2862475"/>
                </a:cubicBezTo>
                <a:cubicBezTo>
                  <a:pt x="532418" y="2890881"/>
                  <a:pt x="510704" y="2921725"/>
                  <a:pt x="492169" y="2954368"/>
                </a:cubicBezTo>
                <a:cubicBezTo>
                  <a:pt x="507267" y="2983993"/>
                  <a:pt x="521499" y="3014075"/>
                  <a:pt x="539701" y="3042006"/>
                </a:cubicBezTo>
                <a:cubicBezTo>
                  <a:pt x="554066" y="3064053"/>
                  <a:pt x="520205" y="3087024"/>
                  <a:pt x="505801" y="3064920"/>
                </a:cubicBezTo>
                <a:cubicBezTo>
                  <a:pt x="492074" y="3043853"/>
                  <a:pt x="480631" y="3021567"/>
                  <a:pt x="469351" y="2999186"/>
                </a:cubicBezTo>
                <a:cubicBezTo>
                  <a:pt x="464534" y="3009820"/>
                  <a:pt x="459936" y="3020558"/>
                  <a:pt x="455823" y="3031496"/>
                </a:cubicBezTo>
                <a:cubicBezTo>
                  <a:pt x="447008" y="3054924"/>
                  <a:pt x="439935" y="3078971"/>
                  <a:pt x="434413" y="3103370"/>
                </a:cubicBezTo>
                <a:cubicBezTo>
                  <a:pt x="446437" y="3122790"/>
                  <a:pt x="459212" y="3141762"/>
                  <a:pt x="472197" y="3160630"/>
                </a:cubicBezTo>
                <a:cubicBezTo>
                  <a:pt x="487124" y="3182335"/>
                  <a:pt x="453234" y="3205259"/>
                  <a:pt x="438297" y="3183544"/>
                </a:cubicBezTo>
                <a:cubicBezTo>
                  <a:pt x="433566" y="3176671"/>
                  <a:pt x="428873" y="3169779"/>
                  <a:pt x="424208" y="3162877"/>
                </a:cubicBezTo>
                <a:cubicBezTo>
                  <a:pt x="416697" y="3227601"/>
                  <a:pt x="420619" y="3293553"/>
                  <a:pt x="435299" y="3357011"/>
                </a:cubicBezTo>
                <a:lnTo>
                  <a:pt x="595829" y="3357011"/>
                </a:lnTo>
                <a:cubicBezTo>
                  <a:pt x="621246" y="3335069"/>
                  <a:pt x="645017" y="3311422"/>
                  <a:pt x="666379" y="3285947"/>
                </a:cubicBezTo>
                <a:close/>
                <a:moveTo>
                  <a:pt x="3571248" y="2836105"/>
                </a:moveTo>
                <a:cubicBezTo>
                  <a:pt x="3588564" y="2856877"/>
                  <a:pt x="3558786" y="2886969"/>
                  <a:pt x="3541327" y="2866025"/>
                </a:cubicBezTo>
                <a:cubicBezTo>
                  <a:pt x="3528561" y="2850699"/>
                  <a:pt x="3515786" y="2835382"/>
                  <a:pt x="3503020" y="2820055"/>
                </a:cubicBezTo>
                <a:cubicBezTo>
                  <a:pt x="3496385" y="2827261"/>
                  <a:pt x="3490016" y="2834687"/>
                  <a:pt x="3483752" y="2842188"/>
                </a:cubicBezTo>
                <a:cubicBezTo>
                  <a:pt x="3461333" y="2869034"/>
                  <a:pt x="3441257" y="2897688"/>
                  <a:pt x="3424254" y="2928151"/>
                </a:cubicBezTo>
                <a:cubicBezTo>
                  <a:pt x="3443513" y="2952892"/>
                  <a:pt x="3462190" y="2978100"/>
                  <a:pt x="3481258" y="3002994"/>
                </a:cubicBezTo>
                <a:cubicBezTo>
                  <a:pt x="3482296" y="3004346"/>
                  <a:pt x="3483115" y="3005688"/>
                  <a:pt x="3483752" y="3007031"/>
                </a:cubicBezTo>
                <a:cubicBezTo>
                  <a:pt x="3486561" y="3012933"/>
                  <a:pt x="3485589" y="3018549"/>
                  <a:pt x="3482534" y="3023090"/>
                </a:cubicBezTo>
                <a:cubicBezTo>
                  <a:pt x="3475203" y="3033981"/>
                  <a:pt x="3455545" y="3038474"/>
                  <a:pt x="3444731" y="3024356"/>
                </a:cubicBezTo>
                <a:cubicBezTo>
                  <a:pt x="3430880" y="3006269"/>
                  <a:pt x="3417257" y="2988001"/>
                  <a:pt x="3403425" y="2969904"/>
                </a:cubicBezTo>
                <a:cubicBezTo>
                  <a:pt x="3399294" y="2979224"/>
                  <a:pt x="3395352" y="2988648"/>
                  <a:pt x="3391792" y="2998263"/>
                </a:cubicBezTo>
                <a:cubicBezTo>
                  <a:pt x="3381492" y="3026051"/>
                  <a:pt x="3374162" y="3054629"/>
                  <a:pt x="3369250" y="3083645"/>
                </a:cubicBezTo>
                <a:cubicBezTo>
                  <a:pt x="3367907" y="3091575"/>
                  <a:pt x="3366660" y="3099524"/>
                  <a:pt x="3365689" y="3107511"/>
                </a:cubicBezTo>
                <a:cubicBezTo>
                  <a:pt x="3378779" y="3123047"/>
                  <a:pt x="3391697" y="3138716"/>
                  <a:pt x="3403949" y="3154947"/>
                </a:cubicBezTo>
                <a:cubicBezTo>
                  <a:pt x="3405434" y="3156908"/>
                  <a:pt x="3406243" y="3159145"/>
                  <a:pt x="3406672" y="3161458"/>
                </a:cubicBezTo>
                <a:cubicBezTo>
                  <a:pt x="3408233" y="3169912"/>
                  <a:pt x="3403463" y="3179736"/>
                  <a:pt x="3396362" y="3183887"/>
                </a:cubicBezTo>
                <a:cubicBezTo>
                  <a:pt x="3385519" y="3190227"/>
                  <a:pt x="3374324" y="3185448"/>
                  <a:pt x="3367422" y="3176300"/>
                </a:cubicBezTo>
                <a:cubicBezTo>
                  <a:pt x="3365604" y="3173901"/>
                  <a:pt x="3363643" y="3171607"/>
                  <a:pt x="3361796" y="3169236"/>
                </a:cubicBezTo>
                <a:cubicBezTo>
                  <a:pt x="3361187" y="3232123"/>
                  <a:pt x="3370725" y="3295667"/>
                  <a:pt x="3387261" y="3357021"/>
                </a:cubicBezTo>
                <a:lnTo>
                  <a:pt x="3525220" y="3357021"/>
                </a:lnTo>
                <a:cubicBezTo>
                  <a:pt x="3567135" y="3321713"/>
                  <a:pt x="3604271" y="3280721"/>
                  <a:pt x="3634858" y="3235226"/>
                </a:cubicBezTo>
                <a:cubicBezTo>
                  <a:pt x="3626547" y="3237521"/>
                  <a:pt x="3618227" y="3239777"/>
                  <a:pt x="3609897" y="3242004"/>
                </a:cubicBezTo>
                <a:cubicBezTo>
                  <a:pt x="3583566" y="3249030"/>
                  <a:pt x="3572333" y="3208238"/>
                  <a:pt x="3598655" y="3201213"/>
                </a:cubicBezTo>
                <a:cubicBezTo>
                  <a:pt x="3621540" y="3195101"/>
                  <a:pt x="3644330" y="3188780"/>
                  <a:pt x="3666834" y="3181592"/>
                </a:cubicBezTo>
                <a:cubicBezTo>
                  <a:pt x="3678886" y="3158698"/>
                  <a:pt x="3689491" y="3135041"/>
                  <a:pt x="3698306" y="3110700"/>
                </a:cubicBezTo>
                <a:cubicBezTo>
                  <a:pt x="3702419" y="3099343"/>
                  <a:pt x="3706027" y="3087814"/>
                  <a:pt x="3709387" y="3076210"/>
                </a:cubicBezTo>
                <a:cubicBezTo>
                  <a:pt x="3685474" y="3086234"/>
                  <a:pt x="3661503" y="3096049"/>
                  <a:pt x="3636552" y="3103388"/>
                </a:cubicBezTo>
                <a:cubicBezTo>
                  <a:pt x="3625567" y="3106616"/>
                  <a:pt x="3617285" y="3101275"/>
                  <a:pt x="3613229" y="3093450"/>
                </a:cubicBezTo>
                <a:cubicBezTo>
                  <a:pt x="3608717" y="3084740"/>
                  <a:pt x="3609516" y="3073002"/>
                  <a:pt x="3617903" y="3066395"/>
                </a:cubicBezTo>
                <a:cubicBezTo>
                  <a:pt x="3619931" y="3064796"/>
                  <a:pt x="3622349" y="3063463"/>
                  <a:pt x="3625300" y="3062587"/>
                </a:cubicBezTo>
                <a:cubicBezTo>
                  <a:pt x="3658381" y="3052858"/>
                  <a:pt x="3689777" y="3038779"/>
                  <a:pt x="3721563" y="3025632"/>
                </a:cubicBezTo>
                <a:cubicBezTo>
                  <a:pt x="3728931" y="2987515"/>
                  <a:pt x="3732596" y="2948675"/>
                  <a:pt x="3732358" y="2909825"/>
                </a:cubicBezTo>
                <a:cubicBezTo>
                  <a:pt x="3719297" y="2915099"/>
                  <a:pt x="3705998" y="2919983"/>
                  <a:pt x="3692528" y="2924781"/>
                </a:cubicBezTo>
                <a:cubicBezTo>
                  <a:pt x="3666834" y="2933929"/>
                  <a:pt x="3655773" y="2893071"/>
                  <a:pt x="3681285" y="2883989"/>
                </a:cubicBezTo>
                <a:cubicBezTo>
                  <a:pt x="3697764" y="2878115"/>
                  <a:pt x="3714442" y="2872280"/>
                  <a:pt x="3730569" y="2865330"/>
                </a:cubicBezTo>
                <a:cubicBezTo>
                  <a:pt x="3725390" y="2801434"/>
                  <a:pt x="3709882" y="2738386"/>
                  <a:pt x="3684132" y="2679659"/>
                </a:cubicBezTo>
                <a:cubicBezTo>
                  <a:pt x="3661475" y="2692149"/>
                  <a:pt x="3639418" y="2705866"/>
                  <a:pt x="3618084" y="2720641"/>
                </a:cubicBezTo>
                <a:cubicBezTo>
                  <a:pt x="3587878" y="2741556"/>
                  <a:pt x="3559177" y="2764631"/>
                  <a:pt x="3532702" y="2789849"/>
                </a:cubicBezTo>
                <a:cubicBezTo>
                  <a:pt x="3545544" y="2805261"/>
                  <a:pt x="3558396" y="2820683"/>
                  <a:pt x="3571248" y="2836105"/>
                </a:cubicBezTo>
                <a:close/>
                <a:moveTo>
                  <a:pt x="3357817" y="3191084"/>
                </a:moveTo>
                <a:cubicBezTo>
                  <a:pt x="3353695" y="3197176"/>
                  <a:pt x="3349554" y="3203259"/>
                  <a:pt x="3345374" y="3209333"/>
                </a:cubicBezTo>
                <a:cubicBezTo>
                  <a:pt x="3332190" y="3228505"/>
                  <a:pt x="3302269" y="3208257"/>
                  <a:pt x="3315445" y="3189104"/>
                </a:cubicBezTo>
                <a:cubicBezTo>
                  <a:pt x="3321756" y="3179936"/>
                  <a:pt x="3327972" y="3170721"/>
                  <a:pt x="3334084" y="3161449"/>
                </a:cubicBezTo>
                <a:cubicBezTo>
                  <a:pt x="3339082" y="3153871"/>
                  <a:pt x="3344022" y="3146265"/>
                  <a:pt x="3348801" y="3138554"/>
                </a:cubicBezTo>
                <a:cubicBezTo>
                  <a:pt x="3344594" y="3119962"/>
                  <a:pt x="3339291" y="3101618"/>
                  <a:pt x="3332932" y="3083635"/>
                </a:cubicBezTo>
                <a:cubicBezTo>
                  <a:pt x="3331923" y="3080789"/>
                  <a:pt x="3330962" y="3077924"/>
                  <a:pt x="3329895" y="3075106"/>
                </a:cubicBezTo>
                <a:cubicBezTo>
                  <a:pt x="3326268" y="3065453"/>
                  <a:pt x="3322203" y="3055971"/>
                  <a:pt x="3317958" y="3046585"/>
                </a:cubicBezTo>
                <a:cubicBezTo>
                  <a:pt x="3311675" y="3059065"/>
                  <a:pt x="3305258" y="3071479"/>
                  <a:pt x="3298385" y="3083645"/>
                </a:cubicBezTo>
                <a:cubicBezTo>
                  <a:pt x="3294377" y="3090737"/>
                  <a:pt x="3290246" y="3097772"/>
                  <a:pt x="3285781" y="3104626"/>
                </a:cubicBezTo>
                <a:cubicBezTo>
                  <a:pt x="3273072" y="3124142"/>
                  <a:pt x="3243171" y="3103855"/>
                  <a:pt x="3255851" y="3084397"/>
                </a:cubicBezTo>
                <a:cubicBezTo>
                  <a:pt x="3256013" y="3084149"/>
                  <a:pt x="3256147" y="3083892"/>
                  <a:pt x="3256308" y="3083654"/>
                </a:cubicBezTo>
                <a:cubicBezTo>
                  <a:pt x="3272149" y="3059198"/>
                  <a:pt x="3284620" y="3032924"/>
                  <a:pt x="3297814" y="3007031"/>
                </a:cubicBezTo>
                <a:cubicBezTo>
                  <a:pt x="3281450" y="2978215"/>
                  <a:pt x="3262277" y="2950979"/>
                  <a:pt x="3240582" y="2925894"/>
                </a:cubicBezTo>
                <a:cubicBezTo>
                  <a:pt x="3235032" y="2936566"/>
                  <a:pt x="3229111" y="2947104"/>
                  <a:pt x="3223037" y="2957690"/>
                </a:cubicBezTo>
                <a:cubicBezTo>
                  <a:pt x="3211442" y="2977881"/>
                  <a:pt x="3181598" y="2957500"/>
                  <a:pt x="3193107" y="2937461"/>
                </a:cubicBezTo>
                <a:cubicBezTo>
                  <a:pt x="3200542" y="2924514"/>
                  <a:pt x="3208129" y="2911472"/>
                  <a:pt x="3214736" y="2898021"/>
                </a:cubicBezTo>
                <a:cubicBezTo>
                  <a:pt x="3175924" y="2859428"/>
                  <a:pt x="3130896" y="2827118"/>
                  <a:pt x="3081604" y="2803310"/>
                </a:cubicBezTo>
                <a:cubicBezTo>
                  <a:pt x="3062821" y="2853259"/>
                  <a:pt x="3049913" y="2905827"/>
                  <a:pt x="3044467" y="2958814"/>
                </a:cubicBezTo>
                <a:cubicBezTo>
                  <a:pt x="3061365" y="2961688"/>
                  <a:pt x="3078253" y="2964573"/>
                  <a:pt x="3095150" y="2967448"/>
                </a:cubicBezTo>
                <a:cubicBezTo>
                  <a:pt x="3117912" y="2971322"/>
                  <a:pt x="3115284" y="3007364"/>
                  <a:pt x="3092332" y="3003451"/>
                </a:cubicBezTo>
                <a:cubicBezTo>
                  <a:pt x="3075549" y="3000595"/>
                  <a:pt x="3058756" y="2997730"/>
                  <a:pt x="3041973" y="2994874"/>
                </a:cubicBezTo>
                <a:cubicBezTo>
                  <a:pt x="3040888" y="3024623"/>
                  <a:pt x="3042392" y="3054343"/>
                  <a:pt x="3046609" y="3083664"/>
                </a:cubicBezTo>
                <a:cubicBezTo>
                  <a:pt x="3047809" y="3092041"/>
                  <a:pt x="3049160" y="3100409"/>
                  <a:pt x="3050827" y="3108710"/>
                </a:cubicBezTo>
                <a:cubicBezTo>
                  <a:pt x="3077053" y="3114079"/>
                  <a:pt x="3103147" y="3120077"/>
                  <a:pt x="3129335" y="3125655"/>
                </a:cubicBezTo>
                <a:cubicBezTo>
                  <a:pt x="3152059" y="3130491"/>
                  <a:pt x="3139930" y="3164553"/>
                  <a:pt x="3117473" y="3159774"/>
                </a:cubicBezTo>
                <a:cubicBezTo>
                  <a:pt x="3098453" y="3155728"/>
                  <a:pt x="3079481" y="3151425"/>
                  <a:pt x="3060470" y="3147350"/>
                </a:cubicBezTo>
                <a:cubicBezTo>
                  <a:pt x="3061888" y="3152091"/>
                  <a:pt x="3063554" y="3156775"/>
                  <a:pt x="3065115" y="3161478"/>
                </a:cubicBezTo>
                <a:cubicBezTo>
                  <a:pt x="3066305" y="3165048"/>
                  <a:pt x="3067343" y="3168665"/>
                  <a:pt x="3068647" y="3172206"/>
                </a:cubicBezTo>
                <a:cubicBezTo>
                  <a:pt x="3079766" y="3202441"/>
                  <a:pt x="3094598" y="3230895"/>
                  <a:pt x="3112314" y="3257569"/>
                </a:cubicBezTo>
                <a:cubicBezTo>
                  <a:pt x="3129430" y="3260387"/>
                  <a:pt x="3146499" y="3263395"/>
                  <a:pt x="3163454" y="3267127"/>
                </a:cubicBezTo>
                <a:cubicBezTo>
                  <a:pt x="3172983" y="3269221"/>
                  <a:pt x="3177514" y="3281673"/>
                  <a:pt x="3174582" y="3290117"/>
                </a:cubicBezTo>
                <a:cubicBezTo>
                  <a:pt x="3171069" y="3300246"/>
                  <a:pt x="3161150" y="3303349"/>
                  <a:pt x="3151592" y="3301245"/>
                </a:cubicBezTo>
                <a:cubicBezTo>
                  <a:pt x="3149079" y="3300693"/>
                  <a:pt x="3146537" y="3300293"/>
                  <a:pt x="3144024" y="3299779"/>
                </a:cubicBezTo>
                <a:cubicBezTo>
                  <a:pt x="3161102" y="3320161"/>
                  <a:pt x="3179923" y="3339229"/>
                  <a:pt x="3199971" y="3357040"/>
                </a:cubicBezTo>
                <a:lnTo>
                  <a:pt x="3349306" y="3357040"/>
                </a:lnTo>
                <a:cubicBezTo>
                  <a:pt x="3361244" y="3302664"/>
                  <a:pt x="3364233" y="3246355"/>
                  <a:pt x="3357817" y="3191084"/>
                </a:cubicBezTo>
                <a:close/>
              </a:path>
            </a:pathLst>
          </a:custGeom>
          <a:solidFill>
            <a:srgbClr val="EDB539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ca-ES"/>
          </a:p>
        </p:txBody>
      </p:sp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C361D5D3-F1D9-9BC8-0C86-19EB9A01131E}"/>
              </a:ext>
            </a:extLst>
          </p:cNvPr>
          <p:cNvSpPr/>
          <p:nvPr/>
        </p:nvSpPr>
        <p:spPr>
          <a:xfrm>
            <a:off x="10218906" y="2994167"/>
            <a:ext cx="1110575" cy="272977"/>
          </a:xfrm>
          <a:prstGeom prst="roundRect">
            <a:avLst/>
          </a:prstGeom>
          <a:solidFill>
            <a:srgbClr val="DB3568"/>
          </a:solidFill>
          <a:ln>
            <a:noFill/>
          </a:ln>
          <a:effectLst>
            <a:outerShdw blurRad="50800" dist="34601" dir="15540000" sx="101000" sy="101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79E53387-5695-A3CE-572C-3F2417FEA7D5}"/>
              </a:ext>
            </a:extLst>
          </p:cNvPr>
          <p:cNvSpPr/>
          <p:nvPr/>
        </p:nvSpPr>
        <p:spPr>
          <a:xfrm>
            <a:off x="444213" y="3726797"/>
            <a:ext cx="6394941" cy="46061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4601" dir="15540000" sx="101000" sy="101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48244A39-347D-9D01-4A6D-8DEC2751093D}"/>
              </a:ext>
            </a:extLst>
          </p:cNvPr>
          <p:cNvSpPr/>
          <p:nvPr/>
        </p:nvSpPr>
        <p:spPr>
          <a:xfrm>
            <a:off x="428020" y="4622503"/>
            <a:ext cx="6394941" cy="9258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4601" dir="15540000" sx="101000" sy="101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1" name="Rectángulo redondeado 20">
            <a:extLst>
              <a:ext uri="{FF2B5EF4-FFF2-40B4-BE49-F238E27FC236}">
                <a16:creationId xmlns:a16="http://schemas.microsoft.com/office/drawing/2014/main" id="{3DC3D9F5-7C10-DC5F-F01B-41BA36853DE7}"/>
              </a:ext>
            </a:extLst>
          </p:cNvPr>
          <p:cNvSpPr/>
          <p:nvPr/>
        </p:nvSpPr>
        <p:spPr>
          <a:xfrm>
            <a:off x="428021" y="2412591"/>
            <a:ext cx="6394941" cy="9315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4601" dir="15540000" sx="101000" sy="101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D4552CA7-5A75-9735-2B40-75032A401704}"/>
              </a:ext>
            </a:extLst>
          </p:cNvPr>
          <p:cNvSpPr/>
          <p:nvPr/>
        </p:nvSpPr>
        <p:spPr>
          <a:xfrm>
            <a:off x="428021" y="1540961"/>
            <a:ext cx="6394941" cy="46061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4601" dir="15540000" sx="101000" sy="101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7CBBC607-F023-FFC6-D5FB-E37FE9B47E06}"/>
              </a:ext>
            </a:extLst>
          </p:cNvPr>
          <p:cNvSpPr/>
          <p:nvPr/>
        </p:nvSpPr>
        <p:spPr>
          <a:xfrm>
            <a:off x="0" y="6344433"/>
            <a:ext cx="12192000" cy="985165"/>
          </a:xfrm>
          <a:prstGeom prst="roundRect">
            <a:avLst/>
          </a:prstGeom>
          <a:solidFill>
            <a:srgbClr val="DB3568"/>
          </a:solidFill>
          <a:ln>
            <a:noFill/>
          </a:ln>
          <a:effectLst>
            <a:outerShdw blurRad="50800" dist="34601" dir="15540000" sx="101000" sy="101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4A6F658-337F-57C1-8F48-F2B189A55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0970" y="62630"/>
            <a:ext cx="754308" cy="111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EF468E1-1244-F92D-365B-7381DA0EA295}"/>
              </a:ext>
            </a:extLst>
          </p:cNvPr>
          <p:cNvSpPr txBox="1"/>
          <p:nvPr/>
        </p:nvSpPr>
        <p:spPr>
          <a:xfrm>
            <a:off x="569218" y="1470497"/>
            <a:ext cx="62537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sz="3200" dirty="0">
                <a:solidFill>
                  <a:srgbClr val="DB356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Aplicació intuïtiva i senzilla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1055616-0644-C7CE-5822-56DF273D596A}"/>
              </a:ext>
            </a:extLst>
          </p:cNvPr>
          <p:cNvSpPr txBox="1"/>
          <p:nvPr/>
        </p:nvSpPr>
        <p:spPr>
          <a:xfrm>
            <a:off x="569218" y="2314093"/>
            <a:ext cx="611612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sz="3200" dirty="0">
                <a:solidFill>
                  <a:srgbClr val="DB356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Aprenentatge interactiu i divertit. Estudia mentre dissenyes tests!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1713361-6AAD-70CE-9F00-E7EA863AC19C}"/>
              </a:ext>
            </a:extLst>
          </p:cNvPr>
          <p:cNvSpPr txBox="1"/>
          <p:nvPr/>
        </p:nvSpPr>
        <p:spPr>
          <a:xfrm>
            <a:off x="569218" y="3650132"/>
            <a:ext cx="61161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sz="3200" dirty="0">
                <a:solidFill>
                  <a:srgbClr val="DB356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Disseny cuidat i pensat per a tu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F50B6D3-6B54-CD50-894D-856B5C51E8A2}"/>
              </a:ext>
            </a:extLst>
          </p:cNvPr>
          <p:cNvSpPr txBox="1"/>
          <p:nvPr/>
        </p:nvSpPr>
        <p:spPr>
          <a:xfrm>
            <a:off x="569218" y="4564130"/>
            <a:ext cx="65726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sz="3200" dirty="0">
                <a:solidFill>
                  <a:srgbClr val="DB356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Disponible per tot dispositiu </a:t>
            </a:r>
          </a:p>
          <a:p>
            <a:r>
              <a:rPr lang="ca-ES" sz="3200" dirty="0">
                <a:solidFill>
                  <a:srgbClr val="DB356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amb connexió a Internet</a:t>
            </a:r>
          </a:p>
          <a:p>
            <a:endParaRPr lang="ca-ES" sz="3200" dirty="0">
              <a:solidFill>
                <a:srgbClr val="DB3568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689BC70-1783-7D65-8DA8-4BBCB1EF52CE}"/>
              </a:ext>
            </a:extLst>
          </p:cNvPr>
          <p:cNvSpPr txBox="1"/>
          <p:nvPr/>
        </p:nvSpPr>
        <p:spPr>
          <a:xfrm>
            <a:off x="-619294" y="258918"/>
            <a:ext cx="119487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ca-ES" sz="4000" dirty="0">
                <a:solidFill>
                  <a:srgbClr val="DB356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Quins avantatges m’ofereix </a:t>
            </a:r>
            <a:r>
              <a:rPr lang="ca-ES" sz="4000" b="1" dirty="0" err="1">
                <a:solidFill>
                  <a:srgbClr val="DB356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Testeo</a:t>
            </a:r>
            <a:r>
              <a:rPr lang="ca-ES" sz="4000" dirty="0">
                <a:solidFill>
                  <a:srgbClr val="DB356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?</a:t>
            </a:r>
            <a:endParaRPr lang="ca-ES" sz="4000" b="1" dirty="0">
              <a:solidFill>
                <a:srgbClr val="DB3568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9149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5ED"/>
            </a:gs>
            <a:gs pos="100000">
              <a:srgbClr val="FFF7E5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a libre 22">
            <a:extLst>
              <a:ext uri="{FF2B5EF4-FFF2-40B4-BE49-F238E27FC236}">
                <a16:creationId xmlns:a16="http://schemas.microsoft.com/office/drawing/2014/main" id="{F8164B0D-AF43-52DA-A1D4-64A875F70F59}"/>
              </a:ext>
            </a:extLst>
          </p:cNvPr>
          <p:cNvSpPr/>
          <p:nvPr/>
        </p:nvSpPr>
        <p:spPr>
          <a:xfrm>
            <a:off x="687832" y="5734577"/>
            <a:ext cx="3919245" cy="677799"/>
          </a:xfrm>
          <a:custGeom>
            <a:avLst/>
            <a:gdLst>
              <a:gd name="connsiteX0" fmla="*/ 3919246 w 3919245"/>
              <a:gd name="connsiteY0" fmla="*/ 647337 h 677799"/>
              <a:gd name="connsiteX1" fmla="*/ 3888783 w 3919245"/>
              <a:gd name="connsiteY1" fmla="*/ 677800 h 677799"/>
              <a:gd name="connsiteX2" fmla="*/ 30463 w 3919245"/>
              <a:gd name="connsiteY2" fmla="*/ 677800 h 677799"/>
              <a:gd name="connsiteX3" fmla="*/ 0 w 3919245"/>
              <a:gd name="connsiteY3" fmla="*/ 647337 h 677799"/>
              <a:gd name="connsiteX4" fmla="*/ 30463 w 3919245"/>
              <a:gd name="connsiteY4" fmla="*/ 616874 h 677799"/>
              <a:gd name="connsiteX5" fmla="*/ 256079 w 3919245"/>
              <a:gd name="connsiteY5" fmla="*/ 616874 h 677799"/>
              <a:gd name="connsiteX6" fmla="*/ 349372 w 3919245"/>
              <a:gd name="connsiteY6" fmla="*/ 616874 h 677799"/>
              <a:gd name="connsiteX7" fmla="*/ 515014 w 3919245"/>
              <a:gd name="connsiteY7" fmla="*/ 616874 h 677799"/>
              <a:gd name="connsiteX8" fmla="*/ 603547 w 3919245"/>
              <a:gd name="connsiteY8" fmla="*/ 616874 h 677799"/>
              <a:gd name="connsiteX9" fmla="*/ 1565033 w 3919245"/>
              <a:gd name="connsiteY9" fmla="*/ 616874 h 677799"/>
              <a:gd name="connsiteX10" fmla="*/ 2137165 w 3919245"/>
              <a:gd name="connsiteY10" fmla="*/ 616874 h 677799"/>
              <a:gd name="connsiteX11" fmla="*/ 2709296 w 3919245"/>
              <a:gd name="connsiteY11" fmla="*/ 616874 h 677799"/>
              <a:gd name="connsiteX12" fmla="*/ 3281428 w 3919245"/>
              <a:gd name="connsiteY12" fmla="*/ 616874 h 677799"/>
              <a:gd name="connsiteX13" fmla="*/ 3853560 w 3919245"/>
              <a:gd name="connsiteY13" fmla="*/ 616874 h 677799"/>
              <a:gd name="connsiteX14" fmla="*/ 3888783 w 3919245"/>
              <a:gd name="connsiteY14" fmla="*/ 616874 h 677799"/>
              <a:gd name="connsiteX15" fmla="*/ 3919246 w 3919245"/>
              <a:gd name="connsiteY15" fmla="*/ 647337 h 677799"/>
              <a:gd name="connsiteX16" fmla="*/ 2317086 w 3919245"/>
              <a:gd name="connsiteY16" fmla="*/ 37127 h 677799"/>
              <a:gd name="connsiteX17" fmla="*/ 2267584 w 3919245"/>
              <a:gd name="connsiteY17" fmla="*/ 39982 h 677799"/>
              <a:gd name="connsiteX18" fmla="*/ 2256160 w 3919245"/>
              <a:gd name="connsiteY18" fmla="*/ 40934 h 677799"/>
              <a:gd name="connsiteX19" fmla="*/ 2222841 w 3919245"/>
              <a:gd name="connsiteY19" fmla="*/ 152315 h 677799"/>
              <a:gd name="connsiteX20" fmla="*/ 2235217 w 3919245"/>
              <a:gd name="connsiteY20" fmla="*/ 166594 h 677799"/>
              <a:gd name="connsiteX21" fmla="*/ 2609340 w 3919245"/>
              <a:gd name="connsiteY21" fmla="*/ 166594 h 677799"/>
              <a:gd name="connsiteX22" fmla="*/ 2616004 w 3919245"/>
              <a:gd name="connsiteY22" fmla="*/ 155170 h 677799"/>
              <a:gd name="connsiteX23" fmla="*/ 2608388 w 3919245"/>
              <a:gd name="connsiteY23" fmla="*/ 138987 h 677799"/>
              <a:gd name="connsiteX24" fmla="*/ 2552222 w 3919245"/>
              <a:gd name="connsiteY24" fmla="*/ 96149 h 677799"/>
              <a:gd name="connsiteX25" fmla="*/ 2496056 w 3919245"/>
              <a:gd name="connsiteY25" fmla="*/ 84725 h 677799"/>
              <a:gd name="connsiteX26" fmla="*/ 2415139 w 3919245"/>
              <a:gd name="connsiteY26" fmla="*/ 45694 h 677799"/>
              <a:gd name="connsiteX27" fmla="*/ 2381820 w 3919245"/>
              <a:gd name="connsiteY27" fmla="*/ 0 h 677799"/>
              <a:gd name="connsiteX28" fmla="*/ 2375156 w 3919245"/>
              <a:gd name="connsiteY28" fmla="*/ 5712 h 677799"/>
              <a:gd name="connsiteX29" fmla="*/ 2348501 w 3919245"/>
              <a:gd name="connsiteY29" fmla="*/ 26655 h 677799"/>
              <a:gd name="connsiteX30" fmla="*/ 2317086 w 3919245"/>
              <a:gd name="connsiteY30" fmla="*/ 37127 h 677799"/>
              <a:gd name="connsiteX31" fmla="*/ 1509819 w 3919245"/>
              <a:gd name="connsiteY31" fmla="*/ 470271 h 677799"/>
              <a:gd name="connsiteX32" fmla="*/ 1520290 w 3919245"/>
              <a:gd name="connsiteY32" fmla="*/ 484551 h 677799"/>
              <a:gd name="connsiteX33" fmla="*/ 1565033 w 3919245"/>
              <a:gd name="connsiteY33" fmla="*/ 484551 h 677799"/>
              <a:gd name="connsiteX34" fmla="*/ 1893461 w 3919245"/>
              <a:gd name="connsiteY34" fmla="*/ 484551 h 677799"/>
              <a:gd name="connsiteX35" fmla="*/ 1902029 w 3919245"/>
              <a:gd name="connsiteY35" fmla="*/ 473127 h 677799"/>
              <a:gd name="connsiteX36" fmla="*/ 1895365 w 3919245"/>
              <a:gd name="connsiteY36" fmla="*/ 456944 h 677799"/>
              <a:gd name="connsiteX37" fmla="*/ 1868710 w 3919245"/>
              <a:gd name="connsiteY37" fmla="*/ 423625 h 677799"/>
              <a:gd name="connsiteX38" fmla="*/ 1860142 w 3919245"/>
              <a:gd name="connsiteY38" fmla="*/ 418865 h 677799"/>
              <a:gd name="connsiteX39" fmla="*/ 1843959 w 3919245"/>
              <a:gd name="connsiteY39" fmla="*/ 413153 h 677799"/>
              <a:gd name="connsiteX40" fmla="*/ 1788745 w 3919245"/>
              <a:gd name="connsiteY40" fmla="*/ 401730 h 677799"/>
              <a:gd name="connsiteX41" fmla="*/ 1711636 w 3919245"/>
              <a:gd name="connsiteY41" fmla="*/ 362699 h 677799"/>
              <a:gd name="connsiteX42" fmla="*/ 1683077 w 3919245"/>
              <a:gd name="connsiteY42" fmla="*/ 317005 h 677799"/>
              <a:gd name="connsiteX43" fmla="*/ 1675461 w 3919245"/>
              <a:gd name="connsiteY43" fmla="*/ 322717 h 677799"/>
              <a:gd name="connsiteX44" fmla="*/ 1646902 w 3919245"/>
              <a:gd name="connsiteY44" fmla="*/ 343660 h 677799"/>
              <a:gd name="connsiteX45" fmla="*/ 1613583 w 3919245"/>
              <a:gd name="connsiteY45" fmla="*/ 356035 h 677799"/>
              <a:gd name="connsiteX46" fmla="*/ 1564081 w 3919245"/>
              <a:gd name="connsiteY46" fmla="*/ 358891 h 677799"/>
              <a:gd name="connsiteX47" fmla="*/ 1552657 w 3919245"/>
              <a:gd name="connsiteY47" fmla="*/ 359843 h 677799"/>
              <a:gd name="connsiteX48" fmla="*/ 1535522 w 3919245"/>
              <a:gd name="connsiteY48" fmla="*/ 393162 h 677799"/>
              <a:gd name="connsiteX49" fmla="*/ 1533618 w 3919245"/>
              <a:gd name="connsiteY49" fmla="*/ 397922 h 677799"/>
              <a:gd name="connsiteX50" fmla="*/ 1509819 w 3919245"/>
              <a:gd name="connsiteY50" fmla="*/ 470271 h 67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919245" h="677799">
                <a:moveTo>
                  <a:pt x="3919246" y="647337"/>
                </a:moveTo>
                <a:cubicBezTo>
                  <a:pt x="3919246" y="664472"/>
                  <a:pt x="3905918" y="677800"/>
                  <a:pt x="3888783" y="677800"/>
                </a:cubicBezTo>
                <a:lnTo>
                  <a:pt x="30463" y="677800"/>
                </a:lnTo>
                <a:cubicBezTo>
                  <a:pt x="13327" y="677800"/>
                  <a:pt x="0" y="664472"/>
                  <a:pt x="0" y="647337"/>
                </a:cubicBezTo>
                <a:cubicBezTo>
                  <a:pt x="0" y="630202"/>
                  <a:pt x="13327" y="616874"/>
                  <a:pt x="30463" y="616874"/>
                </a:cubicBezTo>
                <a:lnTo>
                  <a:pt x="256079" y="616874"/>
                </a:lnTo>
                <a:lnTo>
                  <a:pt x="349372" y="616874"/>
                </a:lnTo>
                <a:lnTo>
                  <a:pt x="515014" y="616874"/>
                </a:lnTo>
                <a:lnTo>
                  <a:pt x="603547" y="616874"/>
                </a:lnTo>
                <a:lnTo>
                  <a:pt x="1565033" y="616874"/>
                </a:lnTo>
                <a:lnTo>
                  <a:pt x="2137165" y="616874"/>
                </a:lnTo>
                <a:lnTo>
                  <a:pt x="2709296" y="616874"/>
                </a:lnTo>
                <a:lnTo>
                  <a:pt x="3281428" y="616874"/>
                </a:lnTo>
                <a:lnTo>
                  <a:pt x="3853560" y="616874"/>
                </a:lnTo>
                <a:lnTo>
                  <a:pt x="3888783" y="616874"/>
                </a:lnTo>
                <a:cubicBezTo>
                  <a:pt x="3905918" y="616874"/>
                  <a:pt x="3919246" y="631154"/>
                  <a:pt x="3919246" y="647337"/>
                </a:cubicBezTo>
                <a:close/>
                <a:moveTo>
                  <a:pt x="2317086" y="37127"/>
                </a:moveTo>
                <a:lnTo>
                  <a:pt x="2267584" y="39982"/>
                </a:lnTo>
                <a:lnTo>
                  <a:pt x="2256160" y="40934"/>
                </a:lnTo>
                <a:cubicBezTo>
                  <a:pt x="2256160" y="40934"/>
                  <a:pt x="2227601" y="102812"/>
                  <a:pt x="2222841" y="152315"/>
                </a:cubicBezTo>
                <a:cubicBezTo>
                  <a:pt x="2221890" y="159930"/>
                  <a:pt x="2227601" y="166594"/>
                  <a:pt x="2235217" y="166594"/>
                </a:cubicBezTo>
                <a:lnTo>
                  <a:pt x="2609340" y="166594"/>
                </a:lnTo>
                <a:cubicBezTo>
                  <a:pt x="2615052" y="166594"/>
                  <a:pt x="2618860" y="159930"/>
                  <a:pt x="2616004" y="155170"/>
                </a:cubicBezTo>
                <a:lnTo>
                  <a:pt x="2608388" y="138987"/>
                </a:lnTo>
                <a:cubicBezTo>
                  <a:pt x="2596964" y="117092"/>
                  <a:pt x="2576973" y="100908"/>
                  <a:pt x="2552222" y="96149"/>
                </a:cubicBezTo>
                <a:lnTo>
                  <a:pt x="2496056" y="84725"/>
                </a:lnTo>
                <a:cubicBezTo>
                  <a:pt x="2466545" y="79013"/>
                  <a:pt x="2432274" y="69493"/>
                  <a:pt x="2415139" y="45694"/>
                </a:cubicBezTo>
                <a:lnTo>
                  <a:pt x="2381820" y="0"/>
                </a:lnTo>
                <a:lnTo>
                  <a:pt x="2375156" y="5712"/>
                </a:lnTo>
                <a:lnTo>
                  <a:pt x="2348501" y="26655"/>
                </a:lnTo>
                <a:cubicBezTo>
                  <a:pt x="2339934" y="32367"/>
                  <a:pt x="2328510" y="36175"/>
                  <a:pt x="2317086" y="37127"/>
                </a:cubicBezTo>
                <a:close/>
                <a:moveTo>
                  <a:pt x="1509819" y="470271"/>
                </a:moveTo>
                <a:cubicBezTo>
                  <a:pt x="1507915" y="477887"/>
                  <a:pt x="1513627" y="484551"/>
                  <a:pt x="1520290" y="484551"/>
                </a:cubicBezTo>
                <a:lnTo>
                  <a:pt x="1565033" y="484551"/>
                </a:lnTo>
                <a:lnTo>
                  <a:pt x="1893461" y="484551"/>
                </a:lnTo>
                <a:cubicBezTo>
                  <a:pt x="1899173" y="484551"/>
                  <a:pt x="1903933" y="477887"/>
                  <a:pt x="1902029" y="473127"/>
                </a:cubicBezTo>
                <a:lnTo>
                  <a:pt x="1895365" y="456944"/>
                </a:lnTo>
                <a:cubicBezTo>
                  <a:pt x="1889653" y="443616"/>
                  <a:pt x="1880134" y="432193"/>
                  <a:pt x="1868710" y="423625"/>
                </a:cubicBezTo>
                <a:cubicBezTo>
                  <a:pt x="1865854" y="421721"/>
                  <a:pt x="1862998" y="420769"/>
                  <a:pt x="1860142" y="418865"/>
                </a:cubicBezTo>
                <a:cubicBezTo>
                  <a:pt x="1855383" y="416009"/>
                  <a:pt x="1849671" y="415057"/>
                  <a:pt x="1843959" y="413153"/>
                </a:cubicBezTo>
                <a:lnTo>
                  <a:pt x="1788745" y="401730"/>
                </a:lnTo>
                <a:cubicBezTo>
                  <a:pt x="1760186" y="396018"/>
                  <a:pt x="1726867" y="386498"/>
                  <a:pt x="1711636" y="362699"/>
                </a:cubicBezTo>
                <a:lnTo>
                  <a:pt x="1683077" y="317005"/>
                </a:lnTo>
                <a:lnTo>
                  <a:pt x="1675461" y="322717"/>
                </a:lnTo>
                <a:lnTo>
                  <a:pt x="1646902" y="343660"/>
                </a:lnTo>
                <a:cubicBezTo>
                  <a:pt x="1637382" y="351276"/>
                  <a:pt x="1625959" y="355083"/>
                  <a:pt x="1613583" y="356035"/>
                </a:cubicBezTo>
                <a:lnTo>
                  <a:pt x="1564081" y="358891"/>
                </a:lnTo>
                <a:lnTo>
                  <a:pt x="1552657" y="359843"/>
                </a:lnTo>
                <a:cubicBezTo>
                  <a:pt x="1552657" y="359843"/>
                  <a:pt x="1545042" y="373171"/>
                  <a:pt x="1535522" y="393162"/>
                </a:cubicBezTo>
                <a:cubicBezTo>
                  <a:pt x="1534570" y="395066"/>
                  <a:pt x="1533618" y="396018"/>
                  <a:pt x="1533618" y="397922"/>
                </a:cubicBezTo>
                <a:cubicBezTo>
                  <a:pt x="1526002" y="418865"/>
                  <a:pt x="1514578" y="445520"/>
                  <a:pt x="1509819" y="470271"/>
                </a:cubicBezTo>
                <a:close/>
              </a:path>
            </a:pathLst>
          </a:custGeom>
          <a:solidFill>
            <a:srgbClr val="56B5BF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ca-ES"/>
          </a:p>
        </p:txBody>
      </p:sp>
      <p:sp>
        <p:nvSpPr>
          <p:cNvPr id="32" name="Forma libre 31">
            <a:extLst>
              <a:ext uri="{FF2B5EF4-FFF2-40B4-BE49-F238E27FC236}">
                <a16:creationId xmlns:a16="http://schemas.microsoft.com/office/drawing/2014/main" id="{22C828A6-5BF2-4BB7-C740-97659F7F7EEA}"/>
              </a:ext>
            </a:extLst>
          </p:cNvPr>
          <p:cNvSpPr/>
          <p:nvPr/>
        </p:nvSpPr>
        <p:spPr>
          <a:xfrm>
            <a:off x="2253816" y="3337525"/>
            <a:ext cx="811075" cy="2755942"/>
          </a:xfrm>
          <a:custGeom>
            <a:avLst/>
            <a:gdLst>
              <a:gd name="connsiteX0" fmla="*/ 696840 w 811075"/>
              <a:gd name="connsiteY0" fmla="*/ 2378964 h 2755942"/>
              <a:gd name="connsiteX1" fmla="*/ 811076 w 811075"/>
              <a:gd name="connsiteY1" fmla="*/ 2378964 h 2755942"/>
              <a:gd name="connsiteX2" fmla="*/ 809171 w 811075"/>
              <a:gd name="connsiteY2" fmla="*/ 2400859 h 2755942"/>
              <a:gd name="connsiteX3" fmla="*/ 782517 w 811075"/>
              <a:gd name="connsiteY3" fmla="*/ 2421803 h 2755942"/>
              <a:gd name="connsiteX4" fmla="*/ 751102 w 811075"/>
              <a:gd name="connsiteY4" fmla="*/ 2434178 h 2755942"/>
              <a:gd name="connsiteX5" fmla="*/ 701599 w 811075"/>
              <a:gd name="connsiteY5" fmla="*/ 2437034 h 2755942"/>
              <a:gd name="connsiteX6" fmla="*/ 696840 w 811075"/>
              <a:gd name="connsiteY6" fmla="*/ 2378964 h 2755942"/>
              <a:gd name="connsiteX7" fmla="*/ 82821 w 811075"/>
              <a:gd name="connsiteY7" fmla="*/ 2740711 h 2755942"/>
              <a:gd name="connsiteX8" fmla="*/ 111380 w 811075"/>
              <a:gd name="connsiteY8" fmla="*/ 2719768 h 2755942"/>
              <a:gd name="connsiteX9" fmla="*/ 115188 w 811075"/>
              <a:gd name="connsiteY9" fmla="*/ 2697873 h 2755942"/>
              <a:gd name="connsiteX10" fmla="*/ 952 w 811075"/>
              <a:gd name="connsiteY10" fmla="*/ 2697873 h 2755942"/>
              <a:gd name="connsiteX11" fmla="*/ 0 w 811075"/>
              <a:gd name="connsiteY11" fmla="*/ 2755943 h 2755942"/>
              <a:gd name="connsiteX12" fmla="*/ 49502 w 811075"/>
              <a:gd name="connsiteY12" fmla="*/ 2753087 h 2755942"/>
              <a:gd name="connsiteX13" fmla="*/ 82821 w 811075"/>
              <a:gd name="connsiteY13" fmla="*/ 2740711 h 2755942"/>
              <a:gd name="connsiteX14" fmla="*/ 297014 w 811075"/>
              <a:gd name="connsiteY14" fmla="*/ 454088 h 2755942"/>
              <a:gd name="connsiteX15" fmla="*/ 321765 w 811075"/>
              <a:gd name="connsiteY15" fmla="*/ 432193 h 2755942"/>
              <a:gd name="connsiteX16" fmla="*/ 322717 w 811075"/>
              <a:gd name="connsiteY16" fmla="*/ 375075 h 2755942"/>
              <a:gd name="connsiteX17" fmla="*/ 323669 w 811075"/>
              <a:gd name="connsiteY17" fmla="*/ 341756 h 2755942"/>
              <a:gd name="connsiteX18" fmla="*/ 345564 w 811075"/>
              <a:gd name="connsiteY18" fmla="*/ 340804 h 2755942"/>
              <a:gd name="connsiteX19" fmla="*/ 434097 w 811075"/>
              <a:gd name="connsiteY19" fmla="*/ 240848 h 2755942"/>
              <a:gd name="connsiteX20" fmla="*/ 423625 w 811075"/>
              <a:gd name="connsiteY20" fmla="*/ 66638 h 2755942"/>
              <a:gd name="connsiteX21" fmla="*/ 419817 w 811075"/>
              <a:gd name="connsiteY21" fmla="*/ 0 h 2755942"/>
              <a:gd name="connsiteX22" fmla="*/ 280830 w 811075"/>
              <a:gd name="connsiteY22" fmla="*/ 8568 h 2755942"/>
              <a:gd name="connsiteX23" fmla="*/ 275119 w 811075"/>
              <a:gd name="connsiteY23" fmla="*/ 59022 h 2755942"/>
              <a:gd name="connsiteX24" fmla="*/ 250367 w 811075"/>
              <a:gd name="connsiteY24" fmla="*/ 74253 h 2755942"/>
              <a:gd name="connsiteX25" fmla="*/ 236088 w 811075"/>
              <a:gd name="connsiteY25" fmla="*/ 178970 h 2755942"/>
              <a:gd name="connsiteX26" fmla="*/ 218001 w 811075"/>
              <a:gd name="connsiteY26" fmla="*/ 179922 h 2755942"/>
              <a:gd name="connsiteX27" fmla="*/ 217049 w 811075"/>
              <a:gd name="connsiteY27" fmla="*/ 167546 h 2755942"/>
              <a:gd name="connsiteX28" fmla="*/ 183730 w 811075"/>
              <a:gd name="connsiteY28" fmla="*/ 138035 h 2755942"/>
              <a:gd name="connsiteX29" fmla="*/ 154219 w 811075"/>
              <a:gd name="connsiteY29" fmla="*/ 171354 h 2755942"/>
              <a:gd name="connsiteX30" fmla="*/ 155171 w 811075"/>
              <a:gd name="connsiteY30" fmla="*/ 193249 h 2755942"/>
              <a:gd name="connsiteX31" fmla="*/ 174210 w 811075"/>
              <a:gd name="connsiteY31" fmla="*/ 219904 h 2755942"/>
              <a:gd name="connsiteX32" fmla="*/ 179922 w 811075"/>
              <a:gd name="connsiteY32" fmla="*/ 250367 h 2755942"/>
              <a:gd name="connsiteX33" fmla="*/ 178970 w 811075"/>
              <a:gd name="connsiteY33" fmla="*/ 293206 h 2755942"/>
              <a:gd name="connsiteX34" fmla="*/ 178018 w 811075"/>
              <a:gd name="connsiteY34" fmla="*/ 352228 h 2755942"/>
              <a:gd name="connsiteX35" fmla="*/ 178018 w 811075"/>
              <a:gd name="connsiteY35" fmla="*/ 371267 h 2755942"/>
              <a:gd name="connsiteX36" fmla="*/ 297014 w 811075"/>
              <a:gd name="connsiteY36" fmla="*/ 454088 h 2755942"/>
              <a:gd name="connsiteX37" fmla="*/ 389355 w 811075"/>
              <a:gd name="connsiteY37" fmla="*/ 1178534 h 2755942"/>
              <a:gd name="connsiteX38" fmla="*/ 383643 w 811075"/>
              <a:gd name="connsiteY38" fmla="*/ 1189958 h 2755942"/>
              <a:gd name="connsiteX39" fmla="*/ 310341 w 811075"/>
              <a:gd name="connsiteY39" fmla="*/ 1257548 h 2755942"/>
              <a:gd name="connsiteX40" fmla="*/ 398874 w 811075"/>
              <a:gd name="connsiteY40" fmla="*/ 1337513 h 2755942"/>
              <a:gd name="connsiteX41" fmla="*/ 414105 w 811075"/>
              <a:gd name="connsiteY41" fmla="*/ 1350840 h 2755942"/>
              <a:gd name="connsiteX42" fmla="*/ 485503 w 811075"/>
              <a:gd name="connsiteY42" fmla="*/ 1415574 h 2755942"/>
              <a:gd name="connsiteX43" fmla="*/ 562612 w 811075"/>
              <a:gd name="connsiteY43" fmla="*/ 1504107 h 2755942"/>
              <a:gd name="connsiteX44" fmla="*/ 592123 w 811075"/>
              <a:gd name="connsiteY44" fmla="*/ 1560273 h 2755942"/>
              <a:gd name="connsiteX45" fmla="*/ 601643 w 811075"/>
              <a:gd name="connsiteY45" fmla="*/ 1557417 h 2755942"/>
              <a:gd name="connsiteX46" fmla="*/ 582604 w 811075"/>
              <a:gd name="connsiteY46" fmla="*/ 1495539 h 2755942"/>
              <a:gd name="connsiteX47" fmla="*/ 585459 w 811075"/>
              <a:gd name="connsiteY47" fmla="*/ 1493635 h 2755942"/>
              <a:gd name="connsiteX48" fmla="*/ 587363 w 811075"/>
              <a:gd name="connsiteY48" fmla="*/ 1496491 h 2755942"/>
              <a:gd name="connsiteX49" fmla="*/ 616874 w 811075"/>
              <a:gd name="connsiteY49" fmla="*/ 1552657 h 2755942"/>
              <a:gd name="connsiteX50" fmla="*/ 626394 w 811075"/>
              <a:gd name="connsiteY50" fmla="*/ 1549801 h 2755942"/>
              <a:gd name="connsiteX51" fmla="*/ 603547 w 811075"/>
              <a:gd name="connsiteY51" fmla="*/ 1481260 h 2755942"/>
              <a:gd name="connsiteX52" fmla="*/ 603547 w 811075"/>
              <a:gd name="connsiteY52" fmla="*/ 1481260 h 2755942"/>
              <a:gd name="connsiteX53" fmla="*/ 608307 w 811075"/>
              <a:gd name="connsiteY53" fmla="*/ 1487924 h 2755942"/>
              <a:gd name="connsiteX54" fmla="*/ 637818 w 811075"/>
              <a:gd name="connsiteY54" fmla="*/ 1544090 h 2755942"/>
              <a:gd name="connsiteX55" fmla="*/ 647337 w 811075"/>
              <a:gd name="connsiteY55" fmla="*/ 1541234 h 2755942"/>
              <a:gd name="connsiteX56" fmla="*/ 617826 w 811075"/>
              <a:gd name="connsiteY56" fmla="*/ 1463172 h 2755942"/>
              <a:gd name="connsiteX57" fmla="*/ 619730 w 811075"/>
              <a:gd name="connsiteY57" fmla="*/ 1459365 h 2755942"/>
              <a:gd name="connsiteX58" fmla="*/ 620682 w 811075"/>
              <a:gd name="connsiteY58" fmla="*/ 1460317 h 2755942"/>
              <a:gd name="connsiteX59" fmla="*/ 650193 w 811075"/>
              <a:gd name="connsiteY59" fmla="*/ 1516483 h 2755942"/>
              <a:gd name="connsiteX60" fmla="*/ 659713 w 811075"/>
              <a:gd name="connsiteY60" fmla="*/ 1513626 h 2755942"/>
              <a:gd name="connsiteX61" fmla="*/ 627346 w 811075"/>
              <a:gd name="connsiteY61" fmla="*/ 1431758 h 2755942"/>
              <a:gd name="connsiteX62" fmla="*/ 612115 w 811075"/>
              <a:gd name="connsiteY62" fmla="*/ 1416526 h 2755942"/>
              <a:gd name="connsiteX63" fmla="*/ 539765 w 811075"/>
              <a:gd name="connsiteY63" fmla="*/ 1352744 h 2755942"/>
              <a:gd name="connsiteX64" fmla="*/ 506446 w 811075"/>
              <a:gd name="connsiteY64" fmla="*/ 1313714 h 2755942"/>
              <a:gd name="connsiteX65" fmla="*/ 389355 w 811075"/>
              <a:gd name="connsiteY65" fmla="*/ 1178534 h 275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811075" h="2755942">
                <a:moveTo>
                  <a:pt x="696840" y="2378964"/>
                </a:moveTo>
                <a:lnTo>
                  <a:pt x="811076" y="2378964"/>
                </a:lnTo>
                <a:lnTo>
                  <a:pt x="809171" y="2400859"/>
                </a:lnTo>
                <a:lnTo>
                  <a:pt x="782517" y="2421803"/>
                </a:lnTo>
                <a:cubicBezTo>
                  <a:pt x="773949" y="2429418"/>
                  <a:pt x="762525" y="2433226"/>
                  <a:pt x="751102" y="2434178"/>
                </a:cubicBezTo>
                <a:lnTo>
                  <a:pt x="701599" y="2437034"/>
                </a:lnTo>
                <a:lnTo>
                  <a:pt x="696840" y="2378964"/>
                </a:lnTo>
                <a:close/>
                <a:moveTo>
                  <a:pt x="82821" y="2740711"/>
                </a:moveTo>
                <a:lnTo>
                  <a:pt x="111380" y="2719768"/>
                </a:lnTo>
                <a:lnTo>
                  <a:pt x="115188" y="2697873"/>
                </a:lnTo>
                <a:lnTo>
                  <a:pt x="952" y="2697873"/>
                </a:lnTo>
                <a:lnTo>
                  <a:pt x="0" y="2755943"/>
                </a:lnTo>
                <a:lnTo>
                  <a:pt x="49502" y="2753087"/>
                </a:lnTo>
                <a:cubicBezTo>
                  <a:pt x="60926" y="2752135"/>
                  <a:pt x="72350" y="2748327"/>
                  <a:pt x="82821" y="2740711"/>
                </a:cubicBezTo>
                <a:close/>
                <a:moveTo>
                  <a:pt x="297014" y="454088"/>
                </a:moveTo>
                <a:cubicBezTo>
                  <a:pt x="310341" y="455040"/>
                  <a:pt x="321765" y="445520"/>
                  <a:pt x="321765" y="432193"/>
                </a:cubicBezTo>
                <a:lnTo>
                  <a:pt x="322717" y="375075"/>
                </a:lnTo>
                <a:lnTo>
                  <a:pt x="323669" y="341756"/>
                </a:lnTo>
                <a:lnTo>
                  <a:pt x="345564" y="340804"/>
                </a:lnTo>
                <a:cubicBezTo>
                  <a:pt x="397922" y="337948"/>
                  <a:pt x="436953" y="293206"/>
                  <a:pt x="434097" y="240848"/>
                </a:cubicBezTo>
                <a:lnTo>
                  <a:pt x="423625" y="66638"/>
                </a:lnTo>
                <a:lnTo>
                  <a:pt x="419817" y="0"/>
                </a:lnTo>
                <a:lnTo>
                  <a:pt x="280830" y="8568"/>
                </a:lnTo>
                <a:lnTo>
                  <a:pt x="275119" y="59022"/>
                </a:lnTo>
                <a:lnTo>
                  <a:pt x="250367" y="74253"/>
                </a:lnTo>
                <a:lnTo>
                  <a:pt x="236088" y="178970"/>
                </a:lnTo>
                <a:lnTo>
                  <a:pt x="218001" y="179922"/>
                </a:lnTo>
                <a:lnTo>
                  <a:pt x="217049" y="167546"/>
                </a:lnTo>
                <a:cubicBezTo>
                  <a:pt x="216096" y="150411"/>
                  <a:pt x="200865" y="137083"/>
                  <a:pt x="183730" y="138035"/>
                </a:cubicBezTo>
                <a:cubicBezTo>
                  <a:pt x="166594" y="138987"/>
                  <a:pt x="153267" y="154219"/>
                  <a:pt x="154219" y="171354"/>
                </a:cubicBezTo>
                <a:lnTo>
                  <a:pt x="155171" y="193249"/>
                </a:lnTo>
                <a:cubicBezTo>
                  <a:pt x="156123" y="205625"/>
                  <a:pt x="163738" y="216096"/>
                  <a:pt x="174210" y="219904"/>
                </a:cubicBezTo>
                <a:cubicBezTo>
                  <a:pt x="175162" y="230376"/>
                  <a:pt x="177066" y="240848"/>
                  <a:pt x="179922" y="250367"/>
                </a:cubicBezTo>
                <a:lnTo>
                  <a:pt x="178970" y="293206"/>
                </a:lnTo>
                <a:lnTo>
                  <a:pt x="178018" y="352228"/>
                </a:lnTo>
                <a:lnTo>
                  <a:pt x="178018" y="371267"/>
                </a:lnTo>
                <a:cubicBezTo>
                  <a:pt x="199913" y="416961"/>
                  <a:pt x="245608" y="448376"/>
                  <a:pt x="297014" y="454088"/>
                </a:cubicBezTo>
                <a:close/>
                <a:moveTo>
                  <a:pt x="389355" y="1178534"/>
                </a:moveTo>
                <a:cubicBezTo>
                  <a:pt x="388402" y="1182342"/>
                  <a:pt x="386498" y="1186150"/>
                  <a:pt x="383643" y="1189958"/>
                </a:cubicBezTo>
                <a:cubicBezTo>
                  <a:pt x="359843" y="1220421"/>
                  <a:pt x="344612" y="1243268"/>
                  <a:pt x="310341" y="1257548"/>
                </a:cubicBezTo>
                <a:lnTo>
                  <a:pt x="398874" y="1337513"/>
                </a:lnTo>
                <a:lnTo>
                  <a:pt x="414105" y="1350840"/>
                </a:lnTo>
                <a:lnTo>
                  <a:pt x="485503" y="1415574"/>
                </a:lnTo>
                <a:cubicBezTo>
                  <a:pt x="489311" y="1461268"/>
                  <a:pt x="522630" y="1484116"/>
                  <a:pt x="562612" y="1504107"/>
                </a:cubicBezTo>
                <a:cubicBezTo>
                  <a:pt x="574988" y="1521242"/>
                  <a:pt x="583556" y="1540282"/>
                  <a:pt x="592123" y="1560273"/>
                </a:cubicBezTo>
                <a:cubicBezTo>
                  <a:pt x="594027" y="1565033"/>
                  <a:pt x="601643" y="1563129"/>
                  <a:pt x="601643" y="1557417"/>
                </a:cubicBezTo>
                <a:cubicBezTo>
                  <a:pt x="599739" y="1537426"/>
                  <a:pt x="593075" y="1514578"/>
                  <a:pt x="582604" y="1495539"/>
                </a:cubicBezTo>
                <a:cubicBezTo>
                  <a:pt x="583556" y="1494587"/>
                  <a:pt x="584508" y="1494587"/>
                  <a:pt x="585459" y="1493635"/>
                </a:cubicBezTo>
                <a:cubicBezTo>
                  <a:pt x="586411" y="1494587"/>
                  <a:pt x="586411" y="1495539"/>
                  <a:pt x="587363" y="1496491"/>
                </a:cubicBezTo>
                <a:cubicBezTo>
                  <a:pt x="599739" y="1513626"/>
                  <a:pt x="608307" y="1532666"/>
                  <a:pt x="616874" y="1552657"/>
                </a:cubicBezTo>
                <a:cubicBezTo>
                  <a:pt x="618778" y="1557417"/>
                  <a:pt x="626394" y="1555513"/>
                  <a:pt x="626394" y="1549801"/>
                </a:cubicBezTo>
                <a:cubicBezTo>
                  <a:pt x="624490" y="1526954"/>
                  <a:pt x="615922" y="1502203"/>
                  <a:pt x="603547" y="1481260"/>
                </a:cubicBezTo>
                <a:lnTo>
                  <a:pt x="603547" y="1481260"/>
                </a:lnTo>
                <a:cubicBezTo>
                  <a:pt x="605451" y="1483164"/>
                  <a:pt x="606403" y="1485067"/>
                  <a:pt x="608307" y="1487924"/>
                </a:cubicBezTo>
                <a:cubicBezTo>
                  <a:pt x="620682" y="1505059"/>
                  <a:pt x="629250" y="1524098"/>
                  <a:pt x="637818" y="1544090"/>
                </a:cubicBezTo>
                <a:cubicBezTo>
                  <a:pt x="639722" y="1548849"/>
                  <a:pt x="647337" y="1546945"/>
                  <a:pt x="647337" y="1541234"/>
                </a:cubicBezTo>
                <a:cubicBezTo>
                  <a:pt x="644481" y="1515531"/>
                  <a:pt x="634962" y="1486020"/>
                  <a:pt x="617826" y="1463172"/>
                </a:cubicBezTo>
                <a:cubicBezTo>
                  <a:pt x="618778" y="1462220"/>
                  <a:pt x="618778" y="1460317"/>
                  <a:pt x="619730" y="1459365"/>
                </a:cubicBezTo>
                <a:cubicBezTo>
                  <a:pt x="619730" y="1459365"/>
                  <a:pt x="619730" y="1460317"/>
                  <a:pt x="620682" y="1460317"/>
                </a:cubicBezTo>
                <a:cubicBezTo>
                  <a:pt x="633058" y="1477452"/>
                  <a:pt x="641626" y="1496491"/>
                  <a:pt x="650193" y="1516483"/>
                </a:cubicBezTo>
                <a:cubicBezTo>
                  <a:pt x="652097" y="1521242"/>
                  <a:pt x="659713" y="1519338"/>
                  <a:pt x="659713" y="1513626"/>
                </a:cubicBezTo>
                <a:cubicBezTo>
                  <a:pt x="656857" y="1486020"/>
                  <a:pt x="645433" y="1454605"/>
                  <a:pt x="627346" y="1431758"/>
                </a:cubicBezTo>
                <a:cubicBezTo>
                  <a:pt x="622586" y="1426046"/>
                  <a:pt x="617826" y="1421286"/>
                  <a:pt x="612115" y="1416526"/>
                </a:cubicBezTo>
                <a:cubicBezTo>
                  <a:pt x="592123" y="1390823"/>
                  <a:pt x="567372" y="1368928"/>
                  <a:pt x="539765" y="1352744"/>
                </a:cubicBezTo>
                <a:lnTo>
                  <a:pt x="506446" y="1313714"/>
                </a:lnTo>
                <a:lnTo>
                  <a:pt x="389355" y="1178534"/>
                </a:lnTo>
                <a:close/>
              </a:path>
            </a:pathLst>
          </a:custGeom>
          <a:solidFill>
            <a:srgbClr val="FFCCBC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ca-ES"/>
          </a:p>
        </p:txBody>
      </p:sp>
      <p:sp>
        <p:nvSpPr>
          <p:cNvPr id="33" name="Forma libre 32">
            <a:extLst>
              <a:ext uri="{FF2B5EF4-FFF2-40B4-BE49-F238E27FC236}">
                <a16:creationId xmlns:a16="http://schemas.microsoft.com/office/drawing/2014/main" id="{4E3FBA76-4888-9AF0-2B10-28EDB759A854}"/>
              </a:ext>
            </a:extLst>
          </p:cNvPr>
          <p:cNvSpPr/>
          <p:nvPr/>
        </p:nvSpPr>
        <p:spPr>
          <a:xfrm>
            <a:off x="2298498" y="3126739"/>
            <a:ext cx="457187" cy="503040"/>
          </a:xfrm>
          <a:custGeom>
            <a:avLst/>
            <a:gdLst>
              <a:gd name="connsiteX0" fmla="*/ 135240 w 457187"/>
              <a:gd name="connsiteY0" fmla="*/ 460202 h 503040"/>
              <a:gd name="connsiteX1" fmla="*/ 134288 w 457187"/>
              <a:gd name="connsiteY1" fmla="*/ 503040 h 503040"/>
              <a:gd name="connsiteX2" fmla="*/ 60035 w 457187"/>
              <a:gd name="connsiteY2" fmla="*/ 266953 h 503040"/>
              <a:gd name="connsiteX3" fmla="*/ 1965 w 457187"/>
              <a:gd name="connsiteY3" fmla="*/ 218402 h 503040"/>
              <a:gd name="connsiteX4" fmla="*/ 1013 w 457187"/>
              <a:gd name="connsiteY4" fmla="*/ 215546 h 503040"/>
              <a:gd name="connsiteX5" fmla="*/ 1013 w 457187"/>
              <a:gd name="connsiteY5" fmla="*/ 214594 h 503040"/>
              <a:gd name="connsiteX6" fmla="*/ 30524 w 457187"/>
              <a:gd name="connsiteY6" fmla="*/ 139389 h 503040"/>
              <a:gd name="connsiteX7" fmla="*/ 111441 w 457187"/>
              <a:gd name="connsiteY7" fmla="*/ 121302 h 503040"/>
              <a:gd name="connsiteX8" fmla="*/ 199974 w 457187"/>
              <a:gd name="connsiteY8" fmla="*/ 8970 h 503040"/>
              <a:gd name="connsiteX9" fmla="*/ 241860 w 457187"/>
              <a:gd name="connsiteY9" fmla="*/ 1354 h 503040"/>
              <a:gd name="connsiteX10" fmla="*/ 262804 w 457187"/>
              <a:gd name="connsiteY10" fmla="*/ 33721 h 503040"/>
              <a:gd name="connsiteX11" fmla="*/ 328489 w 457187"/>
              <a:gd name="connsiteY11" fmla="*/ 12778 h 503040"/>
              <a:gd name="connsiteX12" fmla="*/ 394175 w 457187"/>
              <a:gd name="connsiteY12" fmla="*/ 21345 h 503040"/>
              <a:gd name="connsiteX13" fmla="*/ 427494 w 457187"/>
              <a:gd name="connsiteY13" fmla="*/ 75607 h 503040"/>
              <a:gd name="connsiteX14" fmla="*/ 404647 w 457187"/>
              <a:gd name="connsiteY14" fmla="*/ 116542 h 503040"/>
              <a:gd name="connsiteX15" fmla="*/ 457005 w 457187"/>
              <a:gd name="connsiteY15" fmla="*/ 178420 h 503040"/>
              <a:gd name="connsiteX16" fmla="*/ 450341 w 457187"/>
              <a:gd name="connsiteY16" fmla="*/ 214594 h 503040"/>
              <a:gd name="connsiteX17" fmla="*/ 448437 w 457187"/>
              <a:gd name="connsiteY17" fmla="*/ 218402 h 503040"/>
              <a:gd name="connsiteX18" fmla="*/ 417974 w 457187"/>
              <a:gd name="connsiteY18" fmla="*/ 256481 h 503040"/>
              <a:gd name="connsiteX19" fmla="*/ 378944 w 457187"/>
              <a:gd name="connsiteY19" fmla="*/ 276472 h 503040"/>
              <a:gd name="connsiteX20" fmla="*/ 375136 w 457187"/>
              <a:gd name="connsiteY20" fmla="*/ 209835 h 503040"/>
              <a:gd name="connsiteX21" fmla="*/ 236149 w 457187"/>
              <a:gd name="connsiteY21" fmla="*/ 218402 h 503040"/>
              <a:gd name="connsiteX22" fmla="*/ 230437 w 457187"/>
              <a:gd name="connsiteY22" fmla="*/ 268856 h 503040"/>
              <a:gd name="connsiteX23" fmla="*/ 205686 w 457187"/>
              <a:gd name="connsiteY23" fmla="*/ 284088 h 503040"/>
              <a:gd name="connsiteX24" fmla="*/ 191406 w 457187"/>
              <a:gd name="connsiteY24" fmla="*/ 388804 h 503040"/>
              <a:gd name="connsiteX25" fmla="*/ 173319 w 457187"/>
              <a:gd name="connsiteY25" fmla="*/ 389756 h 503040"/>
              <a:gd name="connsiteX26" fmla="*/ 172367 w 457187"/>
              <a:gd name="connsiteY26" fmla="*/ 377381 h 503040"/>
              <a:gd name="connsiteX27" fmla="*/ 139048 w 457187"/>
              <a:gd name="connsiteY27" fmla="*/ 347870 h 503040"/>
              <a:gd name="connsiteX28" fmla="*/ 109537 w 457187"/>
              <a:gd name="connsiteY28" fmla="*/ 381189 h 503040"/>
              <a:gd name="connsiteX29" fmla="*/ 110489 w 457187"/>
              <a:gd name="connsiteY29" fmla="*/ 403084 h 503040"/>
              <a:gd name="connsiteX30" fmla="*/ 129529 w 457187"/>
              <a:gd name="connsiteY30" fmla="*/ 429739 h 503040"/>
              <a:gd name="connsiteX31" fmla="*/ 135240 w 457187"/>
              <a:gd name="connsiteY31" fmla="*/ 460202 h 50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57187" h="503040">
                <a:moveTo>
                  <a:pt x="135240" y="460202"/>
                </a:moveTo>
                <a:lnTo>
                  <a:pt x="134288" y="503040"/>
                </a:lnTo>
                <a:cubicBezTo>
                  <a:pt x="109537" y="424027"/>
                  <a:pt x="84786" y="345014"/>
                  <a:pt x="60035" y="266953"/>
                </a:cubicBezTo>
                <a:cubicBezTo>
                  <a:pt x="32428" y="265049"/>
                  <a:pt x="8629" y="245057"/>
                  <a:pt x="1965" y="218402"/>
                </a:cubicBezTo>
                <a:cubicBezTo>
                  <a:pt x="1965" y="217450"/>
                  <a:pt x="1013" y="216498"/>
                  <a:pt x="1013" y="215546"/>
                </a:cubicBezTo>
                <a:cubicBezTo>
                  <a:pt x="1013" y="215546"/>
                  <a:pt x="1013" y="215546"/>
                  <a:pt x="1013" y="214594"/>
                </a:cubicBezTo>
                <a:cubicBezTo>
                  <a:pt x="-3747" y="186987"/>
                  <a:pt x="8629" y="157476"/>
                  <a:pt x="30524" y="139389"/>
                </a:cubicBezTo>
                <a:cubicBezTo>
                  <a:pt x="52419" y="121302"/>
                  <a:pt x="83834" y="115590"/>
                  <a:pt x="111441" y="121302"/>
                </a:cubicBezTo>
                <a:cubicBezTo>
                  <a:pt x="124769" y="74655"/>
                  <a:pt x="156183" y="31817"/>
                  <a:pt x="199974" y="8970"/>
                </a:cubicBezTo>
                <a:cubicBezTo>
                  <a:pt x="213301" y="2306"/>
                  <a:pt x="227581" y="-2454"/>
                  <a:pt x="241860" y="1354"/>
                </a:cubicBezTo>
                <a:cubicBezTo>
                  <a:pt x="256140" y="5162"/>
                  <a:pt x="267564" y="20393"/>
                  <a:pt x="262804" y="33721"/>
                </a:cubicBezTo>
                <a:cubicBezTo>
                  <a:pt x="283747" y="25153"/>
                  <a:pt x="305642" y="16585"/>
                  <a:pt x="328489" y="12778"/>
                </a:cubicBezTo>
                <a:cubicBezTo>
                  <a:pt x="350385" y="8970"/>
                  <a:pt x="374184" y="10874"/>
                  <a:pt x="394175" y="21345"/>
                </a:cubicBezTo>
                <a:cubicBezTo>
                  <a:pt x="414166" y="31817"/>
                  <a:pt x="428446" y="52760"/>
                  <a:pt x="427494" y="75607"/>
                </a:cubicBezTo>
                <a:cubicBezTo>
                  <a:pt x="426542" y="91791"/>
                  <a:pt x="417974" y="107974"/>
                  <a:pt x="404647" y="116542"/>
                </a:cubicBezTo>
                <a:cubicBezTo>
                  <a:pt x="435110" y="120350"/>
                  <a:pt x="455101" y="147957"/>
                  <a:pt x="457005" y="178420"/>
                </a:cubicBezTo>
                <a:cubicBezTo>
                  <a:pt x="457957" y="190795"/>
                  <a:pt x="455101" y="203171"/>
                  <a:pt x="450341" y="214594"/>
                </a:cubicBezTo>
                <a:cubicBezTo>
                  <a:pt x="449389" y="215546"/>
                  <a:pt x="449389" y="217450"/>
                  <a:pt x="448437" y="218402"/>
                </a:cubicBezTo>
                <a:cubicBezTo>
                  <a:pt x="441773" y="233634"/>
                  <a:pt x="430350" y="246961"/>
                  <a:pt x="417974" y="256481"/>
                </a:cubicBezTo>
                <a:cubicBezTo>
                  <a:pt x="406551" y="265049"/>
                  <a:pt x="393223" y="271712"/>
                  <a:pt x="378944" y="276472"/>
                </a:cubicBezTo>
                <a:lnTo>
                  <a:pt x="375136" y="209835"/>
                </a:lnTo>
                <a:lnTo>
                  <a:pt x="236149" y="218402"/>
                </a:lnTo>
                <a:lnTo>
                  <a:pt x="230437" y="268856"/>
                </a:lnTo>
                <a:lnTo>
                  <a:pt x="205686" y="284088"/>
                </a:lnTo>
                <a:lnTo>
                  <a:pt x="191406" y="388804"/>
                </a:lnTo>
                <a:lnTo>
                  <a:pt x="173319" y="389756"/>
                </a:lnTo>
                <a:lnTo>
                  <a:pt x="172367" y="377381"/>
                </a:lnTo>
                <a:cubicBezTo>
                  <a:pt x="171415" y="360245"/>
                  <a:pt x="156183" y="346918"/>
                  <a:pt x="139048" y="347870"/>
                </a:cubicBezTo>
                <a:cubicBezTo>
                  <a:pt x="121913" y="348822"/>
                  <a:pt x="108585" y="364053"/>
                  <a:pt x="109537" y="381189"/>
                </a:cubicBezTo>
                <a:lnTo>
                  <a:pt x="110489" y="403084"/>
                </a:lnTo>
                <a:cubicBezTo>
                  <a:pt x="111441" y="415459"/>
                  <a:pt x="119057" y="425931"/>
                  <a:pt x="129529" y="429739"/>
                </a:cubicBezTo>
                <a:cubicBezTo>
                  <a:pt x="130481" y="440210"/>
                  <a:pt x="132384" y="450682"/>
                  <a:pt x="135240" y="460202"/>
                </a:cubicBezTo>
                <a:close/>
              </a:path>
            </a:pathLst>
          </a:custGeom>
          <a:solidFill>
            <a:srgbClr val="DB3568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ca-ES"/>
          </a:p>
        </p:txBody>
      </p:sp>
      <p:sp>
        <p:nvSpPr>
          <p:cNvPr id="34" name="Forma libre 33">
            <a:extLst>
              <a:ext uri="{FF2B5EF4-FFF2-40B4-BE49-F238E27FC236}">
                <a16:creationId xmlns:a16="http://schemas.microsoft.com/office/drawing/2014/main" id="{96FB7ED6-DC42-4DC8-4B20-028C4F8CFE2F}"/>
              </a:ext>
            </a:extLst>
          </p:cNvPr>
          <p:cNvSpPr/>
          <p:nvPr/>
        </p:nvSpPr>
        <p:spPr>
          <a:xfrm>
            <a:off x="1319579" y="3340910"/>
            <a:ext cx="2410049" cy="2695439"/>
          </a:xfrm>
          <a:custGeom>
            <a:avLst/>
            <a:gdLst>
              <a:gd name="connsiteX0" fmla="*/ 979932 w 2410049"/>
              <a:gd name="connsiteY0" fmla="*/ 423 h 2695439"/>
              <a:gd name="connsiteX1" fmla="*/ 980884 w 2410049"/>
              <a:gd name="connsiteY1" fmla="*/ 3279 h 2695439"/>
              <a:gd name="connsiteX2" fmla="*/ 609617 w 2410049"/>
              <a:gd name="connsiteY2" fmla="*/ 140362 h 2695439"/>
              <a:gd name="connsiteX3" fmla="*/ 267861 w 2410049"/>
              <a:gd name="connsiteY3" fmla="*/ 432616 h 2695439"/>
              <a:gd name="connsiteX4" fmla="*/ 265005 w 2410049"/>
              <a:gd name="connsiteY4" fmla="*/ 429760 h 2695439"/>
              <a:gd name="connsiteX5" fmla="*/ 608665 w 2410049"/>
              <a:gd name="connsiteY5" fmla="*/ 137506 h 2695439"/>
              <a:gd name="connsiteX6" fmla="*/ 979932 w 2410049"/>
              <a:gd name="connsiteY6" fmla="*/ 423 h 2695439"/>
              <a:gd name="connsiteX7" fmla="*/ 979932 w 2410049"/>
              <a:gd name="connsiteY7" fmla="*/ 423 h 2695439"/>
              <a:gd name="connsiteX8" fmla="*/ 2246999 w 2410049"/>
              <a:gd name="connsiteY8" fmla="*/ 587786 h 2695439"/>
              <a:gd name="connsiteX9" fmla="*/ 2202256 w 2410049"/>
              <a:gd name="connsiteY9" fmla="*/ 1851046 h 2695439"/>
              <a:gd name="connsiteX10" fmla="*/ 2206064 w 2410049"/>
              <a:gd name="connsiteY10" fmla="*/ 1853902 h 2695439"/>
              <a:gd name="connsiteX11" fmla="*/ 2366947 w 2410049"/>
              <a:gd name="connsiteY11" fmla="*/ 1500722 h 2695439"/>
              <a:gd name="connsiteX12" fmla="*/ 2250807 w 2410049"/>
              <a:gd name="connsiteY12" fmla="*/ 586834 h 2695439"/>
              <a:gd name="connsiteX13" fmla="*/ 1522552 w 2410049"/>
              <a:gd name="connsiteY13" fmla="*/ 22318 h 2695439"/>
              <a:gd name="connsiteX14" fmla="*/ 1430212 w 2410049"/>
              <a:gd name="connsiteY14" fmla="*/ 1375 h 2695439"/>
              <a:gd name="connsiteX15" fmla="*/ 1428308 w 2410049"/>
              <a:gd name="connsiteY15" fmla="*/ 5183 h 2695439"/>
              <a:gd name="connsiteX16" fmla="*/ 2246999 w 2410049"/>
              <a:gd name="connsiteY16" fmla="*/ 587786 h 2695439"/>
              <a:gd name="connsiteX17" fmla="*/ 205983 w 2410049"/>
              <a:gd name="connsiteY17" fmla="*/ 508773 h 2695439"/>
              <a:gd name="connsiteX18" fmla="*/ 43197 w 2410049"/>
              <a:gd name="connsiteY18" fmla="*/ 864809 h 2695439"/>
              <a:gd name="connsiteX19" fmla="*/ 96507 w 2410049"/>
              <a:gd name="connsiteY19" fmla="*/ 1653037 h 2695439"/>
              <a:gd name="connsiteX20" fmla="*/ 99363 w 2410049"/>
              <a:gd name="connsiteY20" fmla="*/ 1651133 h 2695439"/>
              <a:gd name="connsiteX21" fmla="*/ 209791 w 2410049"/>
              <a:gd name="connsiteY21" fmla="*/ 509725 h 2695439"/>
              <a:gd name="connsiteX22" fmla="*/ 205983 w 2410049"/>
              <a:gd name="connsiteY22" fmla="*/ 508773 h 2695439"/>
              <a:gd name="connsiteX23" fmla="*/ 1801479 w 2410049"/>
              <a:gd name="connsiteY23" fmla="*/ 2228976 h 2695439"/>
              <a:gd name="connsiteX24" fmla="*/ 2147043 w 2410049"/>
              <a:gd name="connsiteY24" fmla="*/ 1932915 h 2695439"/>
              <a:gd name="connsiteX25" fmla="*/ 2144186 w 2410049"/>
              <a:gd name="connsiteY25" fmla="*/ 1930059 h 2695439"/>
              <a:gd name="connsiteX26" fmla="*/ 1799575 w 2410049"/>
              <a:gd name="connsiteY26" fmla="*/ 2225169 h 2695439"/>
              <a:gd name="connsiteX27" fmla="*/ 1765304 w 2410049"/>
              <a:gd name="connsiteY27" fmla="*/ 2243256 h 2695439"/>
              <a:gd name="connsiteX28" fmla="*/ 1765304 w 2410049"/>
              <a:gd name="connsiteY28" fmla="*/ 2247064 h 2695439"/>
              <a:gd name="connsiteX29" fmla="*/ 1801479 w 2410049"/>
              <a:gd name="connsiteY29" fmla="*/ 2228976 h 2695439"/>
              <a:gd name="connsiteX30" fmla="*/ 1059897 w 2410049"/>
              <a:gd name="connsiteY30" fmla="*/ 2694488 h 2695439"/>
              <a:gd name="connsiteX31" fmla="*/ 1118919 w 2410049"/>
              <a:gd name="connsiteY31" fmla="*/ 2385099 h 2695439"/>
              <a:gd name="connsiteX32" fmla="*/ 1603470 w 2410049"/>
              <a:gd name="connsiteY32" fmla="*/ 2319413 h 2695439"/>
              <a:gd name="connsiteX33" fmla="*/ 1602518 w 2410049"/>
              <a:gd name="connsiteY33" fmla="*/ 2315605 h 2695439"/>
              <a:gd name="connsiteX34" fmla="*/ 1119871 w 2410049"/>
              <a:gd name="connsiteY34" fmla="*/ 2380339 h 2695439"/>
              <a:gd name="connsiteX35" fmla="*/ 1191268 w 2410049"/>
              <a:gd name="connsiteY35" fmla="*/ 2116644 h 2695439"/>
              <a:gd name="connsiteX36" fmla="*/ 1306456 w 2410049"/>
              <a:gd name="connsiteY36" fmla="*/ 1626382 h 2695439"/>
              <a:gd name="connsiteX37" fmla="*/ 1347391 w 2410049"/>
              <a:gd name="connsiteY37" fmla="*/ 1348407 h 2695439"/>
              <a:gd name="connsiteX38" fmla="*/ 1332159 w 2410049"/>
              <a:gd name="connsiteY38" fmla="*/ 1335080 h 2695439"/>
              <a:gd name="connsiteX39" fmla="*/ 984691 w 2410049"/>
              <a:gd name="connsiteY39" fmla="*/ 1289386 h 2695439"/>
              <a:gd name="connsiteX40" fmla="*/ 990403 w 2410049"/>
              <a:gd name="connsiteY40" fmla="*/ 2151867 h 2695439"/>
              <a:gd name="connsiteX41" fmla="*/ 926621 w 2410049"/>
              <a:gd name="connsiteY41" fmla="*/ 2350828 h 2695439"/>
              <a:gd name="connsiteX42" fmla="*/ 161240 w 2410049"/>
              <a:gd name="connsiteY42" fmla="*/ 1778696 h 2695439"/>
              <a:gd name="connsiteX43" fmla="*/ 139345 w 2410049"/>
              <a:gd name="connsiteY43" fmla="*/ 1738714 h 2695439"/>
              <a:gd name="connsiteX44" fmla="*/ 136489 w 2410049"/>
              <a:gd name="connsiteY44" fmla="*/ 1740618 h 2695439"/>
              <a:gd name="connsiteX45" fmla="*/ 158385 w 2410049"/>
              <a:gd name="connsiteY45" fmla="*/ 1780600 h 2695439"/>
              <a:gd name="connsiteX46" fmla="*/ 886639 w 2410049"/>
              <a:gd name="connsiteY46" fmla="*/ 2345116 h 2695439"/>
              <a:gd name="connsiteX47" fmla="*/ 926621 w 2410049"/>
              <a:gd name="connsiteY47" fmla="*/ 2355588 h 2695439"/>
              <a:gd name="connsiteX48" fmla="*/ 921862 w 2410049"/>
              <a:gd name="connsiteY48" fmla="*/ 2695440 h 2695439"/>
              <a:gd name="connsiteX49" fmla="*/ 935189 w 2410049"/>
              <a:gd name="connsiteY49" fmla="*/ 2695440 h 2695439"/>
              <a:gd name="connsiteX50" fmla="*/ 1049425 w 2410049"/>
              <a:gd name="connsiteY50" fmla="*/ 2695440 h 2695439"/>
              <a:gd name="connsiteX51" fmla="*/ 1059897 w 2410049"/>
              <a:gd name="connsiteY51" fmla="*/ 2695440 h 2695439"/>
              <a:gd name="connsiteX52" fmla="*/ 1059897 w 2410049"/>
              <a:gd name="connsiteY52" fmla="*/ 2694488 h 2695439"/>
              <a:gd name="connsiteX53" fmla="*/ 1059897 w 2410049"/>
              <a:gd name="connsiteY53" fmla="*/ 2694488 h 2695439"/>
              <a:gd name="connsiteX54" fmla="*/ 1592046 w 2410049"/>
              <a:gd name="connsiteY54" fmla="*/ 1510242 h 2695439"/>
              <a:gd name="connsiteX55" fmla="*/ 1559679 w 2410049"/>
              <a:gd name="connsiteY55" fmla="*/ 1428373 h 2695439"/>
              <a:gd name="connsiteX56" fmla="*/ 1829085 w 2410049"/>
              <a:gd name="connsiteY56" fmla="*/ 1641613 h 2695439"/>
              <a:gd name="connsiteX57" fmla="*/ 1842413 w 2410049"/>
              <a:gd name="connsiteY57" fmla="*/ 1676836 h 2695439"/>
              <a:gd name="connsiteX58" fmla="*/ 1828134 w 2410049"/>
              <a:gd name="connsiteY58" fmla="*/ 1798688 h 2695439"/>
              <a:gd name="connsiteX59" fmla="*/ 1767208 w 2410049"/>
              <a:gd name="connsiteY59" fmla="*/ 2245160 h 2695439"/>
              <a:gd name="connsiteX60" fmla="*/ 1767208 w 2410049"/>
              <a:gd name="connsiteY60" fmla="*/ 2248968 h 2695439"/>
              <a:gd name="connsiteX61" fmla="*/ 1758640 w 2410049"/>
              <a:gd name="connsiteY61" fmla="*/ 2376531 h 2695439"/>
              <a:gd name="connsiteX62" fmla="*/ 1747217 w 2410049"/>
              <a:gd name="connsiteY62" fmla="*/ 2376531 h 2695439"/>
              <a:gd name="connsiteX63" fmla="*/ 1632981 w 2410049"/>
              <a:gd name="connsiteY63" fmla="*/ 2376531 h 2695439"/>
              <a:gd name="connsiteX64" fmla="*/ 1619653 w 2410049"/>
              <a:gd name="connsiteY64" fmla="*/ 2376531 h 2695439"/>
              <a:gd name="connsiteX65" fmla="*/ 1606325 w 2410049"/>
              <a:gd name="connsiteY65" fmla="*/ 2320365 h 2695439"/>
              <a:gd name="connsiteX66" fmla="*/ 1605373 w 2410049"/>
              <a:gd name="connsiteY66" fmla="*/ 2316557 h 2695439"/>
              <a:gd name="connsiteX67" fmla="*/ 1632029 w 2410049"/>
              <a:gd name="connsiteY67" fmla="*/ 1833910 h 2695439"/>
              <a:gd name="connsiteX68" fmla="*/ 1652020 w 2410049"/>
              <a:gd name="connsiteY68" fmla="*/ 1769177 h 2695439"/>
              <a:gd name="connsiteX69" fmla="*/ 1310264 w 2410049"/>
              <a:gd name="connsiteY69" fmla="*/ 1627334 h 2695439"/>
              <a:gd name="connsiteX70" fmla="*/ 1351199 w 2410049"/>
              <a:gd name="connsiteY70" fmla="*/ 1349359 h 2695439"/>
              <a:gd name="connsiteX71" fmla="*/ 1422596 w 2410049"/>
              <a:gd name="connsiteY71" fmla="*/ 1414093 h 2695439"/>
              <a:gd name="connsiteX72" fmla="*/ 1499705 w 2410049"/>
              <a:gd name="connsiteY72" fmla="*/ 1502626 h 2695439"/>
              <a:gd name="connsiteX73" fmla="*/ 1529216 w 2410049"/>
              <a:gd name="connsiteY73" fmla="*/ 1558792 h 2695439"/>
              <a:gd name="connsiteX74" fmla="*/ 1538736 w 2410049"/>
              <a:gd name="connsiteY74" fmla="*/ 1555936 h 2695439"/>
              <a:gd name="connsiteX75" fmla="*/ 1519696 w 2410049"/>
              <a:gd name="connsiteY75" fmla="*/ 1494058 h 2695439"/>
              <a:gd name="connsiteX76" fmla="*/ 1522552 w 2410049"/>
              <a:gd name="connsiteY76" fmla="*/ 1492154 h 2695439"/>
              <a:gd name="connsiteX77" fmla="*/ 1524456 w 2410049"/>
              <a:gd name="connsiteY77" fmla="*/ 1495010 h 2695439"/>
              <a:gd name="connsiteX78" fmla="*/ 1553967 w 2410049"/>
              <a:gd name="connsiteY78" fmla="*/ 1551176 h 2695439"/>
              <a:gd name="connsiteX79" fmla="*/ 1563487 w 2410049"/>
              <a:gd name="connsiteY79" fmla="*/ 1548320 h 2695439"/>
              <a:gd name="connsiteX80" fmla="*/ 1540640 w 2410049"/>
              <a:gd name="connsiteY80" fmla="*/ 1479779 h 2695439"/>
              <a:gd name="connsiteX81" fmla="*/ 1540640 w 2410049"/>
              <a:gd name="connsiteY81" fmla="*/ 1479779 h 2695439"/>
              <a:gd name="connsiteX82" fmla="*/ 1545400 w 2410049"/>
              <a:gd name="connsiteY82" fmla="*/ 1486443 h 2695439"/>
              <a:gd name="connsiteX83" fmla="*/ 1574911 w 2410049"/>
              <a:gd name="connsiteY83" fmla="*/ 1542609 h 2695439"/>
              <a:gd name="connsiteX84" fmla="*/ 1584430 w 2410049"/>
              <a:gd name="connsiteY84" fmla="*/ 1539753 h 2695439"/>
              <a:gd name="connsiteX85" fmla="*/ 1554919 w 2410049"/>
              <a:gd name="connsiteY85" fmla="*/ 1461692 h 2695439"/>
              <a:gd name="connsiteX86" fmla="*/ 1556823 w 2410049"/>
              <a:gd name="connsiteY86" fmla="*/ 1457884 h 2695439"/>
              <a:gd name="connsiteX87" fmla="*/ 1557775 w 2410049"/>
              <a:gd name="connsiteY87" fmla="*/ 1458836 h 2695439"/>
              <a:gd name="connsiteX88" fmla="*/ 1587286 w 2410049"/>
              <a:gd name="connsiteY88" fmla="*/ 1515002 h 2695439"/>
              <a:gd name="connsiteX89" fmla="*/ 1592046 w 2410049"/>
              <a:gd name="connsiteY89" fmla="*/ 1510242 h 2695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410049" h="2695439">
                <a:moveTo>
                  <a:pt x="979932" y="423"/>
                </a:moveTo>
                <a:cubicBezTo>
                  <a:pt x="979932" y="1375"/>
                  <a:pt x="980884" y="2327"/>
                  <a:pt x="980884" y="3279"/>
                </a:cubicBezTo>
                <a:cubicBezTo>
                  <a:pt x="853320" y="27078"/>
                  <a:pt x="727661" y="72773"/>
                  <a:pt x="609617" y="140362"/>
                </a:cubicBezTo>
                <a:cubicBezTo>
                  <a:pt x="474437" y="217471"/>
                  <a:pt x="359249" y="317428"/>
                  <a:pt x="267861" y="432616"/>
                </a:cubicBezTo>
                <a:cubicBezTo>
                  <a:pt x="266909" y="431664"/>
                  <a:pt x="265957" y="430712"/>
                  <a:pt x="265005" y="429760"/>
                </a:cubicBezTo>
                <a:cubicBezTo>
                  <a:pt x="358298" y="312668"/>
                  <a:pt x="474437" y="213664"/>
                  <a:pt x="608665" y="137506"/>
                </a:cubicBezTo>
                <a:cubicBezTo>
                  <a:pt x="724805" y="69917"/>
                  <a:pt x="850464" y="24222"/>
                  <a:pt x="979932" y="423"/>
                </a:cubicBezTo>
                <a:cubicBezTo>
                  <a:pt x="979932" y="-529"/>
                  <a:pt x="979932" y="423"/>
                  <a:pt x="979932" y="423"/>
                </a:cubicBezTo>
                <a:close/>
                <a:moveTo>
                  <a:pt x="2246999" y="587786"/>
                </a:moveTo>
                <a:cubicBezTo>
                  <a:pt x="2480231" y="996180"/>
                  <a:pt x="2445960" y="1484539"/>
                  <a:pt x="2202256" y="1851046"/>
                </a:cubicBezTo>
                <a:cubicBezTo>
                  <a:pt x="2203208" y="1851998"/>
                  <a:pt x="2204161" y="1852950"/>
                  <a:pt x="2206064" y="1853902"/>
                </a:cubicBezTo>
                <a:cubicBezTo>
                  <a:pt x="2277462" y="1747282"/>
                  <a:pt x="2331724" y="1628286"/>
                  <a:pt x="2366947" y="1500722"/>
                </a:cubicBezTo>
                <a:cubicBezTo>
                  <a:pt x="2451672" y="1190381"/>
                  <a:pt x="2410737" y="865761"/>
                  <a:pt x="2250807" y="586834"/>
                </a:cubicBezTo>
                <a:cubicBezTo>
                  <a:pt x="2091828" y="307908"/>
                  <a:pt x="1832894" y="107043"/>
                  <a:pt x="1522552" y="22318"/>
                </a:cubicBezTo>
                <a:cubicBezTo>
                  <a:pt x="1492089" y="13751"/>
                  <a:pt x="1461627" y="7087"/>
                  <a:pt x="1430212" y="1375"/>
                </a:cubicBezTo>
                <a:cubicBezTo>
                  <a:pt x="1429260" y="2327"/>
                  <a:pt x="1429260" y="4231"/>
                  <a:pt x="1428308" y="5183"/>
                </a:cubicBezTo>
                <a:cubicBezTo>
                  <a:pt x="1761496" y="68013"/>
                  <a:pt x="2066125" y="270782"/>
                  <a:pt x="2246999" y="587786"/>
                </a:cubicBezTo>
                <a:close/>
                <a:moveTo>
                  <a:pt x="205983" y="508773"/>
                </a:moveTo>
                <a:cubicBezTo>
                  <a:pt x="133633" y="616345"/>
                  <a:pt x="78419" y="736293"/>
                  <a:pt x="43197" y="864809"/>
                </a:cubicBezTo>
                <a:cubicBezTo>
                  <a:pt x="-29153" y="1129455"/>
                  <a:pt x="-10113" y="1404574"/>
                  <a:pt x="96507" y="1653037"/>
                </a:cubicBezTo>
                <a:cubicBezTo>
                  <a:pt x="97459" y="1652085"/>
                  <a:pt x="98411" y="1652085"/>
                  <a:pt x="99363" y="1651133"/>
                </a:cubicBezTo>
                <a:cubicBezTo>
                  <a:pt x="-62472" y="1270346"/>
                  <a:pt x="-12969" y="840057"/>
                  <a:pt x="209791" y="509725"/>
                </a:cubicBezTo>
                <a:cubicBezTo>
                  <a:pt x="207887" y="510677"/>
                  <a:pt x="206935" y="509725"/>
                  <a:pt x="205983" y="508773"/>
                </a:cubicBezTo>
                <a:close/>
                <a:moveTo>
                  <a:pt x="1801479" y="2228976"/>
                </a:moveTo>
                <a:cubicBezTo>
                  <a:pt x="1936658" y="2151867"/>
                  <a:pt x="2053750" y="2050959"/>
                  <a:pt x="2147043" y="1932915"/>
                </a:cubicBezTo>
                <a:cubicBezTo>
                  <a:pt x="2146091" y="1931963"/>
                  <a:pt x="2145138" y="1931011"/>
                  <a:pt x="2144186" y="1930059"/>
                </a:cubicBezTo>
                <a:cubicBezTo>
                  <a:pt x="2051846" y="2046199"/>
                  <a:pt x="1936658" y="2147108"/>
                  <a:pt x="1799575" y="2225169"/>
                </a:cubicBezTo>
                <a:cubicBezTo>
                  <a:pt x="1788151" y="2231832"/>
                  <a:pt x="1776727" y="2237544"/>
                  <a:pt x="1765304" y="2243256"/>
                </a:cubicBezTo>
                <a:cubicBezTo>
                  <a:pt x="1765304" y="2244208"/>
                  <a:pt x="1765304" y="2246112"/>
                  <a:pt x="1765304" y="2247064"/>
                </a:cubicBezTo>
                <a:cubicBezTo>
                  <a:pt x="1777679" y="2242304"/>
                  <a:pt x="1789103" y="2235640"/>
                  <a:pt x="1801479" y="2228976"/>
                </a:cubicBezTo>
                <a:close/>
                <a:moveTo>
                  <a:pt x="1059897" y="2694488"/>
                </a:moveTo>
                <a:cubicBezTo>
                  <a:pt x="1077984" y="2589772"/>
                  <a:pt x="1096071" y="2486959"/>
                  <a:pt x="1118919" y="2385099"/>
                </a:cubicBezTo>
                <a:cubicBezTo>
                  <a:pt x="1283609" y="2397475"/>
                  <a:pt x="1448299" y="2374627"/>
                  <a:pt x="1603470" y="2319413"/>
                </a:cubicBezTo>
                <a:cubicBezTo>
                  <a:pt x="1603470" y="2318461"/>
                  <a:pt x="1602518" y="2316557"/>
                  <a:pt x="1602518" y="2315605"/>
                </a:cubicBezTo>
                <a:cubicBezTo>
                  <a:pt x="1444491" y="2370820"/>
                  <a:pt x="1280753" y="2391763"/>
                  <a:pt x="1119871" y="2380339"/>
                </a:cubicBezTo>
                <a:cubicBezTo>
                  <a:pt x="1139862" y="2291806"/>
                  <a:pt x="1162709" y="2204226"/>
                  <a:pt x="1191268" y="2116644"/>
                </a:cubicBezTo>
                <a:cubicBezTo>
                  <a:pt x="1243626" y="1958618"/>
                  <a:pt x="1278849" y="1792024"/>
                  <a:pt x="1306456" y="1626382"/>
                </a:cubicBezTo>
                <a:cubicBezTo>
                  <a:pt x="1321688" y="1533089"/>
                  <a:pt x="1335015" y="1440748"/>
                  <a:pt x="1347391" y="1348407"/>
                </a:cubicBezTo>
                <a:lnTo>
                  <a:pt x="1332159" y="1335080"/>
                </a:lnTo>
                <a:cubicBezTo>
                  <a:pt x="1216019" y="1336032"/>
                  <a:pt x="1096071" y="1316041"/>
                  <a:pt x="984691" y="1289386"/>
                </a:cubicBezTo>
                <a:cubicBezTo>
                  <a:pt x="931381" y="1577831"/>
                  <a:pt x="1116063" y="1882461"/>
                  <a:pt x="990403" y="2151867"/>
                </a:cubicBezTo>
                <a:cubicBezTo>
                  <a:pt x="960892" y="2214697"/>
                  <a:pt x="939949" y="2282287"/>
                  <a:pt x="926621" y="2350828"/>
                </a:cubicBezTo>
                <a:cubicBezTo>
                  <a:pt x="614376" y="2276575"/>
                  <a:pt x="332594" y="2078566"/>
                  <a:pt x="161240" y="1778696"/>
                </a:cubicBezTo>
                <a:cubicBezTo>
                  <a:pt x="153625" y="1765369"/>
                  <a:pt x="146009" y="1752041"/>
                  <a:pt x="139345" y="1738714"/>
                </a:cubicBezTo>
                <a:cubicBezTo>
                  <a:pt x="138393" y="1739666"/>
                  <a:pt x="137441" y="1739666"/>
                  <a:pt x="136489" y="1740618"/>
                </a:cubicBezTo>
                <a:cubicBezTo>
                  <a:pt x="143153" y="1753945"/>
                  <a:pt x="150769" y="1767273"/>
                  <a:pt x="158385" y="1780600"/>
                </a:cubicBezTo>
                <a:cubicBezTo>
                  <a:pt x="317363" y="2059526"/>
                  <a:pt x="576298" y="2260391"/>
                  <a:pt x="886639" y="2345116"/>
                </a:cubicBezTo>
                <a:cubicBezTo>
                  <a:pt x="899966" y="2348924"/>
                  <a:pt x="913294" y="2351780"/>
                  <a:pt x="926621" y="2355588"/>
                </a:cubicBezTo>
                <a:cubicBezTo>
                  <a:pt x="904726" y="2469824"/>
                  <a:pt x="903774" y="2587868"/>
                  <a:pt x="921862" y="2695440"/>
                </a:cubicBezTo>
                <a:lnTo>
                  <a:pt x="935189" y="2695440"/>
                </a:lnTo>
                <a:lnTo>
                  <a:pt x="1049425" y="2695440"/>
                </a:lnTo>
                <a:lnTo>
                  <a:pt x="1059897" y="2695440"/>
                </a:lnTo>
                <a:lnTo>
                  <a:pt x="1059897" y="2694488"/>
                </a:lnTo>
                <a:lnTo>
                  <a:pt x="1059897" y="2694488"/>
                </a:lnTo>
                <a:close/>
                <a:moveTo>
                  <a:pt x="1592046" y="1510242"/>
                </a:moveTo>
                <a:cubicBezTo>
                  <a:pt x="1589190" y="1482635"/>
                  <a:pt x="1577766" y="1451220"/>
                  <a:pt x="1559679" y="1428373"/>
                </a:cubicBezTo>
                <a:cubicBezTo>
                  <a:pt x="1649164" y="1491202"/>
                  <a:pt x="1728177" y="1545465"/>
                  <a:pt x="1829085" y="1641613"/>
                </a:cubicBezTo>
                <a:cubicBezTo>
                  <a:pt x="1838605" y="1650181"/>
                  <a:pt x="1843365" y="1663508"/>
                  <a:pt x="1842413" y="1676836"/>
                </a:cubicBezTo>
                <a:cubicBezTo>
                  <a:pt x="1840509" y="1707299"/>
                  <a:pt x="1835749" y="1762513"/>
                  <a:pt x="1828134" y="1798688"/>
                </a:cubicBezTo>
                <a:cubicBezTo>
                  <a:pt x="1794815" y="1947195"/>
                  <a:pt x="1778631" y="2094749"/>
                  <a:pt x="1767208" y="2245160"/>
                </a:cubicBezTo>
                <a:cubicBezTo>
                  <a:pt x="1767208" y="2246112"/>
                  <a:pt x="1767208" y="2248016"/>
                  <a:pt x="1767208" y="2248968"/>
                </a:cubicBezTo>
                <a:cubicBezTo>
                  <a:pt x="1764352" y="2290854"/>
                  <a:pt x="1761496" y="2333693"/>
                  <a:pt x="1758640" y="2376531"/>
                </a:cubicBezTo>
                <a:lnTo>
                  <a:pt x="1747217" y="2376531"/>
                </a:lnTo>
                <a:lnTo>
                  <a:pt x="1632981" y="2376531"/>
                </a:lnTo>
                <a:lnTo>
                  <a:pt x="1619653" y="2376531"/>
                </a:lnTo>
                <a:cubicBezTo>
                  <a:pt x="1614893" y="2358444"/>
                  <a:pt x="1610133" y="2339405"/>
                  <a:pt x="1606325" y="2320365"/>
                </a:cubicBezTo>
                <a:cubicBezTo>
                  <a:pt x="1606325" y="2319413"/>
                  <a:pt x="1605373" y="2317509"/>
                  <a:pt x="1605373" y="2316557"/>
                </a:cubicBezTo>
                <a:cubicBezTo>
                  <a:pt x="1572055" y="2157579"/>
                  <a:pt x="1577766" y="1983369"/>
                  <a:pt x="1632029" y="1833910"/>
                </a:cubicBezTo>
                <a:cubicBezTo>
                  <a:pt x="1634884" y="1826295"/>
                  <a:pt x="1645356" y="1792024"/>
                  <a:pt x="1652020" y="1769177"/>
                </a:cubicBezTo>
                <a:cubicBezTo>
                  <a:pt x="1512081" y="1727290"/>
                  <a:pt x="1401653" y="1679692"/>
                  <a:pt x="1310264" y="1627334"/>
                </a:cubicBezTo>
                <a:cubicBezTo>
                  <a:pt x="1325495" y="1534041"/>
                  <a:pt x="1338823" y="1441700"/>
                  <a:pt x="1351199" y="1349359"/>
                </a:cubicBezTo>
                <a:lnTo>
                  <a:pt x="1422596" y="1414093"/>
                </a:lnTo>
                <a:cubicBezTo>
                  <a:pt x="1426404" y="1459788"/>
                  <a:pt x="1459723" y="1482635"/>
                  <a:pt x="1499705" y="1502626"/>
                </a:cubicBezTo>
                <a:cubicBezTo>
                  <a:pt x="1512081" y="1519761"/>
                  <a:pt x="1520648" y="1538801"/>
                  <a:pt x="1529216" y="1558792"/>
                </a:cubicBezTo>
                <a:cubicBezTo>
                  <a:pt x="1531120" y="1563552"/>
                  <a:pt x="1538736" y="1561648"/>
                  <a:pt x="1538736" y="1555936"/>
                </a:cubicBezTo>
                <a:cubicBezTo>
                  <a:pt x="1536832" y="1535945"/>
                  <a:pt x="1530168" y="1513098"/>
                  <a:pt x="1519696" y="1494058"/>
                </a:cubicBezTo>
                <a:cubicBezTo>
                  <a:pt x="1520648" y="1493106"/>
                  <a:pt x="1521600" y="1493106"/>
                  <a:pt x="1522552" y="1492154"/>
                </a:cubicBezTo>
                <a:cubicBezTo>
                  <a:pt x="1523504" y="1493106"/>
                  <a:pt x="1523504" y="1494058"/>
                  <a:pt x="1524456" y="1495010"/>
                </a:cubicBezTo>
                <a:cubicBezTo>
                  <a:pt x="1536832" y="1512146"/>
                  <a:pt x="1545400" y="1531185"/>
                  <a:pt x="1553967" y="1551176"/>
                </a:cubicBezTo>
                <a:cubicBezTo>
                  <a:pt x="1555871" y="1555936"/>
                  <a:pt x="1563487" y="1554032"/>
                  <a:pt x="1563487" y="1548320"/>
                </a:cubicBezTo>
                <a:cubicBezTo>
                  <a:pt x="1561583" y="1525473"/>
                  <a:pt x="1553015" y="1500722"/>
                  <a:pt x="1540640" y="1479779"/>
                </a:cubicBezTo>
                <a:lnTo>
                  <a:pt x="1540640" y="1479779"/>
                </a:lnTo>
                <a:cubicBezTo>
                  <a:pt x="1542544" y="1481683"/>
                  <a:pt x="1543496" y="1483587"/>
                  <a:pt x="1545400" y="1486443"/>
                </a:cubicBezTo>
                <a:cubicBezTo>
                  <a:pt x="1557775" y="1503578"/>
                  <a:pt x="1566343" y="1522617"/>
                  <a:pt x="1574911" y="1542609"/>
                </a:cubicBezTo>
                <a:cubicBezTo>
                  <a:pt x="1576814" y="1547369"/>
                  <a:pt x="1584430" y="1545465"/>
                  <a:pt x="1584430" y="1539753"/>
                </a:cubicBezTo>
                <a:cubicBezTo>
                  <a:pt x="1581574" y="1514050"/>
                  <a:pt x="1572055" y="1484539"/>
                  <a:pt x="1554919" y="1461692"/>
                </a:cubicBezTo>
                <a:cubicBezTo>
                  <a:pt x="1555871" y="1460740"/>
                  <a:pt x="1555871" y="1458836"/>
                  <a:pt x="1556823" y="1457884"/>
                </a:cubicBezTo>
                <a:cubicBezTo>
                  <a:pt x="1556823" y="1457884"/>
                  <a:pt x="1556823" y="1458836"/>
                  <a:pt x="1557775" y="1458836"/>
                </a:cubicBezTo>
                <a:cubicBezTo>
                  <a:pt x="1570151" y="1475971"/>
                  <a:pt x="1578718" y="1495010"/>
                  <a:pt x="1587286" y="1515002"/>
                </a:cubicBezTo>
                <a:cubicBezTo>
                  <a:pt x="1584430" y="1517858"/>
                  <a:pt x="1592046" y="1515954"/>
                  <a:pt x="1592046" y="1510242"/>
                </a:cubicBezTo>
                <a:close/>
              </a:path>
            </a:pathLst>
          </a:custGeom>
          <a:solidFill>
            <a:srgbClr val="EDB539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ca-ES"/>
          </a:p>
        </p:txBody>
      </p:sp>
      <p:sp>
        <p:nvSpPr>
          <p:cNvPr id="35" name="Forma libre 34">
            <a:extLst>
              <a:ext uri="{FF2B5EF4-FFF2-40B4-BE49-F238E27FC236}">
                <a16:creationId xmlns:a16="http://schemas.microsoft.com/office/drawing/2014/main" id="{E4104608-CAD9-D46F-FD8A-56C56B60B332}"/>
              </a:ext>
            </a:extLst>
          </p:cNvPr>
          <p:cNvSpPr/>
          <p:nvPr/>
        </p:nvSpPr>
        <p:spPr>
          <a:xfrm>
            <a:off x="765536" y="2890101"/>
            <a:ext cx="3776807" cy="3462301"/>
          </a:xfrm>
          <a:custGeom>
            <a:avLst/>
            <a:gdLst>
              <a:gd name="connsiteX0" fmla="*/ 271667 w 3776807"/>
              <a:gd name="connsiteY0" fmla="*/ 3461350 h 3462301"/>
              <a:gd name="connsiteX1" fmla="*/ 178375 w 3776807"/>
              <a:gd name="connsiteY1" fmla="*/ 3461350 h 3462301"/>
              <a:gd name="connsiteX2" fmla="*/ 27964 w 3776807"/>
              <a:gd name="connsiteY2" fmla="*/ 3210983 h 3462301"/>
              <a:gd name="connsiteX3" fmla="*/ 141248 w 3776807"/>
              <a:gd name="connsiteY3" fmla="*/ 3286188 h 3462301"/>
              <a:gd name="connsiteX4" fmla="*/ 149816 w 3776807"/>
              <a:gd name="connsiteY4" fmla="*/ 3253821 h 3462301"/>
              <a:gd name="connsiteX5" fmla="*/ 8925 w 3776807"/>
              <a:gd name="connsiteY5" fmla="*/ 3134825 h 3462301"/>
              <a:gd name="connsiteX6" fmla="*/ 3213 w 3776807"/>
              <a:gd name="connsiteY6" fmla="*/ 3095795 h 3462301"/>
              <a:gd name="connsiteX7" fmla="*/ 357 w 3776807"/>
              <a:gd name="connsiteY7" fmla="*/ 3015830 h 3462301"/>
              <a:gd name="connsiteX8" fmla="*/ 19396 w 3776807"/>
              <a:gd name="connsiteY8" fmla="*/ 3035821 h 3462301"/>
              <a:gd name="connsiteX9" fmla="*/ 43195 w 3776807"/>
              <a:gd name="connsiteY9" fmla="*/ 3012022 h 3462301"/>
              <a:gd name="connsiteX10" fmla="*/ 4165 w 3776807"/>
              <a:gd name="connsiteY10" fmla="*/ 2966327 h 3462301"/>
              <a:gd name="connsiteX11" fmla="*/ 13685 w 3776807"/>
              <a:gd name="connsiteY11" fmla="*/ 2902546 h 3462301"/>
              <a:gd name="connsiteX12" fmla="*/ 107929 w 3776807"/>
              <a:gd name="connsiteY12" fmla="*/ 2996790 h 3462301"/>
              <a:gd name="connsiteX13" fmla="*/ 125065 w 3776807"/>
              <a:gd name="connsiteY13" fmla="*/ 2968231 h 3462301"/>
              <a:gd name="connsiteX14" fmla="*/ 25108 w 3776807"/>
              <a:gd name="connsiteY14" fmla="*/ 2859707 h 3462301"/>
              <a:gd name="connsiteX15" fmla="*/ 138392 w 3776807"/>
              <a:gd name="connsiteY15" fmla="*/ 2640755 h 3462301"/>
              <a:gd name="connsiteX16" fmla="*/ 265004 w 3776807"/>
              <a:gd name="connsiteY16" fmla="*/ 2790214 h 3462301"/>
              <a:gd name="connsiteX17" fmla="*/ 218357 w 3776807"/>
              <a:gd name="connsiteY17" fmla="*/ 2853043 h 3462301"/>
              <a:gd name="connsiteX18" fmla="*/ 242156 w 3776807"/>
              <a:gd name="connsiteY18" fmla="*/ 2876843 h 3462301"/>
              <a:gd name="connsiteX19" fmla="*/ 284043 w 3776807"/>
              <a:gd name="connsiteY19" fmla="*/ 2822580 h 3462301"/>
              <a:gd name="connsiteX20" fmla="*/ 322122 w 3776807"/>
              <a:gd name="connsiteY20" fmla="*/ 2905402 h 3462301"/>
              <a:gd name="connsiteX21" fmla="*/ 296419 w 3776807"/>
              <a:gd name="connsiteY21" fmla="*/ 2933008 h 3462301"/>
              <a:gd name="connsiteX22" fmla="*/ 313554 w 3776807"/>
              <a:gd name="connsiteY22" fmla="*/ 2961567 h 3462301"/>
              <a:gd name="connsiteX23" fmla="*/ 336401 w 3776807"/>
              <a:gd name="connsiteY23" fmla="*/ 2941576 h 3462301"/>
              <a:gd name="connsiteX24" fmla="*/ 364008 w 3776807"/>
              <a:gd name="connsiteY24" fmla="*/ 3038677 h 3462301"/>
              <a:gd name="connsiteX25" fmla="*/ 275475 w 3776807"/>
              <a:gd name="connsiteY25" fmla="*/ 3121498 h 3462301"/>
              <a:gd name="connsiteX26" fmla="*/ 292611 w 3776807"/>
              <a:gd name="connsiteY26" fmla="*/ 3150057 h 3462301"/>
              <a:gd name="connsiteX27" fmla="*/ 372576 w 3776807"/>
              <a:gd name="connsiteY27" fmla="*/ 3080563 h 3462301"/>
              <a:gd name="connsiteX28" fmla="*/ 376384 w 3776807"/>
              <a:gd name="connsiteY28" fmla="*/ 3197655 h 3462301"/>
              <a:gd name="connsiteX29" fmla="*/ 329737 w 3776807"/>
              <a:gd name="connsiteY29" fmla="*/ 3263341 h 3462301"/>
              <a:gd name="connsiteX30" fmla="*/ 353537 w 3776807"/>
              <a:gd name="connsiteY30" fmla="*/ 3287140 h 3462301"/>
              <a:gd name="connsiteX31" fmla="*/ 363056 w 3776807"/>
              <a:gd name="connsiteY31" fmla="*/ 3274764 h 3462301"/>
              <a:gd name="connsiteX32" fmla="*/ 271667 w 3776807"/>
              <a:gd name="connsiteY32" fmla="*/ 3461350 h 3462301"/>
              <a:gd name="connsiteX33" fmla="*/ 629607 w 3776807"/>
              <a:gd name="connsiteY33" fmla="*/ 3370913 h 3462301"/>
              <a:gd name="connsiteX34" fmla="*/ 618183 w 3776807"/>
              <a:gd name="connsiteY34" fmla="*/ 3376625 h 3462301"/>
              <a:gd name="connsiteX35" fmla="*/ 609615 w 3776807"/>
              <a:gd name="connsiteY35" fmla="*/ 3350922 h 3462301"/>
              <a:gd name="connsiteX36" fmla="*/ 666733 w 3776807"/>
              <a:gd name="connsiteY36" fmla="*/ 3319507 h 3462301"/>
              <a:gd name="connsiteX37" fmla="*/ 705764 w 3776807"/>
              <a:gd name="connsiteY37" fmla="*/ 3232878 h 3462301"/>
              <a:gd name="connsiteX38" fmla="*/ 621991 w 3776807"/>
              <a:gd name="connsiteY38" fmla="*/ 3254773 h 3462301"/>
              <a:gd name="connsiteX39" fmla="*/ 620087 w 3776807"/>
              <a:gd name="connsiteY39" fmla="*/ 3228118 h 3462301"/>
              <a:gd name="connsiteX40" fmla="*/ 714332 w 3776807"/>
              <a:gd name="connsiteY40" fmla="*/ 3198607 h 3462301"/>
              <a:gd name="connsiteX41" fmla="*/ 728611 w 3776807"/>
              <a:gd name="connsiteY41" fmla="*/ 3117690 h 3462301"/>
              <a:gd name="connsiteX42" fmla="*/ 704812 w 3776807"/>
              <a:gd name="connsiteY42" fmla="*/ 3124354 h 3462301"/>
              <a:gd name="connsiteX43" fmla="*/ 702908 w 3776807"/>
              <a:gd name="connsiteY43" fmla="*/ 3097699 h 3462301"/>
              <a:gd name="connsiteX44" fmla="*/ 731467 w 3776807"/>
              <a:gd name="connsiteY44" fmla="*/ 3087227 h 3462301"/>
              <a:gd name="connsiteX45" fmla="*/ 733371 w 3776807"/>
              <a:gd name="connsiteY45" fmla="*/ 3012974 h 3462301"/>
              <a:gd name="connsiteX46" fmla="*/ 683869 w 3776807"/>
              <a:gd name="connsiteY46" fmla="*/ 3037725 h 3462301"/>
              <a:gd name="connsiteX47" fmla="*/ 675301 w 3776807"/>
              <a:gd name="connsiteY47" fmla="*/ 3012022 h 3462301"/>
              <a:gd name="connsiteX48" fmla="*/ 732419 w 3776807"/>
              <a:gd name="connsiteY48" fmla="*/ 2982511 h 3462301"/>
              <a:gd name="connsiteX49" fmla="*/ 717188 w 3776807"/>
              <a:gd name="connsiteY49" fmla="*/ 2893978 h 3462301"/>
              <a:gd name="connsiteX50" fmla="*/ 1459722 w 3776807"/>
              <a:gd name="connsiteY50" fmla="*/ 3242398 h 3462301"/>
              <a:gd name="connsiteX51" fmla="*/ 1461625 w 3776807"/>
              <a:gd name="connsiteY51" fmla="*/ 3237638 h 3462301"/>
              <a:gd name="connsiteX52" fmla="*/ 713380 w 3776807"/>
              <a:gd name="connsiteY52" fmla="*/ 2884458 h 3462301"/>
              <a:gd name="connsiteX53" fmla="*/ 691485 w 3776807"/>
              <a:gd name="connsiteY53" fmla="*/ 2828292 h 3462301"/>
              <a:gd name="connsiteX54" fmla="*/ 664830 w 3776807"/>
              <a:gd name="connsiteY54" fmla="*/ 2841620 h 3462301"/>
              <a:gd name="connsiteX55" fmla="*/ 297370 w 3776807"/>
              <a:gd name="connsiteY55" fmla="*/ 2355165 h 3462301"/>
              <a:gd name="connsiteX56" fmla="*/ 292611 w 3776807"/>
              <a:gd name="connsiteY56" fmla="*/ 2358021 h 3462301"/>
              <a:gd name="connsiteX57" fmla="*/ 602952 w 3776807"/>
              <a:gd name="connsiteY57" fmla="*/ 2790214 h 3462301"/>
              <a:gd name="connsiteX58" fmla="*/ 660070 w 3776807"/>
              <a:gd name="connsiteY58" fmla="*/ 2844476 h 3462301"/>
              <a:gd name="connsiteX59" fmla="*/ 531554 w 3776807"/>
              <a:gd name="connsiteY59" fmla="*/ 2948240 h 3462301"/>
              <a:gd name="connsiteX60" fmla="*/ 566777 w 3776807"/>
              <a:gd name="connsiteY60" fmla="*/ 3063428 h 3462301"/>
              <a:gd name="connsiteX61" fmla="*/ 543930 w 3776807"/>
              <a:gd name="connsiteY61" fmla="*/ 3078660 h 3462301"/>
              <a:gd name="connsiteX62" fmla="*/ 508707 w 3776807"/>
              <a:gd name="connsiteY62" fmla="*/ 2975847 h 3462301"/>
              <a:gd name="connsiteX63" fmla="*/ 479196 w 3776807"/>
              <a:gd name="connsiteY63" fmla="*/ 3018685 h 3462301"/>
              <a:gd name="connsiteX64" fmla="*/ 491572 w 3776807"/>
              <a:gd name="connsiteY64" fmla="*/ 3066284 h 3462301"/>
              <a:gd name="connsiteX65" fmla="*/ 465869 w 3776807"/>
              <a:gd name="connsiteY65" fmla="*/ 3074851 h 3462301"/>
              <a:gd name="connsiteX66" fmla="*/ 459205 w 3776807"/>
              <a:gd name="connsiteY66" fmla="*/ 3053908 h 3462301"/>
              <a:gd name="connsiteX67" fmla="*/ 433502 w 3776807"/>
              <a:gd name="connsiteY67" fmla="*/ 3113882 h 3462301"/>
              <a:gd name="connsiteX68" fmla="*/ 423982 w 3776807"/>
              <a:gd name="connsiteY68" fmla="*/ 3144345 h 3462301"/>
              <a:gd name="connsiteX69" fmla="*/ 484908 w 3776807"/>
              <a:gd name="connsiteY69" fmla="*/ 3281428 h 3462301"/>
              <a:gd name="connsiteX70" fmla="*/ 466821 w 3776807"/>
              <a:gd name="connsiteY70" fmla="*/ 3301420 h 3462301"/>
              <a:gd name="connsiteX71" fmla="*/ 409703 w 3776807"/>
              <a:gd name="connsiteY71" fmla="*/ 3206223 h 3462301"/>
              <a:gd name="connsiteX72" fmla="*/ 438262 w 3776807"/>
              <a:gd name="connsiteY72" fmla="*/ 3461350 h 3462301"/>
              <a:gd name="connsiteX73" fmla="*/ 526794 w 3776807"/>
              <a:gd name="connsiteY73" fmla="*/ 3461350 h 3462301"/>
              <a:gd name="connsiteX74" fmla="*/ 629607 w 3776807"/>
              <a:gd name="connsiteY74" fmla="*/ 3370913 h 3462301"/>
              <a:gd name="connsiteX75" fmla="*/ 242156 w 3776807"/>
              <a:gd name="connsiteY75" fmla="*/ 2234265 h 3462301"/>
              <a:gd name="connsiteX76" fmla="*/ 127920 w 3776807"/>
              <a:gd name="connsiteY76" fmla="*/ 1634526 h 3462301"/>
              <a:gd name="connsiteX77" fmla="*/ 365912 w 3776807"/>
              <a:gd name="connsiteY77" fmla="*/ 786324 h 3462301"/>
              <a:gd name="connsiteX78" fmla="*/ 361152 w 3776807"/>
              <a:gd name="connsiteY78" fmla="*/ 783468 h 3462301"/>
              <a:gd name="connsiteX79" fmla="*/ 123161 w 3776807"/>
              <a:gd name="connsiteY79" fmla="*/ 1634526 h 3462301"/>
              <a:gd name="connsiteX80" fmla="*/ 237397 w 3776807"/>
              <a:gd name="connsiteY80" fmla="*/ 2236169 h 3462301"/>
              <a:gd name="connsiteX81" fmla="*/ 242156 w 3776807"/>
              <a:gd name="connsiteY81" fmla="*/ 2234265 h 3462301"/>
              <a:gd name="connsiteX82" fmla="*/ 1758639 w 3776807"/>
              <a:gd name="connsiteY82" fmla="*/ 3808 h 3462301"/>
              <a:gd name="connsiteX83" fmla="*/ 3217051 w 3776807"/>
              <a:gd name="connsiteY83" fmla="*/ 907224 h 3462301"/>
              <a:gd name="connsiteX84" fmla="*/ 3222763 w 3776807"/>
              <a:gd name="connsiteY84" fmla="*/ 905320 h 3462301"/>
              <a:gd name="connsiteX85" fmla="*/ 2914326 w 3776807"/>
              <a:gd name="connsiteY85" fmla="*/ 478839 h 3462301"/>
              <a:gd name="connsiteX86" fmla="*/ 1758639 w 3776807"/>
              <a:gd name="connsiteY86" fmla="*/ 0 h 3462301"/>
              <a:gd name="connsiteX87" fmla="*/ 602952 w 3776807"/>
              <a:gd name="connsiteY87" fmla="*/ 478839 h 3462301"/>
              <a:gd name="connsiteX88" fmla="*/ 437310 w 3776807"/>
              <a:gd name="connsiteY88" fmla="*/ 673040 h 3462301"/>
              <a:gd name="connsiteX89" fmla="*/ 442069 w 3776807"/>
              <a:gd name="connsiteY89" fmla="*/ 676848 h 3462301"/>
              <a:gd name="connsiteX90" fmla="*/ 1758639 w 3776807"/>
              <a:gd name="connsiteY90" fmla="*/ 3808 h 3462301"/>
              <a:gd name="connsiteX91" fmla="*/ 1887155 w 3776807"/>
              <a:gd name="connsiteY91" fmla="*/ 1784937 h 3462301"/>
              <a:gd name="connsiteX92" fmla="*/ 1798621 w 3776807"/>
              <a:gd name="connsiteY92" fmla="*/ 1704972 h 3462301"/>
              <a:gd name="connsiteX93" fmla="*/ 1871923 w 3776807"/>
              <a:gd name="connsiteY93" fmla="*/ 1637382 h 3462301"/>
              <a:gd name="connsiteX94" fmla="*/ 1877635 w 3776807"/>
              <a:gd name="connsiteY94" fmla="*/ 1625959 h 3462301"/>
              <a:gd name="connsiteX95" fmla="*/ 1991871 w 3776807"/>
              <a:gd name="connsiteY95" fmla="*/ 1760186 h 3462301"/>
              <a:gd name="connsiteX96" fmla="*/ 1974735 w 3776807"/>
              <a:gd name="connsiteY96" fmla="*/ 1126176 h 3462301"/>
              <a:gd name="connsiteX97" fmla="*/ 1811949 w 3776807"/>
              <a:gd name="connsiteY97" fmla="*/ 821547 h 3462301"/>
              <a:gd name="connsiteX98" fmla="*/ 1810997 w 3776807"/>
              <a:gd name="connsiteY98" fmla="*/ 878665 h 3462301"/>
              <a:gd name="connsiteX99" fmla="*/ 1786246 w 3776807"/>
              <a:gd name="connsiteY99" fmla="*/ 900560 h 3462301"/>
              <a:gd name="connsiteX100" fmla="*/ 1666298 w 3776807"/>
              <a:gd name="connsiteY100" fmla="*/ 816787 h 3462301"/>
              <a:gd name="connsiteX101" fmla="*/ 1666298 w 3776807"/>
              <a:gd name="connsiteY101" fmla="*/ 797748 h 3462301"/>
              <a:gd name="connsiteX102" fmla="*/ 1666298 w 3776807"/>
              <a:gd name="connsiteY102" fmla="*/ 797748 h 3462301"/>
              <a:gd name="connsiteX103" fmla="*/ 1493992 w 3776807"/>
              <a:gd name="connsiteY103" fmla="*/ 1012892 h 3462301"/>
              <a:gd name="connsiteX104" fmla="*/ 1513032 w 3776807"/>
              <a:gd name="connsiteY104" fmla="*/ 1640238 h 3462301"/>
              <a:gd name="connsiteX105" fmla="*/ 1533023 w 3776807"/>
              <a:gd name="connsiteY105" fmla="*/ 1731627 h 3462301"/>
              <a:gd name="connsiteX106" fmla="*/ 1535879 w 3776807"/>
              <a:gd name="connsiteY106" fmla="*/ 1737339 h 3462301"/>
              <a:gd name="connsiteX107" fmla="*/ 1539687 w 3776807"/>
              <a:gd name="connsiteY107" fmla="*/ 1738291 h 3462301"/>
              <a:gd name="connsiteX108" fmla="*/ 1887155 w 3776807"/>
              <a:gd name="connsiteY108" fmla="*/ 1784937 h 3462301"/>
              <a:gd name="connsiteX109" fmla="*/ 2158465 w 3776807"/>
              <a:gd name="connsiteY109" fmla="*/ 3010118 h 3462301"/>
              <a:gd name="connsiteX110" fmla="*/ 2532588 w 3776807"/>
              <a:gd name="connsiteY110" fmla="*/ 3010118 h 3462301"/>
              <a:gd name="connsiteX111" fmla="*/ 2632544 w 3776807"/>
              <a:gd name="connsiteY111" fmla="*/ 3010118 h 3462301"/>
              <a:gd name="connsiteX112" fmla="*/ 2632544 w 3776807"/>
              <a:gd name="connsiteY112" fmla="*/ 3010118 h 3462301"/>
              <a:gd name="connsiteX113" fmla="*/ 2632544 w 3776807"/>
              <a:gd name="connsiteY113" fmla="*/ 2693113 h 3462301"/>
              <a:gd name="connsiteX114" fmla="*/ 2998099 w 3776807"/>
              <a:gd name="connsiteY114" fmla="*/ 2693113 h 3462301"/>
              <a:gd name="connsiteX115" fmla="*/ 3204676 w 3776807"/>
              <a:gd name="connsiteY115" fmla="*/ 2387532 h 3462301"/>
              <a:gd name="connsiteX116" fmla="*/ 3204676 w 3776807"/>
              <a:gd name="connsiteY116" fmla="*/ 2374204 h 3462301"/>
              <a:gd name="connsiteX117" fmla="*/ 3211340 w 3776807"/>
              <a:gd name="connsiteY117" fmla="*/ 2374204 h 3462301"/>
              <a:gd name="connsiteX118" fmla="*/ 3389357 w 3776807"/>
              <a:gd name="connsiteY118" fmla="*/ 1634526 h 3462301"/>
              <a:gd name="connsiteX119" fmla="*/ 3273217 w 3776807"/>
              <a:gd name="connsiteY119" fmla="*/ 1029076 h 3462301"/>
              <a:gd name="connsiteX120" fmla="*/ 3277977 w 3776807"/>
              <a:gd name="connsiteY120" fmla="*/ 1027172 h 3462301"/>
              <a:gd name="connsiteX121" fmla="*/ 3394117 w 3776807"/>
              <a:gd name="connsiteY121" fmla="*/ 1634526 h 3462301"/>
              <a:gd name="connsiteX122" fmla="*/ 3218003 w 3776807"/>
              <a:gd name="connsiteY122" fmla="*/ 2374204 h 3462301"/>
              <a:gd name="connsiteX123" fmla="*/ 3776808 w 3776807"/>
              <a:gd name="connsiteY123" fmla="*/ 2374204 h 3462301"/>
              <a:gd name="connsiteX124" fmla="*/ 3776808 w 3776807"/>
              <a:gd name="connsiteY124" fmla="*/ 3462302 h 3462301"/>
              <a:gd name="connsiteX125" fmla="*/ 3204676 w 3776807"/>
              <a:gd name="connsiteY125" fmla="*/ 3462302 h 3462301"/>
              <a:gd name="connsiteX126" fmla="*/ 2632544 w 3776807"/>
              <a:gd name="connsiteY126" fmla="*/ 3462302 h 3462301"/>
              <a:gd name="connsiteX127" fmla="*/ 2060412 w 3776807"/>
              <a:gd name="connsiteY127" fmla="*/ 3462302 h 3462301"/>
              <a:gd name="connsiteX128" fmla="*/ 1488280 w 3776807"/>
              <a:gd name="connsiteY128" fmla="*/ 3462302 h 3462301"/>
              <a:gd name="connsiteX129" fmla="*/ 1488280 w 3776807"/>
              <a:gd name="connsiteY129" fmla="*/ 3329027 h 3462301"/>
              <a:gd name="connsiteX130" fmla="*/ 1816709 w 3776807"/>
              <a:gd name="connsiteY130" fmla="*/ 3329027 h 3462301"/>
              <a:gd name="connsiteX131" fmla="*/ 2060412 w 3776807"/>
              <a:gd name="connsiteY131" fmla="*/ 3329027 h 3462301"/>
              <a:gd name="connsiteX132" fmla="*/ 2060412 w 3776807"/>
              <a:gd name="connsiteY132" fmla="*/ 3241446 h 3462301"/>
              <a:gd name="connsiteX133" fmla="*/ 1791958 w 3776807"/>
              <a:gd name="connsiteY133" fmla="*/ 3269053 h 3462301"/>
              <a:gd name="connsiteX134" fmla="*/ 1783390 w 3776807"/>
              <a:gd name="connsiteY134" fmla="*/ 3264293 h 3462301"/>
              <a:gd name="connsiteX135" fmla="*/ 2059460 w 3776807"/>
              <a:gd name="connsiteY135" fmla="*/ 3236686 h 3462301"/>
              <a:gd name="connsiteX136" fmla="*/ 2059460 w 3776807"/>
              <a:gd name="connsiteY136" fmla="*/ 3010118 h 3462301"/>
              <a:gd name="connsiteX137" fmla="*/ 2158465 w 3776807"/>
              <a:gd name="connsiteY137" fmla="*/ 3010118 h 3462301"/>
              <a:gd name="connsiteX138" fmla="*/ 3004763 w 3776807"/>
              <a:gd name="connsiteY138" fmla="*/ 2692161 h 3462301"/>
              <a:gd name="connsiteX139" fmla="*/ 3204676 w 3776807"/>
              <a:gd name="connsiteY139" fmla="*/ 2692161 h 3462301"/>
              <a:gd name="connsiteX140" fmla="*/ 3204676 w 3776807"/>
              <a:gd name="connsiteY140" fmla="*/ 2398955 h 3462301"/>
              <a:gd name="connsiteX141" fmla="*/ 3004763 w 3776807"/>
              <a:gd name="connsiteY141" fmla="*/ 2692161 h 3462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3776807" h="3462301">
                <a:moveTo>
                  <a:pt x="271667" y="3461350"/>
                </a:moveTo>
                <a:lnTo>
                  <a:pt x="178375" y="3461350"/>
                </a:lnTo>
                <a:cubicBezTo>
                  <a:pt x="108881" y="3390904"/>
                  <a:pt x="57475" y="3304275"/>
                  <a:pt x="27964" y="3210983"/>
                </a:cubicBezTo>
                <a:cubicBezTo>
                  <a:pt x="60331" y="3245254"/>
                  <a:pt x="97458" y="3272861"/>
                  <a:pt x="141248" y="3286188"/>
                </a:cubicBezTo>
                <a:cubicBezTo>
                  <a:pt x="161239" y="3292852"/>
                  <a:pt x="170759" y="3260485"/>
                  <a:pt x="149816" y="3253821"/>
                </a:cubicBezTo>
                <a:cubicBezTo>
                  <a:pt x="90794" y="3235734"/>
                  <a:pt x="44147" y="3187184"/>
                  <a:pt x="8925" y="3134825"/>
                </a:cubicBezTo>
                <a:cubicBezTo>
                  <a:pt x="7021" y="3121498"/>
                  <a:pt x="4165" y="3109122"/>
                  <a:pt x="3213" y="3095795"/>
                </a:cubicBezTo>
                <a:cubicBezTo>
                  <a:pt x="357" y="3069140"/>
                  <a:pt x="-595" y="3042485"/>
                  <a:pt x="357" y="3015830"/>
                </a:cubicBezTo>
                <a:cubicBezTo>
                  <a:pt x="6069" y="3022493"/>
                  <a:pt x="12733" y="3029157"/>
                  <a:pt x="19396" y="3035821"/>
                </a:cubicBezTo>
                <a:cubicBezTo>
                  <a:pt x="35580" y="3050101"/>
                  <a:pt x="58427" y="3026301"/>
                  <a:pt x="43195" y="3012022"/>
                </a:cubicBezTo>
                <a:cubicBezTo>
                  <a:pt x="27964" y="2998694"/>
                  <a:pt x="15588" y="2982511"/>
                  <a:pt x="4165" y="2966327"/>
                </a:cubicBezTo>
                <a:cubicBezTo>
                  <a:pt x="6069" y="2945384"/>
                  <a:pt x="9877" y="2923489"/>
                  <a:pt x="13685" y="2902546"/>
                </a:cubicBezTo>
                <a:cubicBezTo>
                  <a:pt x="40340" y="2938720"/>
                  <a:pt x="70803" y="2971087"/>
                  <a:pt x="107929" y="2996790"/>
                </a:cubicBezTo>
                <a:cubicBezTo>
                  <a:pt x="125065" y="3009166"/>
                  <a:pt x="142200" y="2980607"/>
                  <a:pt x="125065" y="2968231"/>
                </a:cubicBezTo>
                <a:cubicBezTo>
                  <a:pt x="85082" y="2939672"/>
                  <a:pt x="51763" y="2901594"/>
                  <a:pt x="25108" y="2859707"/>
                </a:cubicBezTo>
                <a:cubicBezTo>
                  <a:pt x="47955" y="2779742"/>
                  <a:pt x="86034" y="2705489"/>
                  <a:pt x="138392" y="2640755"/>
                </a:cubicBezTo>
                <a:cubicBezTo>
                  <a:pt x="187894" y="2679785"/>
                  <a:pt x="229781" y="2732144"/>
                  <a:pt x="265004" y="2790214"/>
                </a:cubicBezTo>
                <a:cubicBezTo>
                  <a:pt x="250724" y="2812109"/>
                  <a:pt x="235493" y="2834004"/>
                  <a:pt x="218357" y="2853043"/>
                </a:cubicBezTo>
                <a:cubicBezTo>
                  <a:pt x="204078" y="2869227"/>
                  <a:pt x="227877" y="2892074"/>
                  <a:pt x="242156" y="2876843"/>
                </a:cubicBezTo>
                <a:cubicBezTo>
                  <a:pt x="257388" y="2859707"/>
                  <a:pt x="271667" y="2841620"/>
                  <a:pt x="284043" y="2822580"/>
                </a:cubicBezTo>
                <a:cubicBezTo>
                  <a:pt x="298323" y="2849236"/>
                  <a:pt x="310698" y="2877795"/>
                  <a:pt x="322122" y="2905402"/>
                </a:cubicBezTo>
                <a:cubicBezTo>
                  <a:pt x="314506" y="2915873"/>
                  <a:pt x="306890" y="2925393"/>
                  <a:pt x="296419" y="2933008"/>
                </a:cubicBezTo>
                <a:cubicBezTo>
                  <a:pt x="279283" y="2945384"/>
                  <a:pt x="295467" y="2973943"/>
                  <a:pt x="313554" y="2961567"/>
                </a:cubicBezTo>
                <a:cubicBezTo>
                  <a:pt x="322122" y="2955856"/>
                  <a:pt x="329737" y="2949192"/>
                  <a:pt x="336401" y="2941576"/>
                </a:cubicBezTo>
                <a:cubicBezTo>
                  <a:pt x="347825" y="2973943"/>
                  <a:pt x="356392" y="3006310"/>
                  <a:pt x="364008" y="3038677"/>
                </a:cubicBezTo>
                <a:cubicBezTo>
                  <a:pt x="339257" y="3071996"/>
                  <a:pt x="310698" y="3101507"/>
                  <a:pt x="275475" y="3121498"/>
                </a:cubicBezTo>
                <a:cubicBezTo>
                  <a:pt x="256436" y="3131969"/>
                  <a:pt x="273571" y="3160528"/>
                  <a:pt x="292611" y="3150057"/>
                </a:cubicBezTo>
                <a:cubicBezTo>
                  <a:pt x="324026" y="3132921"/>
                  <a:pt x="349729" y="3108170"/>
                  <a:pt x="372576" y="3080563"/>
                </a:cubicBezTo>
                <a:cubicBezTo>
                  <a:pt x="379240" y="3118642"/>
                  <a:pt x="380192" y="3158625"/>
                  <a:pt x="376384" y="3197655"/>
                </a:cubicBezTo>
                <a:cubicBezTo>
                  <a:pt x="362104" y="3220502"/>
                  <a:pt x="346873" y="3242398"/>
                  <a:pt x="329737" y="3263341"/>
                </a:cubicBezTo>
                <a:cubicBezTo>
                  <a:pt x="316410" y="3279524"/>
                  <a:pt x="339257" y="3303323"/>
                  <a:pt x="353537" y="3287140"/>
                </a:cubicBezTo>
                <a:cubicBezTo>
                  <a:pt x="356392" y="3283332"/>
                  <a:pt x="360200" y="3278572"/>
                  <a:pt x="363056" y="3274764"/>
                </a:cubicBezTo>
                <a:cubicBezTo>
                  <a:pt x="341161" y="3342354"/>
                  <a:pt x="311650" y="3406136"/>
                  <a:pt x="271667" y="3461350"/>
                </a:cubicBezTo>
                <a:close/>
                <a:moveTo>
                  <a:pt x="629607" y="3370913"/>
                </a:moveTo>
                <a:cubicBezTo>
                  <a:pt x="625799" y="3372817"/>
                  <a:pt x="621991" y="3374721"/>
                  <a:pt x="618183" y="3376625"/>
                </a:cubicBezTo>
                <a:cubicBezTo>
                  <a:pt x="602000" y="3384240"/>
                  <a:pt x="593432" y="3358538"/>
                  <a:pt x="609615" y="3350922"/>
                </a:cubicBezTo>
                <a:cubicBezTo>
                  <a:pt x="629607" y="3342354"/>
                  <a:pt x="648646" y="3330931"/>
                  <a:pt x="666733" y="3319507"/>
                </a:cubicBezTo>
                <a:cubicBezTo>
                  <a:pt x="682917" y="3291900"/>
                  <a:pt x="696244" y="3263341"/>
                  <a:pt x="705764" y="3232878"/>
                </a:cubicBezTo>
                <a:cubicBezTo>
                  <a:pt x="679109" y="3245254"/>
                  <a:pt x="651502" y="3252869"/>
                  <a:pt x="621991" y="3254773"/>
                </a:cubicBezTo>
                <a:cubicBezTo>
                  <a:pt x="604856" y="3255725"/>
                  <a:pt x="602952" y="3229070"/>
                  <a:pt x="620087" y="3228118"/>
                </a:cubicBezTo>
                <a:cubicBezTo>
                  <a:pt x="653406" y="3226214"/>
                  <a:pt x="684821" y="3213839"/>
                  <a:pt x="714332" y="3198607"/>
                </a:cubicBezTo>
                <a:cubicBezTo>
                  <a:pt x="720044" y="3171952"/>
                  <a:pt x="724803" y="3145297"/>
                  <a:pt x="728611" y="3117690"/>
                </a:cubicBezTo>
                <a:cubicBezTo>
                  <a:pt x="720996" y="3120546"/>
                  <a:pt x="713380" y="3123402"/>
                  <a:pt x="704812" y="3124354"/>
                </a:cubicBezTo>
                <a:cubicBezTo>
                  <a:pt x="687677" y="3127210"/>
                  <a:pt x="685773" y="3100555"/>
                  <a:pt x="702908" y="3097699"/>
                </a:cubicBezTo>
                <a:cubicBezTo>
                  <a:pt x="713380" y="3095795"/>
                  <a:pt x="722899" y="3091987"/>
                  <a:pt x="731467" y="3087227"/>
                </a:cubicBezTo>
                <a:cubicBezTo>
                  <a:pt x="733371" y="3062476"/>
                  <a:pt x="734323" y="3037725"/>
                  <a:pt x="733371" y="3012974"/>
                </a:cubicBezTo>
                <a:cubicBezTo>
                  <a:pt x="717188" y="3022493"/>
                  <a:pt x="701004" y="3031061"/>
                  <a:pt x="683869" y="3037725"/>
                </a:cubicBezTo>
                <a:cubicBezTo>
                  <a:pt x="667686" y="3044389"/>
                  <a:pt x="659118" y="3018685"/>
                  <a:pt x="675301" y="3012022"/>
                </a:cubicBezTo>
                <a:cubicBezTo>
                  <a:pt x="695292" y="3004406"/>
                  <a:pt x="714332" y="2993934"/>
                  <a:pt x="732419" y="2982511"/>
                </a:cubicBezTo>
                <a:cubicBezTo>
                  <a:pt x="729563" y="2952048"/>
                  <a:pt x="724803" y="2922537"/>
                  <a:pt x="717188" y="2893978"/>
                </a:cubicBezTo>
                <a:cubicBezTo>
                  <a:pt x="932332" y="3072948"/>
                  <a:pt x="1187459" y="3191943"/>
                  <a:pt x="1459722" y="3242398"/>
                </a:cubicBezTo>
                <a:cubicBezTo>
                  <a:pt x="1460673" y="3240494"/>
                  <a:pt x="1461625" y="3239542"/>
                  <a:pt x="1461625" y="3237638"/>
                </a:cubicBezTo>
                <a:cubicBezTo>
                  <a:pt x="1180795" y="3185280"/>
                  <a:pt x="924716" y="3060572"/>
                  <a:pt x="713380" y="2884458"/>
                </a:cubicBezTo>
                <a:cubicBezTo>
                  <a:pt x="707668" y="2865419"/>
                  <a:pt x="700052" y="2846379"/>
                  <a:pt x="691485" y="2828292"/>
                </a:cubicBezTo>
                <a:cubicBezTo>
                  <a:pt x="681965" y="2833052"/>
                  <a:pt x="673397" y="2836860"/>
                  <a:pt x="664830" y="2841620"/>
                </a:cubicBezTo>
                <a:cubicBezTo>
                  <a:pt x="513467" y="2704537"/>
                  <a:pt x="388759" y="2539846"/>
                  <a:pt x="297370" y="2355165"/>
                </a:cubicBezTo>
                <a:cubicBezTo>
                  <a:pt x="295467" y="2356117"/>
                  <a:pt x="294515" y="2357069"/>
                  <a:pt x="292611" y="2358021"/>
                </a:cubicBezTo>
                <a:cubicBezTo>
                  <a:pt x="370672" y="2516047"/>
                  <a:pt x="475388" y="2661698"/>
                  <a:pt x="602952" y="2790214"/>
                </a:cubicBezTo>
                <a:cubicBezTo>
                  <a:pt x="621991" y="2809253"/>
                  <a:pt x="641030" y="2826388"/>
                  <a:pt x="660070" y="2844476"/>
                </a:cubicBezTo>
                <a:cubicBezTo>
                  <a:pt x="611519" y="2872083"/>
                  <a:pt x="568681" y="2907306"/>
                  <a:pt x="531554" y="2948240"/>
                </a:cubicBezTo>
                <a:cubicBezTo>
                  <a:pt x="536314" y="2989174"/>
                  <a:pt x="546786" y="3028205"/>
                  <a:pt x="566777" y="3063428"/>
                </a:cubicBezTo>
                <a:cubicBezTo>
                  <a:pt x="575345" y="3078660"/>
                  <a:pt x="552498" y="3093891"/>
                  <a:pt x="543930" y="3078660"/>
                </a:cubicBezTo>
                <a:cubicBezTo>
                  <a:pt x="526794" y="3047244"/>
                  <a:pt x="514419" y="3012022"/>
                  <a:pt x="508707" y="2975847"/>
                </a:cubicBezTo>
                <a:cubicBezTo>
                  <a:pt x="498235" y="2990126"/>
                  <a:pt x="487764" y="3004406"/>
                  <a:pt x="479196" y="3018685"/>
                </a:cubicBezTo>
                <a:cubicBezTo>
                  <a:pt x="482052" y="3034869"/>
                  <a:pt x="485860" y="3051052"/>
                  <a:pt x="491572" y="3066284"/>
                </a:cubicBezTo>
                <a:cubicBezTo>
                  <a:pt x="498235" y="3082467"/>
                  <a:pt x="472532" y="3091035"/>
                  <a:pt x="465869" y="3074851"/>
                </a:cubicBezTo>
                <a:cubicBezTo>
                  <a:pt x="463013" y="3068188"/>
                  <a:pt x="461109" y="3060572"/>
                  <a:pt x="459205" y="3053908"/>
                </a:cubicBezTo>
                <a:cubicBezTo>
                  <a:pt x="449685" y="3072948"/>
                  <a:pt x="440165" y="3092939"/>
                  <a:pt x="433502" y="3113882"/>
                </a:cubicBezTo>
                <a:cubicBezTo>
                  <a:pt x="429694" y="3124354"/>
                  <a:pt x="426838" y="3133873"/>
                  <a:pt x="423982" y="3144345"/>
                </a:cubicBezTo>
                <a:cubicBezTo>
                  <a:pt x="431598" y="3195751"/>
                  <a:pt x="448733" y="3248109"/>
                  <a:pt x="484908" y="3281428"/>
                </a:cubicBezTo>
                <a:cubicBezTo>
                  <a:pt x="497283" y="3292852"/>
                  <a:pt x="480148" y="3313795"/>
                  <a:pt x="466821" y="3301420"/>
                </a:cubicBezTo>
                <a:cubicBezTo>
                  <a:pt x="439214" y="3275716"/>
                  <a:pt x="421126" y="3242398"/>
                  <a:pt x="409703" y="3206223"/>
                </a:cubicBezTo>
                <a:cubicBezTo>
                  <a:pt x="397327" y="3291900"/>
                  <a:pt x="406847" y="3380433"/>
                  <a:pt x="438262" y="3461350"/>
                </a:cubicBezTo>
                <a:lnTo>
                  <a:pt x="526794" y="3461350"/>
                </a:lnTo>
                <a:cubicBezTo>
                  <a:pt x="564873" y="3436599"/>
                  <a:pt x="600096" y="3406136"/>
                  <a:pt x="629607" y="3370913"/>
                </a:cubicBezTo>
                <a:close/>
                <a:moveTo>
                  <a:pt x="242156" y="2234265"/>
                </a:moveTo>
                <a:cubicBezTo>
                  <a:pt x="167903" y="2048632"/>
                  <a:pt x="127920" y="1845863"/>
                  <a:pt x="127920" y="1634526"/>
                </a:cubicBezTo>
                <a:cubicBezTo>
                  <a:pt x="127920" y="1324185"/>
                  <a:pt x="215501" y="1033835"/>
                  <a:pt x="365912" y="786324"/>
                </a:cubicBezTo>
                <a:cubicBezTo>
                  <a:pt x="364008" y="785372"/>
                  <a:pt x="363056" y="784420"/>
                  <a:pt x="361152" y="783468"/>
                </a:cubicBezTo>
                <a:cubicBezTo>
                  <a:pt x="205982" y="1037643"/>
                  <a:pt x="123161" y="1328945"/>
                  <a:pt x="123161" y="1634526"/>
                </a:cubicBezTo>
                <a:cubicBezTo>
                  <a:pt x="123161" y="1843959"/>
                  <a:pt x="162191" y="2047680"/>
                  <a:pt x="237397" y="2236169"/>
                </a:cubicBezTo>
                <a:cubicBezTo>
                  <a:pt x="239301" y="2235217"/>
                  <a:pt x="240252" y="2234265"/>
                  <a:pt x="242156" y="2234265"/>
                </a:cubicBezTo>
                <a:close/>
                <a:moveTo>
                  <a:pt x="1758639" y="3808"/>
                </a:moveTo>
                <a:cubicBezTo>
                  <a:pt x="2396457" y="3808"/>
                  <a:pt x="2949549" y="372219"/>
                  <a:pt x="3217051" y="907224"/>
                </a:cubicBezTo>
                <a:cubicBezTo>
                  <a:pt x="3218956" y="906272"/>
                  <a:pt x="3220859" y="905320"/>
                  <a:pt x="3222763" y="905320"/>
                </a:cubicBezTo>
                <a:cubicBezTo>
                  <a:pt x="3144702" y="749198"/>
                  <a:pt x="3041890" y="605451"/>
                  <a:pt x="2914326" y="478839"/>
                </a:cubicBezTo>
                <a:cubicBezTo>
                  <a:pt x="2605889" y="170402"/>
                  <a:pt x="2194640" y="0"/>
                  <a:pt x="1758639" y="0"/>
                </a:cubicBezTo>
                <a:cubicBezTo>
                  <a:pt x="1322638" y="0"/>
                  <a:pt x="911389" y="170402"/>
                  <a:pt x="602952" y="478839"/>
                </a:cubicBezTo>
                <a:cubicBezTo>
                  <a:pt x="542026" y="539765"/>
                  <a:pt x="486812" y="604499"/>
                  <a:pt x="437310" y="673040"/>
                </a:cubicBezTo>
                <a:cubicBezTo>
                  <a:pt x="439214" y="673992"/>
                  <a:pt x="440165" y="674944"/>
                  <a:pt x="442069" y="676848"/>
                </a:cubicBezTo>
                <a:cubicBezTo>
                  <a:pt x="737179" y="268455"/>
                  <a:pt x="1216970" y="3808"/>
                  <a:pt x="1758639" y="3808"/>
                </a:cubicBezTo>
                <a:close/>
                <a:moveTo>
                  <a:pt x="1887155" y="1784937"/>
                </a:moveTo>
                <a:lnTo>
                  <a:pt x="1798621" y="1704972"/>
                </a:lnTo>
                <a:cubicBezTo>
                  <a:pt x="1833844" y="1690692"/>
                  <a:pt x="1849076" y="1668797"/>
                  <a:pt x="1871923" y="1637382"/>
                </a:cubicBezTo>
                <a:cubicBezTo>
                  <a:pt x="1874779" y="1633574"/>
                  <a:pt x="1875731" y="1629766"/>
                  <a:pt x="1877635" y="1625959"/>
                </a:cubicBezTo>
                <a:lnTo>
                  <a:pt x="1991871" y="1760186"/>
                </a:lnTo>
                <a:cubicBezTo>
                  <a:pt x="2005198" y="1705924"/>
                  <a:pt x="1980447" y="1300386"/>
                  <a:pt x="1974735" y="1126176"/>
                </a:cubicBezTo>
                <a:cubicBezTo>
                  <a:pt x="1969975" y="990997"/>
                  <a:pt x="1913809" y="872001"/>
                  <a:pt x="1811949" y="821547"/>
                </a:cubicBezTo>
                <a:lnTo>
                  <a:pt x="1810997" y="878665"/>
                </a:lnTo>
                <a:cubicBezTo>
                  <a:pt x="1810997" y="891993"/>
                  <a:pt x="1799574" y="902464"/>
                  <a:pt x="1786246" y="900560"/>
                </a:cubicBezTo>
                <a:cubicBezTo>
                  <a:pt x="1734840" y="894848"/>
                  <a:pt x="1689145" y="863434"/>
                  <a:pt x="1666298" y="816787"/>
                </a:cubicBezTo>
                <a:lnTo>
                  <a:pt x="1666298" y="797748"/>
                </a:lnTo>
                <a:lnTo>
                  <a:pt x="1666298" y="797748"/>
                </a:lnTo>
                <a:cubicBezTo>
                  <a:pt x="1558726" y="808219"/>
                  <a:pt x="1481617" y="906272"/>
                  <a:pt x="1493992" y="1012892"/>
                </a:cubicBezTo>
                <a:cubicBezTo>
                  <a:pt x="1519695" y="1221373"/>
                  <a:pt x="1523503" y="1427949"/>
                  <a:pt x="1513032" y="1640238"/>
                </a:cubicBezTo>
                <a:cubicBezTo>
                  <a:pt x="1511128" y="1671653"/>
                  <a:pt x="1517791" y="1704020"/>
                  <a:pt x="1533023" y="1731627"/>
                </a:cubicBezTo>
                <a:cubicBezTo>
                  <a:pt x="1533975" y="1733531"/>
                  <a:pt x="1534927" y="1735435"/>
                  <a:pt x="1535879" y="1737339"/>
                </a:cubicBezTo>
                <a:cubicBezTo>
                  <a:pt x="1536831" y="1737339"/>
                  <a:pt x="1538735" y="1738291"/>
                  <a:pt x="1539687" y="1738291"/>
                </a:cubicBezTo>
                <a:cubicBezTo>
                  <a:pt x="1651067" y="1766850"/>
                  <a:pt x="1771967" y="1786841"/>
                  <a:pt x="1887155" y="1784937"/>
                </a:cubicBezTo>
                <a:close/>
                <a:moveTo>
                  <a:pt x="2158465" y="3010118"/>
                </a:moveTo>
                <a:lnTo>
                  <a:pt x="2532588" y="3010118"/>
                </a:lnTo>
                <a:lnTo>
                  <a:pt x="2632544" y="3010118"/>
                </a:lnTo>
                <a:lnTo>
                  <a:pt x="2632544" y="3010118"/>
                </a:lnTo>
                <a:lnTo>
                  <a:pt x="2632544" y="2693113"/>
                </a:lnTo>
                <a:lnTo>
                  <a:pt x="2998099" y="2693113"/>
                </a:lnTo>
                <a:cubicBezTo>
                  <a:pt x="3078064" y="2599820"/>
                  <a:pt x="3147558" y="2497008"/>
                  <a:pt x="3204676" y="2387532"/>
                </a:cubicBezTo>
                <a:lnTo>
                  <a:pt x="3204676" y="2374204"/>
                </a:lnTo>
                <a:lnTo>
                  <a:pt x="3211340" y="2374204"/>
                </a:lnTo>
                <a:cubicBezTo>
                  <a:pt x="3324624" y="2152396"/>
                  <a:pt x="3389357" y="1901077"/>
                  <a:pt x="3389357" y="1634526"/>
                </a:cubicBezTo>
                <a:cubicBezTo>
                  <a:pt x="3389357" y="1421286"/>
                  <a:pt x="3348423" y="1216613"/>
                  <a:pt x="3273217" y="1029076"/>
                </a:cubicBezTo>
                <a:cubicBezTo>
                  <a:pt x="3275121" y="1028124"/>
                  <a:pt x="3277026" y="1027172"/>
                  <a:pt x="3277977" y="1027172"/>
                </a:cubicBezTo>
                <a:cubicBezTo>
                  <a:pt x="3354135" y="1217565"/>
                  <a:pt x="3394117" y="1423190"/>
                  <a:pt x="3394117" y="1634526"/>
                </a:cubicBezTo>
                <a:cubicBezTo>
                  <a:pt x="3394117" y="1896317"/>
                  <a:pt x="3333191" y="2147636"/>
                  <a:pt x="3218003" y="2374204"/>
                </a:cubicBezTo>
                <a:lnTo>
                  <a:pt x="3776808" y="2374204"/>
                </a:lnTo>
                <a:lnTo>
                  <a:pt x="3776808" y="3462302"/>
                </a:lnTo>
                <a:lnTo>
                  <a:pt x="3204676" y="3462302"/>
                </a:lnTo>
                <a:lnTo>
                  <a:pt x="2632544" y="3462302"/>
                </a:lnTo>
                <a:lnTo>
                  <a:pt x="2060412" y="3462302"/>
                </a:lnTo>
                <a:lnTo>
                  <a:pt x="1488280" y="3462302"/>
                </a:lnTo>
                <a:lnTo>
                  <a:pt x="1488280" y="3329027"/>
                </a:lnTo>
                <a:lnTo>
                  <a:pt x="1816709" y="3329027"/>
                </a:lnTo>
                <a:lnTo>
                  <a:pt x="2060412" y="3329027"/>
                </a:lnTo>
                <a:lnTo>
                  <a:pt x="2060412" y="3241446"/>
                </a:lnTo>
                <a:cubicBezTo>
                  <a:pt x="1972832" y="3257629"/>
                  <a:pt x="1883346" y="3267149"/>
                  <a:pt x="1791958" y="3269053"/>
                </a:cubicBezTo>
                <a:cubicBezTo>
                  <a:pt x="1789102" y="3267149"/>
                  <a:pt x="1786246" y="3266197"/>
                  <a:pt x="1783390" y="3264293"/>
                </a:cubicBezTo>
                <a:cubicBezTo>
                  <a:pt x="1877635" y="3262389"/>
                  <a:pt x="1969975" y="3253821"/>
                  <a:pt x="2059460" y="3236686"/>
                </a:cubicBezTo>
                <a:lnTo>
                  <a:pt x="2059460" y="3010118"/>
                </a:lnTo>
                <a:lnTo>
                  <a:pt x="2158465" y="3010118"/>
                </a:lnTo>
                <a:close/>
                <a:moveTo>
                  <a:pt x="3004763" y="2692161"/>
                </a:moveTo>
                <a:lnTo>
                  <a:pt x="3204676" y="2692161"/>
                </a:lnTo>
                <a:lnTo>
                  <a:pt x="3204676" y="2398955"/>
                </a:lnTo>
                <a:cubicBezTo>
                  <a:pt x="3148510" y="2502720"/>
                  <a:pt x="3081872" y="2600772"/>
                  <a:pt x="3004763" y="2692161"/>
                </a:cubicBezTo>
                <a:close/>
              </a:path>
            </a:pathLst>
          </a:custGeom>
          <a:solidFill>
            <a:srgbClr val="DB3568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ca-ES"/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48244A39-347D-9D01-4A6D-8DEC2751093D}"/>
              </a:ext>
            </a:extLst>
          </p:cNvPr>
          <p:cNvSpPr/>
          <p:nvPr/>
        </p:nvSpPr>
        <p:spPr>
          <a:xfrm>
            <a:off x="5478127" y="3243535"/>
            <a:ext cx="6394941" cy="9258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4601" dir="15540000" sx="101000" sy="101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1" name="Rectángulo redondeado 20">
            <a:extLst>
              <a:ext uri="{FF2B5EF4-FFF2-40B4-BE49-F238E27FC236}">
                <a16:creationId xmlns:a16="http://schemas.microsoft.com/office/drawing/2014/main" id="{3DC3D9F5-7C10-DC5F-F01B-41BA36853DE7}"/>
              </a:ext>
            </a:extLst>
          </p:cNvPr>
          <p:cNvSpPr/>
          <p:nvPr/>
        </p:nvSpPr>
        <p:spPr>
          <a:xfrm>
            <a:off x="5478127" y="2036420"/>
            <a:ext cx="6394941" cy="9315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4601" dir="15540000" sx="101000" sy="101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D4552CA7-5A75-9735-2B40-75032A401704}"/>
              </a:ext>
            </a:extLst>
          </p:cNvPr>
          <p:cNvSpPr/>
          <p:nvPr/>
        </p:nvSpPr>
        <p:spPr>
          <a:xfrm>
            <a:off x="5478127" y="1248152"/>
            <a:ext cx="6394941" cy="46061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4601" dir="15540000" sx="101000" sy="101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7CBBC607-F023-FFC6-D5FB-E37FE9B47E06}"/>
              </a:ext>
            </a:extLst>
          </p:cNvPr>
          <p:cNvSpPr/>
          <p:nvPr/>
        </p:nvSpPr>
        <p:spPr>
          <a:xfrm>
            <a:off x="0" y="6344433"/>
            <a:ext cx="12192000" cy="985165"/>
          </a:xfrm>
          <a:prstGeom prst="roundRect">
            <a:avLst/>
          </a:prstGeom>
          <a:solidFill>
            <a:srgbClr val="DB3568"/>
          </a:solidFill>
          <a:ln>
            <a:noFill/>
          </a:ln>
          <a:effectLst>
            <a:outerShdw blurRad="50800" dist="34601" dir="15540000" sx="101000" sy="101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4A6F658-337F-57C1-8F48-F2B189A55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0970" y="62630"/>
            <a:ext cx="754308" cy="111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EF468E1-1244-F92D-365B-7381DA0EA295}"/>
              </a:ext>
            </a:extLst>
          </p:cNvPr>
          <p:cNvSpPr txBox="1"/>
          <p:nvPr/>
        </p:nvSpPr>
        <p:spPr>
          <a:xfrm>
            <a:off x="5619324" y="1177688"/>
            <a:ext cx="61835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ca-ES" sz="3200" dirty="0">
                <a:solidFill>
                  <a:srgbClr val="DB356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Enregistra’t amb el teu correu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1055616-0644-C7CE-5822-56DF273D596A}"/>
              </a:ext>
            </a:extLst>
          </p:cNvPr>
          <p:cNvSpPr txBox="1"/>
          <p:nvPr/>
        </p:nvSpPr>
        <p:spPr>
          <a:xfrm>
            <a:off x="5619324" y="1937922"/>
            <a:ext cx="61835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ca-ES" sz="3200" dirty="0">
                <a:solidFill>
                  <a:srgbClr val="DB356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 un </a:t>
            </a:r>
            <a:r>
              <a:rPr lang="ca-ES" sz="3200" dirty="0" err="1">
                <a:solidFill>
                  <a:srgbClr val="DB356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exàmen</a:t>
            </a:r>
            <a:r>
              <a:rPr lang="ca-ES" sz="3200" dirty="0">
                <a:solidFill>
                  <a:srgbClr val="DB356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 defineix els seus paràmetres d’avaluació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F50B6D3-6B54-CD50-894D-856B5C51E8A2}"/>
              </a:ext>
            </a:extLst>
          </p:cNvPr>
          <p:cNvSpPr txBox="1"/>
          <p:nvPr/>
        </p:nvSpPr>
        <p:spPr>
          <a:xfrm>
            <a:off x="5407953" y="3185162"/>
            <a:ext cx="639494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ca-ES" sz="3200" dirty="0">
                <a:solidFill>
                  <a:srgbClr val="DB356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 preguntes amb les diferents respostes, amb el seu </a:t>
            </a:r>
            <a:r>
              <a:rPr lang="ca-ES" sz="3200" i="1" dirty="0">
                <a:solidFill>
                  <a:srgbClr val="DB356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feedback</a:t>
            </a:r>
            <a:endParaRPr lang="ca-ES" sz="3200" dirty="0">
              <a:solidFill>
                <a:srgbClr val="DB3568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689BC70-1783-7D65-8DA8-4BBCB1EF52CE}"/>
              </a:ext>
            </a:extLst>
          </p:cNvPr>
          <p:cNvSpPr txBox="1"/>
          <p:nvPr/>
        </p:nvSpPr>
        <p:spPr>
          <a:xfrm>
            <a:off x="252920" y="258918"/>
            <a:ext cx="110765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sz="4000" dirty="0">
                <a:solidFill>
                  <a:srgbClr val="DB356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 funciona </a:t>
            </a:r>
            <a:r>
              <a:rPr lang="ca-ES" sz="4000" b="1" dirty="0" err="1">
                <a:solidFill>
                  <a:srgbClr val="DB356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Testeo</a:t>
            </a:r>
            <a:r>
              <a:rPr lang="ca-ES" sz="4000" dirty="0">
                <a:solidFill>
                  <a:srgbClr val="DB356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?</a:t>
            </a:r>
            <a:endParaRPr lang="ca-ES" sz="4000" b="1" dirty="0">
              <a:solidFill>
                <a:srgbClr val="DB3568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6D036C72-BB54-99D5-6C69-0CC5429C2430}"/>
              </a:ext>
            </a:extLst>
          </p:cNvPr>
          <p:cNvSpPr/>
          <p:nvPr/>
        </p:nvSpPr>
        <p:spPr>
          <a:xfrm>
            <a:off x="5478127" y="5340583"/>
            <a:ext cx="6394941" cy="9315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4601" dir="15540000" sx="101000" sy="101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37934CE-8232-C793-767D-68275A11978A}"/>
              </a:ext>
            </a:extLst>
          </p:cNvPr>
          <p:cNvSpPr txBox="1"/>
          <p:nvPr/>
        </p:nvSpPr>
        <p:spPr>
          <a:xfrm>
            <a:off x="5619324" y="5242085"/>
            <a:ext cx="61913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ca-ES" sz="3200" dirty="0">
                <a:solidFill>
                  <a:srgbClr val="DB356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Revisa el </a:t>
            </a:r>
            <a:r>
              <a:rPr lang="ca-ES" sz="3200" i="1" dirty="0">
                <a:solidFill>
                  <a:srgbClr val="DB356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feedback</a:t>
            </a:r>
            <a:r>
              <a:rPr lang="ca-ES" sz="3200" dirty="0">
                <a:solidFill>
                  <a:srgbClr val="DB356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 </a:t>
            </a:r>
          </a:p>
          <a:p>
            <a:pPr algn="r"/>
            <a:r>
              <a:rPr lang="ca-ES" sz="3200" dirty="0">
                <a:solidFill>
                  <a:srgbClr val="DB356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 puntuació obtinguda</a:t>
            </a:r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DD987800-B928-933D-A73E-5EEDAF54FD04}"/>
              </a:ext>
            </a:extLst>
          </p:cNvPr>
          <p:cNvSpPr/>
          <p:nvPr/>
        </p:nvSpPr>
        <p:spPr>
          <a:xfrm>
            <a:off x="5478127" y="4559944"/>
            <a:ext cx="6394941" cy="46061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4601" dir="15540000" sx="101000" sy="101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7E84CCF-A8C2-4944-61DB-EC3D718CE8F7}"/>
              </a:ext>
            </a:extLst>
          </p:cNvPr>
          <p:cNvSpPr txBox="1"/>
          <p:nvPr/>
        </p:nvSpPr>
        <p:spPr>
          <a:xfrm>
            <a:off x="5619324" y="4489480"/>
            <a:ext cx="61835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ca-ES" sz="3200" dirty="0">
                <a:solidFill>
                  <a:srgbClr val="DB356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Es hora de realitzar el test!</a:t>
            </a:r>
          </a:p>
        </p:txBody>
      </p:sp>
    </p:spTree>
    <p:extLst>
      <p:ext uri="{BB962C8B-B14F-4D97-AF65-F5344CB8AC3E}">
        <p14:creationId xmlns:p14="http://schemas.microsoft.com/office/powerpoint/2010/main" val="13607819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5ED"/>
            </a:gs>
            <a:gs pos="100000">
              <a:srgbClr val="FFF7E5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4FBBA164-9C5F-B5E5-6E2D-09E592228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0744" y="2120949"/>
            <a:ext cx="4674422" cy="467442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AA78A9D-B6F5-EF3B-DD8D-6E462924B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445" y="983688"/>
            <a:ext cx="2109109" cy="206470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0177E2E-49AB-3195-24B4-F7F3603D2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6922" y="3165210"/>
            <a:ext cx="4758151" cy="1198904"/>
          </a:xfrm>
          <a:prstGeom prst="rect">
            <a:avLst/>
          </a:prstGeom>
        </p:spPr>
      </p:pic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7CBBC607-F023-FFC6-D5FB-E37FE9B47E06}"/>
              </a:ext>
            </a:extLst>
          </p:cNvPr>
          <p:cNvSpPr/>
          <p:nvPr/>
        </p:nvSpPr>
        <p:spPr>
          <a:xfrm>
            <a:off x="0" y="6344433"/>
            <a:ext cx="12192000" cy="985165"/>
          </a:xfrm>
          <a:prstGeom prst="roundRect">
            <a:avLst/>
          </a:prstGeom>
          <a:solidFill>
            <a:srgbClr val="DB3568"/>
          </a:solidFill>
          <a:ln>
            <a:noFill/>
          </a:ln>
          <a:effectLst>
            <a:outerShdw blurRad="50800" dist="34601" dir="15540000" sx="101000" sy="101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4A6F658-337F-57C1-8F48-F2B189A55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0970" y="62630"/>
            <a:ext cx="754308" cy="111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F68BA2A4-25C8-F6E3-DB18-56441352B88B}"/>
              </a:ext>
            </a:extLst>
          </p:cNvPr>
          <p:cNvSpPr txBox="1"/>
          <p:nvPr/>
        </p:nvSpPr>
        <p:spPr>
          <a:xfrm>
            <a:off x="2191961" y="4572802"/>
            <a:ext cx="7808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>
                <a:solidFill>
                  <a:srgbClr val="DB356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Prova</a:t>
            </a:r>
            <a:r>
              <a:rPr lang="es-ES" sz="2000" dirty="0">
                <a:solidFill>
                  <a:srgbClr val="DB356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s-ES" sz="2000" dirty="0" err="1">
                <a:solidFill>
                  <a:srgbClr val="DB356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avui</a:t>
            </a:r>
            <a:r>
              <a:rPr lang="es-ES" sz="2000" dirty="0">
                <a:solidFill>
                  <a:srgbClr val="DB356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s-ES" sz="2000" dirty="0" err="1">
                <a:solidFill>
                  <a:srgbClr val="DB356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mateix</a:t>
            </a:r>
            <a:r>
              <a:rPr lang="es-ES" sz="2000" dirty="0">
                <a:solidFill>
                  <a:srgbClr val="DB356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s-ES" sz="2000" dirty="0" err="1">
                <a:solidFill>
                  <a:srgbClr val="DB356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l’aplicació</a:t>
            </a:r>
            <a:r>
              <a:rPr lang="es-ES" sz="2000" dirty="0">
                <a:solidFill>
                  <a:srgbClr val="DB356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que </a:t>
            </a:r>
          </a:p>
          <a:p>
            <a:pPr algn="ctr"/>
            <a:r>
              <a:rPr lang="es-ES" sz="2000" dirty="0" err="1">
                <a:solidFill>
                  <a:srgbClr val="DB356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t’ajudarà</a:t>
            </a:r>
            <a:r>
              <a:rPr lang="es-ES" sz="2000" dirty="0">
                <a:solidFill>
                  <a:srgbClr val="DB356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 estudiar </a:t>
            </a:r>
            <a:r>
              <a:rPr lang="es-ES" sz="2000" dirty="0" err="1">
                <a:solidFill>
                  <a:srgbClr val="DB356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</a:t>
            </a:r>
            <a:r>
              <a:rPr lang="es-ES" sz="2000" dirty="0">
                <a:solidFill>
                  <a:srgbClr val="DB356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s-ES" sz="2000" dirty="0" err="1">
                <a:solidFill>
                  <a:srgbClr val="DB356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mai</a:t>
            </a:r>
            <a:r>
              <a:rPr lang="es-ES" sz="2000" dirty="0">
                <a:solidFill>
                  <a:srgbClr val="DB3568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!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7A38AF5C-9801-ECA5-DB70-5E6E39BF7146}"/>
              </a:ext>
            </a:extLst>
          </p:cNvPr>
          <p:cNvSpPr/>
          <p:nvPr/>
        </p:nvSpPr>
        <p:spPr>
          <a:xfrm>
            <a:off x="-598432" y="-862846"/>
            <a:ext cx="3275306" cy="3275306"/>
          </a:xfrm>
          <a:prstGeom prst="ellipse">
            <a:avLst/>
          </a:prstGeom>
          <a:solidFill>
            <a:srgbClr val="EDB539"/>
          </a:solidFill>
          <a:ln>
            <a:noFill/>
          </a:ln>
          <a:effectLst>
            <a:outerShdw blurRad="118633" dist="50800" dir="2422452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F90D265-8494-A87C-7812-5286322A5E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510" y="186083"/>
            <a:ext cx="1177447" cy="117744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F2805EC-1E87-293F-4F55-5085285A8806}"/>
              </a:ext>
            </a:extLst>
          </p:cNvPr>
          <p:cNvSpPr txBox="1"/>
          <p:nvPr/>
        </p:nvSpPr>
        <p:spPr>
          <a:xfrm>
            <a:off x="-146505" y="1497551"/>
            <a:ext cx="267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Escaneja’m</a:t>
            </a:r>
            <a:r>
              <a:rPr lang="es-E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075770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143</Words>
  <Application>Microsoft Macintosh PowerPoint</Application>
  <PresentationFormat>Panorámica</PresentationFormat>
  <Paragraphs>26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Helvetica Neue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Jordi Cruz Lladó</dc:creator>
  <cp:lastModifiedBy>Jordi Cruz Lladó</cp:lastModifiedBy>
  <cp:revision>66</cp:revision>
  <dcterms:created xsi:type="dcterms:W3CDTF">2024-06-14T14:26:58Z</dcterms:created>
  <dcterms:modified xsi:type="dcterms:W3CDTF">2024-06-16T09:42:25Z</dcterms:modified>
</cp:coreProperties>
</file>