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dym\Desktop\github_repositories\Forage_remote_internships\ANZ\Task_1_Exploratory_data_analysis\ANZ%20synthesised%20transaction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dym\Desktop\github_repositories\Forage_remote_internships\ANZ\Task_1_Exploratory_data_analysis\ANZ%20synthesised%20transaction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Transactions distibution durig the week</a:t>
            </a:r>
            <a:endParaRPr lang="uk-UA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Transactions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Chart!$B$2:$B$8</c:f>
              <c:numCache>
                <c:formatCode>General</c:formatCode>
                <c:ptCount val="7"/>
                <c:pt idx="0">
                  <c:v>1550</c:v>
                </c:pt>
                <c:pt idx="1">
                  <c:v>1360</c:v>
                </c:pt>
                <c:pt idx="2">
                  <c:v>1487</c:v>
                </c:pt>
                <c:pt idx="3">
                  <c:v>2063</c:v>
                </c:pt>
                <c:pt idx="4">
                  <c:v>1801</c:v>
                </c:pt>
                <c:pt idx="5">
                  <c:v>2073</c:v>
                </c:pt>
                <c:pt idx="6">
                  <c:v>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C-421A-98C6-7F57C7BB9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457824"/>
        <c:axId val="498458152"/>
      </c:barChart>
      <c:catAx>
        <c:axId val="49845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98458152"/>
        <c:crosses val="autoZero"/>
        <c:auto val="1"/>
        <c:lblAlgn val="ctr"/>
        <c:lblOffset val="100"/>
        <c:noMultiLvlLbl val="0"/>
      </c:catAx>
      <c:valAx>
        <c:axId val="49845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9845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Transactions</a:t>
            </a:r>
            <a:r>
              <a:rPr lang="en-US" baseline="0"/>
              <a:t> sum distibution durig the week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Chart!$C$1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Chart!$C$2:$C$8</c:f>
              <c:numCache>
                <c:formatCode>General</c:formatCode>
                <c:ptCount val="7"/>
                <c:pt idx="0">
                  <c:v>82174.560000000056</c:v>
                </c:pt>
                <c:pt idx="1">
                  <c:v>507580.55999999994</c:v>
                </c:pt>
                <c:pt idx="2">
                  <c:v>329484.18999999959</c:v>
                </c:pt>
                <c:pt idx="3">
                  <c:v>402729.72000000003</c:v>
                </c:pt>
                <c:pt idx="4">
                  <c:v>331402.77000000031</c:v>
                </c:pt>
                <c:pt idx="5">
                  <c:v>516909.84000000037</c:v>
                </c:pt>
                <c:pt idx="6">
                  <c:v>93002.559999999998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7-46BB-ABBC-08B7918B4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104336"/>
        <c:axId val="503103352"/>
      </c:barChart>
      <c:catAx>
        <c:axId val="50310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03103352"/>
        <c:crosses val="autoZero"/>
        <c:auto val="1"/>
        <c:lblAlgn val="ctr"/>
        <c:lblOffset val="100"/>
        <c:noMultiLvlLbl val="0"/>
      </c:catAx>
      <c:valAx>
        <c:axId val="50310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50310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ANZ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1: Exploratory Data Analysis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4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654833"/>
              </p:ext>
            </p:extLst>
          </p:nvPr>
        </p:nvGraphicFramePr>
        <p:xfrm>
          <a:off x="677334" y="4189627"/>
          <a:ext cx="2586138" cy="1047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751">
                  <a:extLst>
                    <a:ext uri="{9D8B030D-6E8A-4147-A177-3AD203B41FA5}">
                      <a16:colId xmlns:a16="http://schemas.microsoft.com/office/drawing/2014/main" val="2177514512"/>
                    </a:ext>
                  </a:extLst>
                </a:gridCol>
                <a:gridCol w="880387">
                  <a:extLst>
                    <a:ext uri="{9D8B030D-6E8A-4147-A177-3AD203B41FA5}">
                      <a16:colId xmlns:a16="http://schemas.microsoft.com/office/drawing/2014/main" val="464110427"/>
                    </a:ext>
                  </a:extLst>
                </a:gridCol>
              </a:tblGrid>
              <a:tr h="349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Transactions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169835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12043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2602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 per account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dirty="0">
                          <a:effectLst/>
                        </a:rPr>
                        <a:t>120.43</a:t>
                      </a:r>
                      <a:endParaRPr lang="uk-U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2624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960" y="1330036"/>
            <a:ext cx="665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contains a lot of Null values in different columns, but for some dimension it is not really very critical. For example for our purpose in </a:t>
            </a:r>
            <a:r>
              <a:rPr lang="en-US" dirty="0" err="1" smtClean="0"/>
              <a:t>avg</a:t>
            </a:r>
            <a:r>
              <a:rPr lang="en-US" dirty="0" smtClean="0"/>
              <a:t> searching it was not important. But for map building we have 1/3 of missing values.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613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the week importance for transactions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966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18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the week importance for transactions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1318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7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488" r="11631" b="4870"/>
          <a:stretch/>
        </p:blipFill>
        <p:spPr>
          <a:xfrm>
            <a:off x="1043852" y="1395413"/>
            <a:ext cx="7534883" cy="461718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distribution for transaction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16300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92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ANZ</vt:lpstr>
      <vt:lpstr>Summary</vt:lpstr>
      <vt:lpstr>Day of the week importance for transactions</vt:lpstr>
      <vt:lpstr>Day of the week importance for transactions</vt:lpstr>
      <vt:lpstr>Region distribution for transaction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</dc:title>
  <dc:creator>vadym</dc:creator>
  <cp:lastModifiedBy>vadym</cp:lastModifiedBy>
  <cp:revision>2</cp:revision>
  <dcterms:created xsi:type="dcterms:W3CDTF">2021-03-15T22:28:04Z</dcterms:created>
  <dcterms:modified xsi:type="dcterms:W3CDTF">2021-03-15T22:38:32Z</dcterms:modified>
</cp:coreProperties>
</file>