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 , a medium size bikes &amp; cycling </a:t>
            </a:r>
            <a:endParaRPr lang="uk-UA" dirty="0" smtClean="0"/>
          </a:p>
          <a:p>
            <a:r>
              <a:rPr lang="en-US" dirty="0" smtClean="0"/>
              <a:t>accessories organization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5025" y="194574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Open Sans"/>
              </a:rPr>
              <a:t>Sprocket Central Pty Ltd needs help with its customer and transactions data. The </a:t>
            </a:r>
            <a:r>
              <a:rPr lang="en-US" dirty="0" smtClean="0">
                <a:latin typeface="Open Sans"/>
              </a:rPr>
              <a:t>organization </a:t>
            </a:r>
            <a:r>
              <a:rPr lang="en-US" dirty="0">
                <a:latin typeface="Open Sans"/>
              </a:rPr>
              <a:t>has a large dataset relating to its customers, but their team is unsure how to effectively </a:t>
            </a:r>
            <a:r>
              <a:rPr lang="en-US" dirty="0" smtClean="0">
                <a:latin typeface="Open Sans"/>
              </a:rPr>
              <a:t>analyze </a:t>
            </a:r>
            <a:r>
              <a:rPr lang="en-US" dirty="0">
                <a:latin typeface="Open Sans"/>
              </a:rPr>
              <a:t>it to help </a:t>
            </a:r>
            <a:r>
              <a:rPr lang="en-US" dirty="0" smtClean="0">
                <a:latin typeface="Open Sans"/>
              </a:rPr>
              <a:t>optimize </a:t>
            </a:r>
            <a:r>
              <a:rPr lang="en-US" dirty="0">
                <a:latin typeface="Open Sans"/>
              </a:rPr>
              <a:t>its marketing strategy. </a:t>
            </a:r>
            <a:endParaRPr lang="en-US" dirty="0" smtClean="0">
              <a:latin typeface="Open Sans"/>
            </a:endParaRPr>
          </a:p>
          <a:p>
            <a:pPr algn="just"/>
            <a:endParaRPr lang="en-US" dirty="0">
              <a:latin typeface="Open Sans"/>
            </a:endParaRPr>
          </a:p>
          <a:p>
            <a:pPr algn="just"/>
            <a:r>
              <a:rPr lang="en-US" dirty="0">
                <a:latin typeface="Open Sans"/>
              </a:rPr>
              <a:t>The client provided KPMG with 3 datasets:</a:t>
            </a:r>
          </a:p>
          <a:p>
            <a:pPr algn="just"/>
            <a:endParaRPr lang="en-US" dirty="0">
              <a:latin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Customer Demographic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Customer Addresses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Transactions data in the past 3 months</a:t>
            </a:r>
            <a:endParaRPr lang="uk-UA" dirty="0">
              <a:latin typeface="Open Sans"/>
            </a:endParaRPr>
          </a:p>
        </p:txBody>
      </p:sp>
      <p:pic>
        <p:nvPicPr>
          <p:cNvPr id="3" name="Рисунок 2" descr="File:Boris Bikes 5294088919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17" y="1945747"/>
            <a:ext cx="3484914" cy="26136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Exploratory Data Analysis </a:t>
            </a:r>
            <a:r>
              <a:rPr lang="en-US" dirty="0" smtClean="0"/>
              <a:t>is </a:t>
            </a:r>
            <a:r>
              <a:rPr lang="en-US" dirty="0"/>
              <a:t>used </a:t>
            </a:r>
            <a:r>
              <a:rPr lang="en-US" dirty="0" smtClean="0"/>
              <a:t>to </a:t>
            </a:r>
            <a:r>
              <a:rPr lang="en-US" dirty="0"/>
              <a:t>answer questions, test business assumptions, generate </a:t>
            </a:r>
            <a:r>
              <a:rPr lang="en-US" dirty="0" smtClean="0"/>
              <a:t>hypotheses, and is used </a:t>
            </a:r>
            <a:r>
              <a:rPr lang="en-US" dirty="0"/>
              <a:t>to prepare the data for modeling.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329762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 smtClean="0"/>
              <a:t>Variable Identification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Univariate Analysis</a:t>
            </a:r>
          </a:p>
          <a:p>
            <a:pPr marL="342900" indent="-342900">
              <a:buAutoNum type="arabicPeriod"/>
            </a:pPr>
            <a:r>
              <a:rPr lang="en-US" dirty="0" smtClean="0"/>
              <a:t>Bi-variable Analysis</a:t>
            </a:r>
          </a:p>
          <a:p>
            <a:pPr marL="342900" indent="-342900">
              <a:buAutoNum type="arabicPeriod"/>
            </a:pPr>
            <a:r>
              <a:rPr lang="en-US" dirty="0"/>
              <a:t>Treating missing </a:t>
            </a:r>
            <a:r>
              <a:rPr lang="en-US" dirty="0" smtClean="0"/>
              <a:t>values</a:t>
            </a:r>
          </a:p>
          <a:p>
            <a:pPr marL="342900" indent="-342900">
              <a:buAutoNum type="arabicPeriod"/>
            </a:pPr>
            <a:r>
              <a:rPr lang="en-US" dirty="0"/>
              <a:t>Treating outliers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Visual Data Exploration in Three Steps | KN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5" y="2329762"/>
            <a:ext cx="5924790" cy="2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For our model we are going to make some feature engineering, based on previous data exploratory analysis.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1. Select the most valuable features from the datasets.</a:t>
            </a:r>
          </a:p>
          <a:p>
            <a:r>
              <a:rPr lang="en-US" dirty="0" smtClean="0"/>
              <a:t>2. Append it with additional features from the external resources if necessary.</a:t>
            </a:r>
          </a:p>
          <a:p>
            <a:r>
              <a:rPr lang="en-US" dirty="0" smtClean="0"/>
              <a:t>3. Select a model according to the hypothesis (Linear, SVM, PCA, DT and RF, NN ).</a:t>
            </a:r>
          </a:p>
          <a:p>
            <a:r>
              <a:rPr lang="en-US" dirty="0" smtClean="0"/>
              <a:t>4. Choose loss function for training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There are a wide variety of new model interpretation techniques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Linear Models: for predictive analysis of the revenue from the customer 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 smtClean="0"/>
              <a:t>Classification: developing</a:t>
            </a:r>
            <a:r>
              <a:rPr lang="uk-UA" dirty="0" smtClean="0"/>
              <a:t> </a:t>
            </a:r>
            <a:r>
              <a:rPr lang="en-US" dirty="0" smtClean="0"/>
              <a:t>new classes for the customers to clearly identify their potential for us and our resources spending on them</a:t>
            </a:r>
            <a:endParaRPr lang="uk-UA" dirty="0" smtClean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548</Words>
  <Application>Microsoft Office PowerPoint</Application>
  <PresentationFormat>Экран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vadym</cp:lastModifiedBy>
  <cp:revision>11</cp:revision>
  <dcterms:modified xsi:type="dcterms:W3CDTF">2021-03-10T21:44:31Z</dcterms:modified>
</cp:coreProperties>
</file>