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embeddedFontLst>
    <p:embeddedFont>
      <p:font typeface="Tomorrow Semi Bold" charset="0"/>
      <p:regular r:id="rId8"/>
    </p:embeddedFont>
    <p:embeddedFont>
      <p:font typeface="Calibri" pitchFamily="34" charset="0"/>
      <p:regular r:id="rId9"/>
      <p:bold r:id="rId10"/>
      <p:italic r:id="rId11"/>
      <p:boldItalic r:id="rId12"/>
    </p:embeddedFont>
    <p:embeddedFont>
      <p:font typeface="Tomorrow" charset="0"/>
      <p:regular r:id="rId13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7" d="100"/>
          <a:sy n="97" d="100"/>
        </p:scale>
        <p:origin x="-330" y="-114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19BCF7-3E7B-4792-87B9-AEB8B21C724D}" type="datetimeFigureOut">
              <a:rPr lang="ru-RU" smtClean="0"/>
              <a:t>24.02.2025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-762000" y="1096963"/>
            <a:ext cx="9753600" cy="5486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822325" y="6950075"/>
            <a:ext cx="6584950" cy="65833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361F6-01DC-4E71-8925-780806B414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839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5543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Миссия Альфа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0437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Платформер в военной тематике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222433"/>
            <a:ext cx="130428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Авторы:</a:t>
            </a: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
</a:t>
            </a:r>
            <a:r>
              <a:rPr lang="en-US" sz="1750" b="1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Маркин Максим</a:t>
            </a: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
</a:t>
            </a:r>
            <a:r>
              <a:rPr lang="en-US" sz="1750" b="1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Мифтахов Тимур</a:t>
            </a: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
</a:t>
            </a:r>
            <a:r>
              <a:rPr lang="en-US" sz="1750" b="1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Корольков Владимир</a:t>
            </a:r>
            <a:endParaRPr lang="en-US" sz="175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0" y="7354529"/>
            <a:ext cx="14630400" cy="8750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51253"/>
            <a:ext cx="680978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Введение: Идея Проекта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7270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Цель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308152"/>
            <a:ext cx="3978116" cy="29032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Создание развлекательного платформера, ориентированного на широкую аудиторию. Главная цель - предоставить игрокам захватывающий и запоминающийся игровой опыт с помощью уникальных механик и интересного сюжета.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27270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Тематика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3308152"/>
            <a:ext cx="3978116" cy="29032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Военная тематика для захватывающего геймплея, включающая в себя элементы стратегии и тактики. Игрокам предстоит выполнять различные миссии и сражаться с врагами, используя разнообразное оружие и умения.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27270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Ориентация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3308152"/>
            <a:ext cx="3978116" cy="3266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Динамичный и увлекательный процесс, с акцентом на быстрое принятие решений и умение адаптироваться к изменяющимся условиям боя. Игра должна быть интуитивно понятной и легкой в освоении, но при этом предлагать достаточно глубины для опытных игроков.</a:t>
            </a:r>
            <a:endParaRPr lang="en-US" sz="175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0" y="7354529"/>
            <a:ext cx="14630400" cy="8750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35330"/>
            <a:ext cx="623720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Описание Реализации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03942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</p:sp>
      <p:sp>
        <p:nvSpPr>
          <p:cNvPr id="4" name="Text 2"/>
          <p:cNvSpPr/>
          <p:nvPr/>
        </p:nvSpPr>
        <p:spPr>
          <a:xfrm>
            <a:off x="971550" y="2124432"/>
            <a:ext cx="15478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530906" y="20394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Pygame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530906" y="2529840"/>
            <a:ext cx="5670947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Используется для отрисовки графики, воспроизведения звуковых эффектов и обработки пользовательского ввода. Предоставляет инструменты для создания анимаций, работы с текстурами и управления игровым процессом.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7428667" y="203942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</p:sp>
      <p:sp>
        <p:nvSpPr>
          <p:cNvPr id="8" name="Text 6"/>
          <p:cNvSpPr/>
          <p:nvPr/>
        </p:nvSpPr>
        <p:spPr>
          <a:xfrm>
            <a:off x="7569517" y="2124432"/>
            <a:ext cx="22860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8165783" y="20394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Sys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8165783" y="2529840"/>
            <a:ext cx="5670947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Отвечает за системные функции, такие как выход из игры, обработка аргументов командной строки и взаимодействие с операционной системой. Обеспечивает стабильную работу приложения на различных платформах.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93790" y="440102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</p:sp>
      <p:sp>
        <p:nvSpPr>
          <p:cNvPr id="12" name="Text 10"/>
          <p:cNvSpPr/>
          <p:nvPr/>
        </p:nvSpPr>
        <p:spPr>
          <a:xfrm>
            <a:off x="935296" y="4497052"/>
            <a:ext cx="22729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1530905" y="447185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Game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530666" y="4911328"/>
            <a:ext cx="56709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Является основным классом игры, включающим логику игрового процесса, управление уровнями, создание и настройку персонажа. Реализует основные механики и правила игры.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428666" y="434435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</p:sp>
      <p:sp>
        <p:nvSpPr>
          <p:cNvPr id="16" name="Text 14"/>
          <p:cNvSpPr/>
          <p:nvPr/>
        </p:nvSpPr>
        <p:spPr>
          <a:xfrm>
            <a:off x="7569517" y="4429363"/>
            <a:ext cx="22860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4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1531144" y="672260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dirty="0" smtClean="0">
                <a:solidFill>
                  <a:srgbClr val="C9C9C0"/>
                </a:solidFill>
                <a:latin typeface="Tomorrow Semi Bold" pitchFamily="34" charset="0"/>
              </a:rPr>
              <a:t>Math</a:t>
            </a:r>
          </a:p>
          <a:p>
            <a:pPr>
              <a:lnSpc>
                <a:spcPts val="2750"/>
              </a:lnSpc>
            </a:pP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8165544" y="4854655"/>
            <a:ext cx="5670947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Класс, отвечающий за реализацию стрельбы, включая расчет траектории полета пули, обработку коллизий с другими объектами и нанесение урона врагам. Позволяет создавать различные типы снарядов с уникальными характеристиками.</a:t>
            </a:r>
            <a:endParaRPr lang="en-US" sz="175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7354529"/>
            <a:ext cx="14630400" cy="8750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Shape 13"/>
          <p:cNvSpPr/>
          <p:nvPr/>
        </p:nvSpPr>
        <p:spPr>
          <a:xfrm>
            <a:off x="793790" y="665985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</p:sp>
      <p:sp>
        <p:nvSpPr>
          <p:cNvPr id="21" name="Text 14"/>
          <p:cNvSpPr/>
          <p:nvPr/>
        </p:nvSpPr>
        <p:spPr>
          <a:xfrm>
            <a:off x="934641" y="6744860"/>
            <a:ext cx="22860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ru-RU" sz="2650" dirty="0" smtClean="0">
                <a:solidFill>
                  <a:srgbClr val="C9C9C0"/>
                </a:solidFill>
              </a:rPr>
              <a:t>5</a:t>
            </a:r>
          </a:p>
          <a:p>
            <a:pPr marL="0" indent="0" algn="ctr">
              <a:lnSpc>
                <a:spcPts val="2650"/>
              </a:lnSpc>
              <a:buNone/>
            </a:pPr>
            <a:endParaRPr lang="ru-RU" sz="2650" dirty="0" smtClean="0">
              <a:solidFill>
                <a:srgbClr val="C9C9C0"/>
              </a:solidFill>
            </a:endParaRPr>
          </a:p>
          <a:p>
            <a:pPr marL="0" indent="0" algn="ctr">
              <a:lnSpc>
                <a:spcPts val="2650"/>
              </a:lnSpc>
              <a:buNone/>
            </a:pPr>
            <a:endParaRPr lang="en-US" sz="2650" dirty="0"/>
          </a:p>
        </p:txBody>
      </p:sp>
      <p:sp>
        <p:nvSpPr>
          <p:cNvPr id="23" name="Text 15"/>
          <p:cNvSpPr/>
          <p:nvPr/>
        </p:nvSpPr>
        <p:spPr>
          <a:xfrm>
            <a:off x="8165544" y="4448085"/>
            <a:ext cx="2835235" cy="3295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dirty="0" smtClean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Bullet</a:t>
            </a:r>
            <a:endParaRPr lang="en-US" sz="2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8067" y="572095"/>
            <a:ext cx="5201126" cy="6500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100"/>
              </a:lnSpc>
              <a:buNone/>
            </a:pPr>
            <a:r>
              <a:rPr lang="en-US" sz="40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Технические Детали</a:t>
            </a:r>
            <a:endParaRPr lang="en-US" sz="40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067" y="1534239"/>
            <a:ext cx="1040130" cy="153138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80260" y="1742242"/>
            <a:ext cx="2600563" cy="3250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Pygame</a:t>
            </a:r>
            <a:endParaRPr lang="en-US" sz="2000" dirty="0"/>
          </a:p>
        </p:txBody>
      </p:sp>
      <p:sp>
        <p:nvSpPr>
          <p:cNvPr id="5" name="Text 2"/>
          <p:cNvSpPr/>
          <p:nvPr/>
        </p:nvSpPr>
        <p:spPr>
          <a:xfrm>
            <a:off x="2080260" y="2192060"/>
            <a:ext cx="11822073" cy="6655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Отображение графики и обработка ввода. Использование Pygame для создания игрового окна, рендеринга графики и обработки пользовательского ввода с клавиатуры и мыши.</a:t>
            </a:r>
            <a:endParaRPr lang="en-US" sz="16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067" y="3065621"/>
            <a:ext cx="1040130" cy="1531382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080260" y="3273623"/>
            <a:ext cx="2600563" cy="3250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Спрайты</a:t>
            </a:r>
            <a:endParaRPr lang="en-US" sz="2000" dirty="0"/>
          </a:p>
        </p:txBody>
      </p:sp>
      <p:sp>
        <p:nvSpPr>
          <p:cNvPr id="8" name="Text 4"/>
          <p:cNvSpPr/>
          <p:nvPr/>
        </p:nvSpPr>
        <p:spPr>
          <a:xfrm>
            <a:off x="2080260" y="3723442"/>
            <a:ext cx="11822073" cy="6655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Персонажи и объекты. Создание и управление спрайтами для представления персонажей, врагов, пуль и других игровых объектов. Использование классов спрайтов Pygame для упрощения управления и анимации.</a:t>
            </a:r>
            <a:endParaRPr lang="en-US" sz="16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067" y="4597003"/>
            <a:ext cx="1040130" cy="1531382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080260" y="4805005"/>
            <a:ext cx="2600563" cy="3250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Движение</a:t>
            </a:r>
            <a:endParaRPr lang="en-US" sz="2000" dirty="0"/>
          </a:p>
        </p:txBody>
      </p:sp>
      <p:sp>
        <p:nvSpPr>
          <p:cNvPr id="11" name="Text 6"/>
          <p:cNvSpPr/>
          <p:nvPr/>
        </p:nvSpPr>
        <p:spPr>
          <a:xfrm>
            <a:off x="2080260" y="5254823"/>
            <a:ext cx="11822073" cy="6655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Механика движения персонажа и столкновений. Реализация механики движения персонажа и прыжки. Обнаружение и обработка столкновений между персонажем, врагами и элементами уровня.</a:t>
            </a:r>
            <a:endParaRPr lang="en-US" sz="16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067" y="6128385"/>
            <a:ext cx="1040130" cy="1531382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080260" y="6336387"/>
            <a:ext cx="2600563" cy="3250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Стрельба</a:t>
            </a:r>
            <a:endParaRPr lang="en-US" sz="2000" dirty="0"/>
          </a:p>
        </p:txBody>
      </p:sp>
      <p:sp>
        <p:nvSpPr>
          <p:cNvPr id="14" name="Text 8"/>
          <p:cNvSpPr/>
          <p:nvPr/>
        </p:nvSpPr>
        <p:spPr>
          <a:xfrm>
            <a:off x="2080260" y="6786205"/>
            <a:ext cx="11822073" cy="6655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Реализация стрельбы и логики пуль. Создание системы стрельбы, позволяющей врагам стрелять пулями в определенном направлении. Реализация логики пуль, включая траекторию полета.</a:t>
            </a:r>
            <a:endParaRPr lang="en-US" sz="16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0" y="7796981"/>
            <a:ext cx="14630400" cy="4326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62658"/>
            <a:ext cx="776549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Заключение и Перспективы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311598"/>
            <a:ext cx="6408063" cy="2032754"/>
          </a:xfrm>
          <a:prstGeom prst="roundRect">
            <a:avLst>
              <a:gd name="adj" fmla="val 1674"/>
            </a:avLst>
          </a:prstGeom>
          <a:solidFill>
            <a:srgbClr val="3C3C3A"/>
          </a:solidFill>
          <a:ln/>
        </p:spPr>
      </p:sp>
      <p:sp>
        <p:nvSpPr>
          <p:cNvPr id="4" name="Text 2"/>
          <p:cNvSpPr/>
          <p:nvPr/>
        </p:nvSpPr>
        <p:spPr>
          <a:xfrm>
            <a:off x="1020604" y="25384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Выводы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0604" y="3028831"/>
            <a:ext cx="59544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Создан базовый прототип платформера, демонстрирующий основные механики и возможности игрового процесса.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7428667" y="2311598"/>
            <a:ext cx="6408063" cy="2032754"/>
          </a:xfrm>
          <a:prstGeom prst="roundRect">
            <a:avLst>
              <a:gd name="adj" fmla="val 1674"/>
            </a:avLst>
          </a:prstGeom>
          <a:solidFill>
            <a:srgbClr val="3C3C3A"/>
          </a:solidFill>
          <a:ln/>
        </p:spPr>
      </p:sp>
      <p:sp>
        <p:nvSpPr>
          <p:cNvPr id="7" name="Text 5"/>
          <p:cNvSpPr/>
          <p:nvPr/>
        </p:nvSpPr>
        <p:spPr>
          <a:xfrm>
            <a:off x="7655481" y="25384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Доработка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55481" y="3028831"/>
            <a:ext cx="59544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Планируется добавление новых уровней и врагов для расширения игрового мира и увеличения сложности.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93790" y="4571167"/>
            <a:ext cx="6408063" cy="2395657"/>
          </a:xfrm>
          <a:prstGeom prst="roundRect">
            <a:avLst>
              <a:gd name="adj" fmla="val 1420"/>
            </a:avLst>
          </a:prstGeom>
          <a:solidFill>
            <a:srgbClr val="3C3C3A"/>
          </a:solidFill>
          <a:ln/>
        </p:spPr>
      </p:sp>
      <p:sp>
        <p:nvSpPr>
          <p:cNvPr id="10" name="Text 8"/>
          <p:cNvSpPr/>
          <p:nvPr/>
        </p:nvSpPr>
        <p:spPr>
          <a:xfrm>
            <a:off x="1020604" y="479798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Улучшение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020604" y="5288399"/>
            <a:ext cx="59544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Улучшение графики и звукового сопровождения для повышения привлекательности игры.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428667" y="4571167"/>
            <a:ext cx="6408063" cy="2395657"/>
          </a:xfrm>
          <a:prstGeom prst="roundRect">
            <a:avLst>
              <a:gd name="adj" fmla="val 1420"/>
            </a:avLst>
          </a:prstGeom>
          <a:solidFill>
            <a:srgbClr val="3C3C3A"/>
          </a:solidFill>
          <a:ln/>
        </p:spPr>
      </p:sp>
      <p:sp>
        <p:nvSpPr>
          <p:cNvPr id="13" name="Text 11"/>
          <p:cNvSpPr/>
          <p:nvPr/>
        </p:nvSpPr>
        <p:spPr>
          <a:xfrm>
            <a:off x="7655481" y="479798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Реализация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7655481" y="5288399"/>
            <a:ext cx="595443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В планах реализация системы бонусов и улучшений, которые позволят игрокам кастомизировать персонажа и получать дополнительные возможности в процессе игры.</a:t>
            </a:r>
            <a:endParaRPr lang="en-US" sz="175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0" y="7354529"/>
            <a:ext cx="14630400" cy="87507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417</Words>
  <Application>Microsoft Office PowerPoint</Application>
  <PresentationFormat>Произвольный</PresentationFormat>
  <Paragraphs>48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Tomorrow Semi Bold</vt:lpstr>
      <vt:lpstr>Calibri</vt:lpstr>
      <vt:lpstr>Tomorrow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Тимур М</cp:lastModifiedBy>
  <cp:revision>3</cp:revision>
  <dcterms:created xsi:type="dcterms:W3CDTF">2025-02-24T16:01:50Z</dcterms:created>
  <dcterms:modified xsi:type="dcterms:W3CDTF">2025-02-24T16:49:47Z</dcterms:modified>
</cp:coreProperties>
</file>