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D47"/>
    <a:srgbClr val="A61C7C"/>
    <a:srgbClr val="FCF239"/>
    <a:srgbClr val="FE6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B327-9EDB-4766-41AB-B9053D74C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C4508-9E75-9453-CBE1-910F894D1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F7B98-61DB-72DA-4346-065CEEC0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34B9-FCD3-4701-865A-6A61AEC574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21DC-DC01-B826-7E63-98C3205D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841F-CA97-7F18-006B-CA9848AD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EB29-647E-419A-94A8-8818A424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446C-4F66-3032-C763-D83CECFA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ED04F-7BFE-6CC2-772D-F97D2632E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03DF9-4515-13F1-B1FA-86907A1A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34B9-FCD3-4701-865A-6A61AEC574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728B-DEDC-9F2C-6808-2B8647EB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C347C-7745-066F-6606-7458C45B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EB29-647E-419A-94A8-8818A424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66E42-BB96-DBDD-3C0A-7D1445981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15877-1415-BA89-ADEE-6D8DEF3CD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705D2-7F5C-C3AF-7043-55429EC2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34B9-FCD3-4701-865A-6A61AEC574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8DCB1-7888-035E-6BB4-E63464CC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32AE1-67F4-F41D-93CE-A3E23481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EB29-647E-419A-94A8-8818A424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1EDF-069C-62D9-9538-B19933B7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96EC-08E0-6628-EB3D-FD5C81F9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DB67-29F8-7743-F106-3C75E0F6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34B9-FCD3-4701-865A-6A61AEC574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AC98-83B3-A05A-7892-C74847F5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48CE0-E907-8B1E-9F98-ACC51032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EB29-647E-419A-94A8-8818A424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9171-B773-A9FB-A841-4E678A0D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2BBEA-98B6-14CA-5160-47C793560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54AF-30A3-5A90-BFF4-DB32D53F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34B9-FCD3-4701-865A-6A61AEC574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B155E-7C3E-077A-539C-DA6CE2BC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CD2A-37C9-B698-C3FD-4A408440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EB29-647E-419A-94A8-8818A424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098F-45D0-93CD-512A-996B2406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0E3E-993C-55F4-3DD8-ED45A9F4E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B7CFE-C817-A65E-4DD1-643810463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7501-E55B-5FD3-EB5C-86A1E541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34B9-FCD3-4701-865A-6A61AEC574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E0F1-6126-182D-209C-108A417B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13A8B-9D25-B4D4-834B-6BA62B08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EB29-647E-419A-94A8-8818A424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33F2-B2B1-A660-AC73-AE6E9CE3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7DE01-00E7-065D-2F1F-CCE8FA8C3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F9F0A-4D31-7CEB-8CBC-0225904AB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C131F-8D1F-93B4-52A0-6B192D99B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13D72-207E-BBB7-00A3-7C52B6D22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86E2C-7B8A-C668-189B-B50AE99B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34B9-FCD3-4701-865A-6A61AEC574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89A3F-6C8E-F35D-0E12-8B0EF5DB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A519E-8491-AD0D-C3E8-C24B89E2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EB29-647E-419A-94A8-8818A424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6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011B-2F11-D657-D356-5A7A4F4B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1A985-3381-1888-652B-1773ABD3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34B9-FCD3-4701-865A-6A61AEC574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FB342-26BD-5D7B-FECD-13200D6A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3EA04-AA37-4026-8AE6-EAD4DCE8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EB29-647E-419A-94A8-8818A424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B90DF-7219-67BE-9A83-F085B761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34B9-FCD3-4701-865A-6A61AEC574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5F101-BA82-A7BD-53EE-7AE72550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941D8-8F1B-22A3-6610-55A0495B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EB29-647E-419A-94A8-8818A424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747E-DB6A-E612-010E-0A2858B2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0C2F5-4A78-F134-2DA3-234B0072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A0ED8-2CC3-ADBA-A159-3366791C6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58C2-EE6E-722B-7CB8-80FDE247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34B9-FCD3-4701-865A-6A61AEC574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710C-452A-57B6-734E-B0DD9A62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76CE8-1C17-D54E-0175-8450F564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EB29-647E-419A-94A8-8818A424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C1D2-7B95-C610-7797-B03A3891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6268F-F081-9E1D-5F9C-7B0C5735A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12A67-F91A-A5D3-F296-CB6914CC5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4966B-67CD-1A94-3474-33EBAA80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34B9-FCD3-4701-865A-6A61AEC574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54180-95A7-83A7-B497-098010F8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48B2F-D3E2-D96D-9718-E23C51E0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EB29-647E-419A-94A8-8818A424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29783-279B-90B4-C345-42CB64FF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B366C-C2C0-A2A7-CB94-8DE6B7285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1B9A-01BB-C3E5-B2AB-02565CAF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34B9-FCD3-4701-865A-6A61AEC574A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DFD5A-38F1-D2EB-F911-6D298DF87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66A3F-AB4F-30C3-2AB7-501B270F1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0EB29-647E-419A-94A8-8818A424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6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7D3F11-7A0F-D49F-F30F-7090119D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17" y="1042654"/>
            <a:ext cx="4763165" cy="47726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BAF295-58DD-BD80-669E-9F90D081D74E}"/>
              </a:ext>
            </a:extLst>
          </p:cNvPr>
          <p:cNvSpPr/>
          <p:nvPr/>
        </p:nvSpPr>
        <p:spPr>
          <a:xfrm>
            <a:off x="552572" y="1201497"/>
            <a:ext cx="794327" cy="157018"/>
          </a:xfrm>
          <a:prstGeom prst="rect">
            <a:avLst/>
          </a:prstGeom>
          <a:solidFill>
            <a:srgbClr val="FE62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2B3B2-42E9-6C65-509F-EE729FBB777F}"/>
              </a:ext>
            </a:extLst>
          </p:cNvPr>
          <p:cNvSpPr txBox="1"/>
          <p:nvPr/>
        </p:nvSpPr>
        <p:spPr>
          <a:xfrm>
            <a:off x="338667" y="169333"/>
            <a:ext cx="111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Yellow Rhino Brand Guide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FFC88-5190-B2D2-7DE5-5C18BFEB2575}"/>
              </a:ext>
            </a:extLst>
          </p:cNvPr>
          <p:cNvSpPr txBox="1"/>
          <p:nvPr/>
        </p:nvSpPr>
        <p:spPr>
          <a:xfrm>
            <a:off x="3276600" y="16933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Original color code: FE622F</a:t>
            </a:r>
          </a:p>
          <a:p>
            <a:r>
              <a:rPr lang="en-US" sz="900" dirty="0"/>
              <a:t>Converted to the specified format: 0xFE622F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8076D-C97E-BCEB-D8FE-BED7540590F6}"/>
              </a:ext>
            </a:extLst>
          </p:cNvPr>
          <p:cNvSpPr txBox="1"/>
          <p:nvPr/>
        </p:nvSpPr>
        <p:spPr>
          <a:xfrm>
            <a:off x="1420802" y="1095340"/>
            <a:ext cx="110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OxFE622F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A5C9FC-1FCD-77A5-7465-2EAC0CEE6FC3}"/>
              </a:ext>
            </a:extLst>
          </p:cNvPr>
          <p:cNvSpPr/>
          <p:nvPr/>
        </p:nvSpPr>
        <p:spPr>
          <a:xfrm>
            <a:off x="552572" y="1675630"/>
            <a:ext cx="794327" cy="157018"/>
          </a:xfrm>
          <a:prstGeom prst="rect">
            <a:avLst/>
          </a:prstGeom>
          <a:solidFill>
            <a:srgbClr val="FCF2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EDCDC9-CEB5-8B5C-B8F4-178D821AF6C5}"/>
              </a:ext>
            </a:extLst>
          </p:cNvPr>
          <p:cNvSpPr/>
          <p:nvPr/>
        </p:nvSpPr>
        <p:spPr>
          <a:xfrm>
            <a:off x="552572" y="2149763"/>
            <a:ext cx="794327" cy="157018"/>
          </a:xfrm>
          <a:prstGeom prst="rect">
            <a:avLst/>
          </a:prstGeom>
          <a:solidFill>
            <a:srgbClr val="A61C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12908-7974-071C-31E3-A04E9A30A740}"/>
              </a:ext>
            </a:extLst>
          </p:cNvPr>
          <p:cNvSpPr txBox="1"/>
          <p:nvPr/>
        </p:nvSpPr>
        <p:spPr>
          <a:xfrm>
            <a:off x="1420802" y="1569473"/>
            <a:ext cx="110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OxFCF239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EF452-A7D3-F472-C6FB-C9C0AC8B37D1}"/>
              </a:ext>
            </a:extLst>
          </p:cNvPr>
          <p:cNvSpPr txBox="1"/>
          <p:nvPr/>
        </p:nvSpPr>
        <p:spPr>
          <a:xfrm>
            <a:off x="1420802" y="2043606"/>
            <a:ext cx="116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OxA61C7C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00F5C-26ED-DA53-D629-3A6BDFB459AB}"/>
              </a:ext>
            </a:extLst>
          </p:cNvPr>
          <p:cNvSpPr/>
          <p:nvPr/>
        </p:nvSpPr>
        <p:spPr>
          <a:xfrm>
            <a:off x="552572" y="2623896"/>
            <a:ext cx="794327" cy="157018"/>
          </a:xfrm>
          <a:prstGeom prst="rect">
            <a:avLst/>
          </a:prstGeom>
          <a:solidFill>
            <a:srgbClr val="111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7CF08-9DD9-2512-8246-26D627CF66DE}"/>
              </a:ext>
            </a:extLst>
          </p:cNvPr>
          <p:cNvSpPr txBox="1"/>
          <p:nvPr/>
        </p:nvSpPr>
        <p:spPr>
          <a:xfrm>
            <a:off x="1420802" y="2517739"/>
            <a:ext cx="116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Ox111D47</a:t>
            </a:r>
          </a:p>
        </p:txBody>
      </p:sp>
    </p:spTree>
    <p:extLst>
      <p:ext uri="{BB962C8B-B14F-4D97-AF65-F5344CB8AC3E}">
        <p14:creationId xmlns:p14="http://schemas.microsoft.com/office/powerpoint/2010/main" val="313799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Reiser</dc:creator>
  <cp:lastModifiedBy>Tyler Reiser</cp:lastModifiedBy>
  <cp:revision>1</cp:revision>
  <dcterms:created xsi:type="dcterms:W3CDTF">2024-03-27T02:43:08Z</dcterms:created>
  <dcterms:modified xsi:type="dcterms:W3CDTF">2024-03-27T02:49:02Z</dcterms:modified>
</cp:coreProperties>
</file>