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9896"/>
    <a:srgbClr val="FFF300"/>
    <a:srgbClr val="FFFFFF"/>
    <a:srgbClr val="EFF2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337A-0F9F-42A2-A147-B8CB0EE93FA7}" type="datetimeFigureOut">
              <a:rPr lang="en-US" smtClean="0"/>
              <a:pPr/>
              <a:t>6/30/2015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C4F2-2E68-48D0-9F79-D164A83F154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ir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142984"/>
            <a:ext cx="7352381" cy="33269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0100" y="1142984"/>
            <a:ext cx="7358114" cy="3357586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00100" y="2357430"/>
            <a:ext cx="735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spc="300" dirty="0" smtClean="0">
                <a:solidFill>
                  <a:srgbClr val="FFFFFF"/>
                </a:solidFill>
                <a:latin typeface="Adobe Garamond Pro" pitchFamily="18" charset="0"/>
              </a:rPr>
              <a:t>Girls Are </a:t>
            </a:r>
            <a:r>
              <a:rPr lang="en-GB" sz="6000" spc="300" dirty="0">
                <a:solidFill>
                  <a:srgbClr val="FFFFFF"/>
                </a:solidFill>
                <a:latin typeface="Adobe Garamond Pro" pitchFamily="18" charset="0"/>
              </a:rPr>
              <a:t>A</a:t>
            </a:r>
            <a:r>
              <a:rPr lang="en-GB" sz="6000" spc="300" dirty="0" smtClean="0">
                <a:solidFill>
                  <a:srgbClr val="FFFFFF"/>
                </a:solidFill>
                <a:latin typeface="Adobe Garamond Pro" pitchFamily="18" charset="0"/>
              </a:rPr>
              <a:t>ttractive</a:t>
            </a:r>
            <a:endParaRPr lang="en-GB" sz="6000" spc="300" dirty="0">
              <a:solidFill>
                <a:srgbClr val="FFFFFF"/>
              </a:solidFill>
              <a:latin typeface="Adobe Garamond Pro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-20150630-WA001.png"/>
          <p:cNvPicPr>
            <a:picLocks noChangeAspect="1"/>
          </p:cNvPicPr>
          <p:nvPr/>
        </p:nvPicPr>
        <p:blipFill>
          <a:blip r:embed="rId2"/>
          <a:srcRect l="18578" b="19791"/>
          <a:stretch>
            <a:fillRect/>
          </a:stretch>
        </p:blipFill>
        <p:spPr>
          <a:xfrm>
            <a:off x="2285984" y="357166"/>
            <a:ext cx="5553376" cy="5500702"/>
          </a:xfrm>
          <a:prstGeom prst="rect">
            <a:avLst/>
          </a:prstGeom>
          <a:effectLst>
            <a:outerShdw blurRad="63500" dist="190500" dir="13500000" algn="br" rotWithShape="0">
              <a:srgbClr val="A69896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rot="16200000" flipH="1">
            <a:off x="733421" y="10000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885821" y="928647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1038221" y="857209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1190621" y="785771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1343021" y="714333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1495421" y="64289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1647821" y="571457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1800221" y="500019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H="1">
            <a:off x="1952621" y="428581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2105021" y="357143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2257421" y="28570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2409821" y="214267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2562221" y="142829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2714621" y="71391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2867021" y="-47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3019421" y="-714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>
            <a:off x="3171821" y="-142923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3324221" y="-214361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3476621" y="-285799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3629021" y="-357237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16200000" flipH="1">
            <a:off x="3781421" y="-42867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H="1">
            <a:off x="3933821" y="-500113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4086221" y="-571551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4238621" y="-642989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H="1">
            <a:off x="4391021" y="-714427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4543421" y="-78586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4695821" y="-857303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 flipH="1">
            <a:off x="4848221" y="-928741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H="1">
            <a:off x="714373" y="11524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642935" y="13048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H="1">
            <a:off x="571497" y="14572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500059" y="16096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28621" y="17620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357183" y="19144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H="1">
            <a:off x="285745" y="20668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438145" y="2219285"/>
            <a:ext cx="6858000" cy="6429420"/>
          </a:xfrm>
          <a:prstGeom prst="line">
            <a:avLst/>
          </a:prstGeom>
          <a:ln w="127000">
            <a:solidFill>
              <a:srgbClr val="FFF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500562" y="3000372"/>
            <a:ext cx="3500462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spc="300" dirty="0" smtClean="0">
                <a:solidFill>
                  <a:schemeClr val="tx1"/>
                </a:solidFill>
                <a:latin typeface="Oswald Light" pitchFamily="50" charset="0"/>
              </a:rPr>
              <a:t>INFLUENCE</a:t>
            </a:r>
            <a:endParaRPr lang="en-GB" sz="6000" spc="300" dirty="0">
              <a:solidFill>
                <a:schemeClr val="tx1"/>
              </a:solidFill>
              <a:latin typeface="Oswald Light" pitchFamily="50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4429124" y="3786190"/>
            <a:ext cx="38576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/>
          <p:cNvCxnSpPr/>
          <p:nvPr/>
        </p:nvCxnSpPr>
        <p:spPr>
          <a:xfrm rot="16200000" flipH="1">
            <a:off x="1343021" y="714333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1495421" y="642895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1647821" y="571457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 flipH="1">
            <a:off x="1800221" y="500019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1952621" y="428581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H="1">
            <a:off x="2105021" y="357143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2257421" y="285705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2409821" y="214267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2562221" y="142829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2714621" y="71391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2867021" y="-47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H="1">
            <a:off x="3019421" y="-71485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3171821" y="-142923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3324221" y="-214361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3476621" y="-285799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3629021" y="-357237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781421" y="-428675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3933821" y="-500113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4086221" y="-571551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4238621" y="-642989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4391021" y="-642942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H="1">
            <a:off x="4543421" y="-785865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4695821" y="-857303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H="1">
            <a:off x="4848221" y="-928741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H="1">
            <a:off x="5000621" y="-1000179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5153021" y="-1071617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5305421" y="-1143055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H="1">
            <a:off x="5457821" y="-1214493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5610221" y="-1285931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16200000" flipH="1">
            <a:off x="5762621" y="-1357369"/>
            <a:ext cx="6858000" cy="642942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929190" y="1087923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spc="-200" dirty="0" smtClean="0">
                <a:latin typeface="Oswald Light" pitchFamily="50" charset="0"/>
              </a:rPr>
              <a:t>INCREASE YOUR</a:t>
            </a:r>
            <a:endParaRPr lang="en-GB" sz="4400" spc="-200" dirty="0">
              <a:latin typeface="Oswald Light" pitchFamily="50" charset="0"/>
            </a:endParaRPr>
          </a:p>
        </p:txBody>
      </p:sp>
      <p:pic>
        <p:nvPicPr>
          <p:cNvPr id="114" name="Picture 11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38" y="1714488"/>
            <a:ext cx="3295238" cy="876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860" y="2428868"/>
            <a:ext cx="3500462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0" spc="300" dirty="0">
              <a:solidFill>
                <a:schemeClr val="tx1"/>
              </a:solidFill>
              <a:latin typeface="Oswald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2428868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200" dirty="0" smtClean="0">
                <a:latin typeface="Oswald Light" pitchFamily="50" charset="0"/>
              </a:rPr>
              <a:t>INCREASE YOUR</a:t>
            </a:r>
            <a:endParaRPr lang="en-GB" sz="4000" spc="-200" dirty="0">
              <a:latin typeface="Oswald Light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et-767045_12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609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57166"/>
            <a:ext cx="9144000" cy="614366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ntrepreneur-593353_12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22"/>
            <a:ext cx="9144000" cy="60507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57166"/>
            <a:ext cx="9144000" cy="614366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ge-550622_12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334"/>
            <a:ext cx="9144000" cy="6079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57166"/>
            <a:ext cx="9144000" cy="614366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832OF9DX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4" y="0"/>
            <a:ext cx="9133392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0YZ9Q79DZ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8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YUSUF</dc:creator>
  <cp:lastModifiedBy>YUSUF</cp:lastModifiedBy>
  <cp:revision>44</cp:revision>
  <dcterms:created xsi:type="dcterms:W3CDTF">2015-04-29T08:38:38Z</dcterms:created>
  <dcterms:modified xsi:type="dcterms:W3CDTF">2015-06-30T16:35:03Z</dcterms:modified>
</cp:coreProperties>
</file>