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4898-FE63-44E6-9229-92DF06E2F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C0F98-1FB3-4F20-B5C1-8095F7EFA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5C08F-4676-49F9-AB7B-0EAB046B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D97-6D10-40B8-9CE0-1DC0634DEA0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4DBA-47F9-405F-A53A-13181283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EF77-B93D-4860-9846-B71211C4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71E4-278A-4053-A810-071D24F7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DF55-177F-4B93-B44D-B34AD684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FFD7A-A1D6-4F61-84B8-35E36B5F8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CA71-38B4-4275-9A16-48BE4B7F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D97-6D10-40B8-9CE0-1DC0634DEA0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6DD2-B173-49EC-8B5C-2456ED35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2567-0009-42AF-9BC4-26E731EB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71E4-278A-4053-A810-071D24F7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D9454-909A-4443-82FF-D5E0533B2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76C4C-F034-43A6-9B45-C81AF949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94CC-CF36-4DA4-B07C-5E9873ED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D97-6D10-40B8-9CE0-1DC0634DEA0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6396-B72A-4529-8158-86950B40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84B3-25B0-493D-B61E-08D54EC6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71E4-278A-4053-A810-071D24F7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3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B0C9-0B28-4557-846C-0876CE73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4BCC3-8DA2-4DDA-8D80-4B69B00EB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2520-BE10-4177-9818-E5CC5446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D97-6D10-40B8-9CE0-1DC0634DEA0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19A1-D2C9-4B35-9F17-68D59C79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3A73-E257-4401-B6F1-646366A1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71E4-278A-4053-A810-071D24F7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8101-594F-42EF-89E3-B5CB71DD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B8051-F544-4CE8-AEF9-21B15A21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239C-40B6-4734-96D5-28A752ED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D97-6D10-40B8-9CE0-1DC0634DEA0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D67F-F5EA-47B3-B711-BBF62094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25BC7-2205-47CA-A2DB-C50EB4C4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71E4-278A-4053-A810-071D24F7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FC9E-65D9-4D3E-BC1E-9731AE32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15FF-07A5-498B-B13C-0E7449661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902B3-ADBD-41A0-9AE3-404B38E43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37997-D10C-4C66-B3FB-C6F0D2FB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D97-6D10-40B8-9CE0-1DC0634DEA0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B739D-2A92-417C-8FF0-E693F2A3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FB6D-460C-434A-85A7-30CC3A67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71E4-278A-4053-A810-071D24F7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E6B3-27E1-485C-8567-6448C19C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B5D9-3624-4E0F-BE2A-8E5DC028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30ED8-D932-4324-9657-03CBD73CA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C13BE-D2D7-4427-807F-ED0639000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FF116-4E71-46EC-A96B-F2EB3F062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7BBE9-4011-4A78-959B-D000918E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D97-6D10-40B8-9CE0-1DC0634DEA0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F4B19-86AA-4B07-9A12-63B6A1B1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7D2EC-37D0-4DC0-9053-AAE8E378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71E4-278A-4053-A810-071D24F7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384C-1B75-4298-B997-3CB83584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96860-B8D8-43A7-9215-9E14DA0E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D97-6D10-40B8-9CE0-1DC0634DEA0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7C2A5-80DD-4F5A-A6DA-DDD3AD8A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635B5-BE92-4F37-B077-A1978C7E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71E4-278A-4053-A810-071D24F7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F51D3-8146-4AF8-96C6-22CB1668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D97-6D10-40B8-9CE0-1DC0634DEA0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4CBC2-A9C8-4CEE-ACD7-6692C05E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BC53A-E39F-41A4-A766-B7190134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71E4-278A-4053-A810-071D24F7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1397-3A88-4B43-9CE8-A65DE5FD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273C-FDC0-4853-9DE2-D0EBA999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0BCAA-C346-4758-9741-2DC6C4A3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B6504-C4FD-426A-A973-F3285C81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D97-6D10-40B8-9CE0-1DC0634DEA0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B4310-059F-4119-858F-A5651DFA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4B5E-6D22-4B6C-9378-5153BCA7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71E4-278A-4053-A810-071D24F7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575A-3384-468F-8324-05A0D233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D6ABF-38D3-4930-9321-282C17FF7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987FE-1497-4480-90FD-793975638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DEA56-B62A-49F5-AD70-8E0FD6AC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D97-6D10-40B8-9CE0-1DC0634DEA0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3A4F0-23D7-43EC-99EA-CDB6DD1F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A183C-3F2D-4C36-8927-02AB7727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71E4-278A-4053-A810-071D24F7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1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5DBB3-A10F-4A27-B1AD-3B436E8C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6C9A-1FEA-4251-8FC2-9BD4B84A6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44A7A-F7F4-4C5F-B66B-BC32EE88D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2D97-6D10-40B8-9CE0-1DC0634DEA0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F39A-54CD-46B8-B6A3-A00ECFACF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E430-7C05-43B4-91AB-CB0EF830E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71E4-278A-4053-A810-071D24F7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600/1*-o-dl-VvP7zsP5SACETjSw.png">
            <a:extLst>
              <a:ext uri="{FF2B5EF4-FFF2-40B4-BE49-F238E27FC236}">
                <a16:creationId xmlns:a16="http://schemas.microsoft.com/office/drawing/2014/main" id="{45E84516-209A-4027-BB4F-1276691FA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59" y="562922"/>
            <a:ext cx="7888922" cy="594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09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Howard</dc:creator>
  <cp:lastModifiedBy>Patrick Howard</cp:lastModifiedBy>
  <cp:revision>1</cp:revision>
  <dcterms:created xsi:type="dcterms:W3CDTF">2018-05-26T12:49:32Z</dcterms:created>
  <dcterms:modified xsi:type="dcterms:W3CDTF">2018-05-26T12:51:23Z</dcterms:modified>
</cp:coreProperties>
</file>