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3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5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9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684-F62B-4704-B07A-95120587212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1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74684-F62B-4704-B07A-95120587212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F132-8C72-484E-9C33-A90F502F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9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/>
          <p:cNvSpPr/>
          <p:nvPr/>
        </p:nvSpPr>
        <p:spPr>
          <a:xfrm>
            <a:off x="2194122" y="1110187"/>
            <a:ext cx="457200" cy="235873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220" y="1966389"/>
            <a:ext cx="14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Real time visualization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2194122" y="4005787"/>
            <a:ext cx="457200" cy="235873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3220" y="4861989"/>
            <a:ext cx="14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Predictive visualization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02" y="1033343"/>
            <a:ext cx="9365597" cy="26499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02" y="3823758"/>
            <a:ext cx="9365597" cy="27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/>
          <p:cNvSpPr/>
          <p:nvPr/>
        </p:nvSpPr>
        <p:spPr>
          <a:xfrm>
            <a:off x="2194122" y="2383073"/>
            <a:ext cx="457200" cy="146156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220" y="2790689"/>
            <a:ext cx="14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Real time </a:t>
            </a:r>
            <a:r>
              <a:rPr lang="en-US" b="1" dirty="0" smtClean="0">
                <a:solidFill>
                  <a:srgbClr val="FF0000"/>
                </a:solidFill>
              </a:rPr>
              <a:t>data pipeline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220" y="4454372"/>
            <a:ext cx="14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Predictive </a:t>
            </a:r>
            <a:r>
              <a:rPr lang="en-US" b="1" dirty="0" smtClean="0">
                <a:solidFill>
                  <a:srgbClr val="FF0000"/>
                </a:solidFill>
              </a:rPr>
              <a:t>data pipeline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24" y="1285605"/>
            <a:ext cx="8519898" cy="4366638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2194122" y="4046756"/>
            <a:ext cx="457200" cy="146156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Alexander</dc:creator>
  <cp:lastModifiedBy>Robert Alexander</cp:lastModifiedBy>
  <cp:revision>4</cp:revision>
  <dcterms:created xsi:type="dcterms:W3CDTF">2016-04-01T13:40:50Z</dcterms:created>
  <dcterms:modified xsi:type="dcterms:W3CDTF">2016-04-07T20:34:54Z</dcterms:modified>
</cp:coreProperties>
</file>