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4684-F62B-4704-B07A-95120587212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F132-8C72-484E-9C33-A90F502F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3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4684-F62B-4704-B07A-95120587212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F132-8C72-484E-9C33-A90F502F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1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4684-F62B-4704-B07A-95120587212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F132-8C72-484E-9C33-A90F502F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3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4684-F62B-4704-B07A-95120587212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F132-8C72-484E-9C33-A90F502F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5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4684-F62B-4704-B07A-95120587212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F132-8C72-484E-9C33-A90F502F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1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4684-F62B-4704-B07A-95120587212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F132-8C72-484E-9C33-A90F502F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7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4684-F62B-4704-B07A-95120587212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F132-8C72-484E-9C33-A90F502F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6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4684-F62B-4704-B07A-95120587212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F132-8C72-484E-9C33-A90F502F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4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4684-F62B-4704-B07A-95120587212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F132-8C72-484E-9C33-A90F502F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9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4684-F62B-4704-B07A-95120587212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F132-8C72-484E-9C33-A90F502F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4684-F62B-4704-B07A-95120587212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F132-8C72-484E-9C33-A90F502F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1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74684-F62B-4704-B07A-95120587212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2F132-8C72-484E-9C33-A90F502F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9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eft Brace 4"/>
          <p:cNvSpPr/>
          <p:nvPr/>
        </p:nvSpPr>
        <p:spPr>
          <a:xfrm>
            <a:off x="2194122" y="1110187"/>
            <a:ext cx="457200" cy="2358737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220" y="1966389"/>
            <a:ext cx="1455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Real time visualization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2194122" y="4005787"/>
            <a:ext cx="457200" cy="2358737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3220" y="4861989"/>
            <a:ext cx="1455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Predictive visualization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402" y="1033343"/>
            <a:ext cx="9365597" cy="26499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402" y="3823758"/>
            <a:ext cx="9365597" cy="272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eft Brace 4"/>
          <p:cNvSpPr/>
          <p:nvPr/>
        </p:nvSpPr>
        <p:spPr>
          <a:xfrm>
            <a:off x="2194122" y="2383073"/>
            <a:ext cx="457200" cy="1461564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3220" y="2790689"/>
            <a:ext cx="1455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Real time data pipeline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3220" y="4454372"/>
            <a:ext cx="1455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Predictive data pipeline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524" y="1285605"/>
            <a:ext cx="8519898" cy="4366638"/>
          </a:xfrm>
          <a:prstGeom prst="rect">
            <a:avLst/>
          </a:prstGeom>
        </p:spPr>
      </p:pic>
      <p:sp>
        <p:nvSpPr>
          <p:cNvPr id="9" name="Left Brace 8"/>
          <p:cNvSpPr/>
          <p:nvPr/>
        </p:nvSpPr>
        <p:spPr>
          <a:xfrm>
            <a:off x="2194122" y="4046756"/>
            <a:ext cx="457200" cy="1461564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9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045110" y="5895719"/>
            <a:ext cx="7818120" cy="36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-1137438" y="6659269"/>
            <a:ext cx="7818120" cy="4681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054942" y="1125005"/>
            <a:ext cx="13673" cy="47743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99674" y="5074763"/>
            <a:ext cx="47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GB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62400" y="4565716"/>
            <a:ext cx="47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TB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49746" y="3580728"/>
            <a:ext cx="47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PB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784259" y="2534818"/>
            <a:ext cx="47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250728" y="1704852"/>
            <a:ext cx="47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2212259" y="5533081"/>
            <a:ext cx="1504334" cy="184666"/>
          </a:xfrm>
          <a:prstGeom prst="line">
            <a:avLst/>
          </a:prstGeom>
          <a:ln w="63500"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706761" y="5024178"/>
            <a:ext cx="1376517" cy="508903"/>
          </a:xfrm>
          <a:prstGeom prst="line">
            <a:avLst/>
          </a:prstGeom>
          <a:ln w="635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063612" y="3678097"/>
            <a:ext cx="1582992" cy="1355913"/>
          </a:xfrm>
          <a:prstGeom prst="line">
            <a:avLst/>
          </a:prstGeom>
          <a:ln w="635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6626940" y="2502597"/>
            <a:ext cx="1759976" cy="1188748"/>
          </a:xfrm>
          <a:prstGeom prst="line">
            <a:avLst/>
          </a:prstGeom>
          <a:ln w="635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8366655" y="1871046"/>
            <a:ext cx="1561179" cy="636680"/>
          </a:xfrm>
          <a:prstGeom prst="line">
            <a:avLst/>
          </a:prstGeom>
          <a:ln w="63500" cap="rnd">
            <a:solidFill>
              <a:schemeClr val="tx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627256" y="1221611"/>
            <a:ext cx="47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YB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063700" y="6005709"/>
            <a:ext cx="707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1985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8617574" y="6002174"/>
            <a:ext cx="707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2020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3079149" y="6005316"/>
            <a:ext cx="707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1990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4086418" y="6008294"/>
            <a:ext cx="707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1995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5059209" y="6008657"/>
            <a:ext cx="707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2000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5938682" y="6005316"/>
            <a:ext cx="707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2005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6805734" y="6002174"/>
            <a:ext cx="707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2010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672786" y="6002174"/>
            <a:ext cx="707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2015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5293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26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Alexander</dc:creator>
  <cp:lastModifiedBy>Robert Alexander</cp:lastModifiedBy>
  <cp:revision>21</cp:revision>
  <dcterms:created xsi:type="dcterms:W3CDTF">2016-04-01T13:40:50Z</dcterms:created>
  <dcterms:modified xsi:type="dcterms:W3CDTF">2016-04-12T19:42:24Z</dcterms:modified>
</cp:coreProperties>
</file>