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32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ffdf41b0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ffdf41b0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 provided by www.bluecapsolutions.com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ffdf41b0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ffdf41b0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 provided by www.bluecapsolutions.com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146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kshop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483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kshop 1">
  <p:cSld name="TITLE_AND_BODY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5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■"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■"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■"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4821" y="4663225"/>
            <a:ext cx="858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 sz="30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buNone/>
              <a:defRPr sz="30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buNone/>
              <a:defRPr sz="30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buNone/>
              <a:defRPr sz="30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buNone/>
              <a:defRPr sz="30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buNone/>
              <a:defRPr sz="30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buNone/>
              <a:defRPr sz="30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buNone/>
              <a:defRPr sz="30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buNone/>
              <a:defRPr sz="30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265500" y="40575"/>
            <a:ext cx="4045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82C"/>
              </a:buClr>
              <a:buSzPts val="1500"/>
              <a:buNone/>
              <a:defRPr sz="1500">
                <a:solidFill>
                  <a:srgbClr val="0DB82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82C"/>
              </a:buClr>
              <a:buSzPts val="1500"/>
              <a:buNone/>
              <a:defRPr sz="1500">
                <a:solidFill>
                  <a:srgbClr val="0DB82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82C"/>
              </a:buClr>
              <a:buSzPts val="1500"/>
              <a:buNone/>
              <a:defRPr sz="1500">
                <a:solidFill>
                  <a:srgbClr val="0DB82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82C"/>
              </a:buClr>
              <a:buSzPts val="1500"/>
              <a:buNone/>
              <a:defRPr sz="1500">
                <a:solidFill>
                  <a:srgbClr val="0DB82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82C"/>
              </a:buClr>
              <a:buSzPts val="1500"/>
              <a:buNone/>
              <a:defRPr sz="1500">
                <a:solidFill>
                  <a:srgbClr val="0DB82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82C"/>
              </a:buClr>
              <a:buSzPts val="1500"/>
              <a:buNone/>
              <a:defRPr sz="1500">
                <a:solidFill>
                  <a:srgbClr val="0DB82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82C"/>
              </a:buClr>
              <a:buSzPts val="1500"/>
              <a:buNone/>
              <a:defRPr sz="1500">
                <a:solidFill>
                  <a:srgbClr val="0DB82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82C"/>
              </a:buClr>
              <a:buSzPts val="1500"/>
              <a:buNone/>
              <a:defRPr sz="1500">
                <a:solidFill>
                  <a:srgbClr val="0DB82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82C"/>
              </a:buClr>
              <a:buSzPts val="1500"/>
              <a:buNone/>
              <a:defRPr sz="1500">
                <a:solidFill>
                  <a:srgbClr val="0DB82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83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buNone/>
              <a:defRPr sz="1500" b="1">
                <a:solidFill>
                  <a:srgbClr val="0DB82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608525" y="2245375"/>
            <a:ext cx="6093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/>
              <a:t>Appendix: Activity Templates</a:t>
            </a:r>
            <a:endParaRPr sz="3220"/>
          </a:p>
        </p:txBody>
      </p:sp>
      <p:sp>
        <p:nvSpPr>
          <p:cNvPr id="60" name="Google Shape;60;p14"/>
          <p:cNvSpPr/>
          <p:nvPr/>
        </p:nvSpPr>
        <p:spPr>
          <a:xfrm>
            <a:off x="423500" y="1004954"/>
            <a:ext cx="8520600" cy="990300"/>
          </a:xfrm>
          <a:prstGeom prst="rect">
            <a:avLst/>
          </a:prstGeom>
          <a:solidFill>
            <a:srgbClr val="EBF5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 rot="-5400000">
            <a:off x="-67975" y="1344102"/>
            <a:ext cx="990300" cy="312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77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FINANCIAL</a:t>
            </a:r>
            <a:endParaRPr sz="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23500" y="2003921"/>
            <a:ext cx="8520600" cy="990300"/>
          </a:xfrm>
          <a:prstGeom prst="rect">
            <a:avLst/>
          </a:prstGeom>
          <a:solidFill>
            <a:srgbClr val="F7FB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-67975" y="2343067"/>
            <a:ext cx="990300" cy="312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77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</a:t>
            </a:r>
            <a:endParaRPr sz="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23500" y="3002876"/>
            <a:ext cx="8520600" cy="990300"/>
          </a:xfrm>
          <a:prstGeom prst="rect">
            <a:avLst/>
          </a:prstGeom>
          <a:solidFill>
            <a:srgbClr val="EBF5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 rot="-5400000">
            <a:off x="-67975" y="3342021"/>
            <a:ext cx="990300" cy="312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77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INTERNAL PROCESS</a:t>
            </a:r>
            <a:endParaRPr sz="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23500" y="4001831"/>
            <a:ext cx="8520600" cy="990300"/>
          </a:xfrm>
          <a:prstGeom prst="rect">
            <a:avLst/>
          </a:prstGeom>
          <a:solidFill>
            <a:srgbClr val="F7FB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 rot="-5400000">
            <a:off x="-67975" y="4340975"/>
            <a:ext cx="990300" cy="312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77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LEARNING &amp; GROWTH</a:t>
            </a:r>
            <a:endParaRPr sz="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31200" y="1035650"/>
            <a:ext cx="10368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IF WE SATISFY THE NEEDS OF OUR CUSTOMERS, WHAT OUTCOMES WILL OUR STAKEHOLDERS SEE?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1200" y="2019288"/>
            <a:ext cx="10368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TO ACHIEVE OUR VISION, HOW MUST WE LOOK TO OUR CUSTOMERS?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31200" y="3018238"/>
            <a:ext cx="10368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HOW ARE WE GOING TO SATISFY CUSTOMER NEEDS &amp; MEET FINANCIAL GOALS?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31200" y="4017188"/>
            <a:ext cx="10368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HOW MUST THE CAPABILITY LEARN &amp; IMPROVE IN ORDER TO ACHIEVE THE VISION?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273700"/>
            <a:ext cx="86496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Strategy Map</a:t>
            </a:r>
            <a:endParaRPr sz="242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2"/>
          </p:nvPr>
        </p:nvSpPr>
        <p:spPr>
          <a:xfrm>
            <a:off x="265500" y="116775"/>
            <a:ext cx="4045200" cy="444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3772FF"/>
                </a:solidFill>
                <a:latin typeface="Calibri"/>
                <a:ea typeface="Calibri"/>
                <a:cs typeface="Calibri"/>
                <a:sym typeface="Calibri"/>
              </a:rPr>
              <a:t>STRATEGIC PLANNING TOOLKIT</a:t>
            </a:r>
            <a:endParaRPr sz="1000" b="1">
              <a:solidFill>
                <a:srgbClr val="37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7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608525" y="2245375"/>
            <a:ext cx="6093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/>
              <a:t>Appendix: Activity Templates</a:t>
            </a:r>
            <a:endParaRPr sz="3220"/>
          </a:p>
        </p:txBody>
      </p:sp>
      <p:sp>
        <p:nvSpPr>
          <p:cNvPr id="60" name="Google Shape;60;p14"/>
          <p:cNvSpPr/>
          <p:nvPr/>
        </p:nvSpPr>
        <p:spPr>
          <a:xfrm>
            <a:off x="423500" y="1004954"/>
            <a:ext cx="8520600" cy="990300"/>
          </a:xfrm>
          <a:prstGeom prst="rect">
            <a:avLst/>
          </a:prstGeom>
          <a:solidFill>
            <a:srgbClr val="EBF5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 rot="-5400000">
            <a:off x="-67975" y="1344102"/>
            <a:ext cx="990300" cy="312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77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FINANCIAL</a:t>
            </a:r>
            <a:endParaRPr sz="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23500" y="2003921"/>
            <a:ext cx="8520600" cy="990300"/>
          </a:xfrm>
          <a:prstGeom prst="rect">
            <a:avLst/>
          </a:prstGeom>
          <a:solidFill>
            <a:srgbClr val="F7FB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-67975" y="2343067"/>
            <a:ext cx="990300" cy="312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77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</a:t>
            </a:r>
            <a:endParaRPr sz="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23500" y="3002876"/>
            <a:ext cx="8520600" cy="990300"/>
          </a:xfrm>
          <a:prstGeom prst="rect">
            <a:avLst/>
          </a:prstGeom>
          <a:solidFill>
            <a:srgbClr val="EBF5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 rot="-5400000">
            <a:off x="-67975" y="3342021"/>
            <a:ext cx="990300" cy="312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77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INTERNAL PROCESS</a:t>
            </a:r>
            <a:endParaRPr sz="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23500" y="4001831"/>
            <a:ext cx="8520600" cy="990300"/>
          </a:xfrm>
          <a:prstGeom prst="rect">
            <a:avLst/>
          </a:prstGeom>
          <a:solidFill>
            <a:srgbClr val="F7FB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 rot="-5400000">
            <a:off x="-67975" y="4340975"/>
            <a:ext cx="990300" cy="312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77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LEARNING &amp; GROWTH</a:t>
            </a:r>
            <a:endParaRPr sz="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31200" y="1035650"/>
            <a:ext cx="10368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IF WE SATISFY THE NEEDS OF OUR CUSTOMERS, WHAT OUTCOMES WILL OUR STAKEHOLDERS SEE?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1200" y="2019288"/>
            <a:ext cx="10368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TO ACHIEVE OUR VISION, HOW MUST WE LOOK TO OUR CUSTOMERS?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31200" y="3018238"/>
            <a:ext cx="10368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HOW ARE WE GOING TO SATISFY CUSTOMER NEEDS &amp; MEET FINANCIAL GOALS?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31200" y="4017188"/>
            <a:ext cx="10368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HOW MUST THE CAPABILITY LEARN &amp; IMPROVE IN ORDER TO ACHIEVE THE VISION?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273700"/>
            <a:ext cx="86496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Strategy Map</a:t>
            </a:r>
            <a:endParaRPr sz="242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2"/>
          </p:nvPr>
        </p:nvSpPr>
        <p:spPr>
          <a:xfrm>
            <a:off x="265500" y="116775"/>
            <a:ext cx="4045200" cy="444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3772FF"/>
                </a:solidFill>
                <a:latin typeface="Calibri"/>
                <a:ea typeface="Calibri"/>
                <a:cs typeface="Calibri"/>
                <a:sym typeface="Calibri"/>
              </a:rPr>
              <a:t>STRATEGIC PLANNING TOOLKIT</a:t>
            </a:r>
            <a:endParaRPr sz="1000" b="1">
              <a:solidFill>
                <a:srgbClr val="377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77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90300" y="1144254"/>
            <a:ext cx="960120" cy="3247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Item 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03592" y="1548073"/>
            <a:ext cx="960120" cy="3247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Item 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13726" y="1556315"/>
            <a:ext cx="960120" cy="3247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Item 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Curved Connector 3"/>
          <p:cNvCxnSpPr>
            <a:stCxn id="2" idx="2"/>
          </p:cNvCxnSpPr>
          <p:nvPr/>
        </p:nvCxnSpPr>
        <p:spPr>
          <a:xfrm rot="16200000" flipH="1">
            <a:off x="5117195" y="1422149"/>
            <a:ext cx="249696" cy="3433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2" idx="2"/>
            <a:endCxn id="18" idx="3"/>
          </p:cNvCxnSpPr>
          <p:nvPr/>
        </p:nvCxnSpPr>
        <p:spPr>
          <a:xfrm rot="5400000">
            <a:off x="4796309" y="1436387"/>
            <a:ext cx="241454" cy="306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93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sz="11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Montserrat</vt:lpstr>
      <vt:lpstr>Roboto</vt:lpstr>
      <vt:lpstr>Calibri</vt:lpstr>
      <vt:lpstr>Simple Light</vt:lpstr>
      <vt:lpstr>Appendix: Activity Templates</vt:lpstr>
      <vt:lpstr>Appendix: Activity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Appendix: Activity Templates</dc:title>
  <cp:lastModifiedBy>Adrian Taylor</cp:lastModifiedBy>
  <cp:revision>2</cp:revision>
  <dcterms:modified xsi:type="dcterms:W3CDTF">2022-02-22T20:54:50Z</dcterms:modified>
</cp:coreProperties>
</file>