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02702b3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02702b3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02702b3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02702b3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6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3" y="217098"/>
            <a:ext cx="1321425" cy="102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725" y="365075"/>
            <a:ext cx="486225" cy="4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00" y="1238100"/>
            <a:ext cx="1321425" cy="30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775" y="2212162"/>
            <a:ext cx="1595775" cy="109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02" y="2314369"/>
            <a:ext cx="663100" cy="5531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 rot="-5400000" flipH="1">
            <a:off x="2264350" y="2199322"/>
            <a:ext cx="234900" cy="966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56525" y="1684350"/>
            <a:ext cx="350700" cy="486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3200" y="2251200"/>
            <a:ext cx="1492251" cy="10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97775" y="2314387"/>
            <a:ext cx="663100" cy="6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 rot="5400000" flipH="1">
            <a:off x="2216100" y="2498275"/>
            <a:ext cx="249600" cy="987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 rot="-5400000" flipH="1">
            <a:off x="4905700" y="2214425"/>
            <a:ext cx="209400" cy="834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 rot="5400000" flipH="1">
            <a:off x="4951250" y="2472925"/>
            <a:ext cx="227100" cy="88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77525" y="2223575"/>
            <a:ext cx="1919207" cy="13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8725" y="2340238"/>
            <a:ext cx="663100" cy="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3178" y="3638675"/>
            <a:ext cx="1331309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13">
            <a:alphaModFix/>
          </a:blip>
          <a:srcRect r="-21936" b="-21936"/>
          <a:stretch/>
        </p:blipFill>
        <p:spPr>
          <a:xfrm>
            <a:off x="3039249" y="3446000"/>
            <a:ext cx="1919200" cy="4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59098" y="3592675"/>
            <a:ext cx="1421400" cy="39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33575" y="248650"/>
            <a:ext cx="685200" cy="6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893024" y="933850"/>
            <a:ext cx="1421400" cy="43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162800" y="173748"/>
            <a:ext cx="1321434" cy="10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04425" y="173750"/>
            <a:ext cx="2225325" cy="12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 rot="-5400000" flipH="1">
            <a:off x="4419600" y="129238"/>
            <a:ext cx="304800" cy="957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19">
            <a:alphaModFix/>
          </a:blip>
          <a:srcRect l="-22536" r="-28612" b="-10"/>
          <a:stretch/>
        </p:blipFill>
        <p:spPr>
          <a:xfrm>
            <a:off x="6270762" y="1438875"/>
            <a:ext cx="2148325" cy="4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109637" y="1540625"/>
            <a:ext cx="1250225" cy="6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217948" y="1501500"/>
            <a:ext cx="1124540" cy="4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3867250" y="1684350"/>
            <a:ext cx="350700" cy="486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143263" y="3183925"/>
            <a:ext cx="486225" cy="43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829150" y="3160674"/>
            <a:ext cx="537644" cy="4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201650" y="4350251"/>
            <a:ext cx="1250226" cy="7889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4829150" y="3780325"/>
            <a:ext cx="1055700" cy="8430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flipH="1">
            <a:off x="936000" y="4117400"/>
            <a:ext cx="2047200" cy="8430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194977" y="3943475"/>
            <a:ext cx="1124550" cy="9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2472075" y="3592675"/>
            <a:ext cx="537600" cy="98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936000" y="1500575"/>
            <a:ext cx="245400" cy="614700"/>
          </a:xfrm>
          <a:prstGeom prst="downArrow">
            <a:avLst>
              <a:gd name="adj1" fmla="val 50000"/>
              <a:gd name="adj2" fmla="val 993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FDDDFB-C498-ED64-567F-85DCF85F5D60}"/>
              </a:ext>
            </a:extLst>
          </p:cNvPr>
          <p:cNvSpPr/>
          <p:nvPr/>
        </p:nvSpPr>
        <p:spPr>
          <a:xfrm>
            <a:off x="2162528" y="1890583"/>
            <a:ext cx="720600" cy="48144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2AED7B-7DE4-B075-11A6-EFDFEAA0C175}"/>
              </a:ext>
            </a:extLst>
          </p:cNvPr>
          <p:cNvSpPr/>
          <p:nvPr/>
        </p:nvSpPr>
        <p:spPr>
          <a:xfrm>
            <a:off x="601875" y="1877841"/>
            <a:ext cx="720600" cy="48144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97AC61F7-160D-9473-5F0B-685E987918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78" y="1982730"/>
            <a:ext cx="258938" cy="244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97D0F-F3AC-5409-EBBF-236E7A23FD28}"/>
              </a:ext>
            </a:extLst>
          </p:cNvPr>
          <p:cNvCxnSpPr>
            <a:cxnSpLocks/>
          </p:cNvCxnSpPr>
          <p:nvPr/>
        </p:nvCxnSpPr>
        <p:spPr>
          <a:xfrm>
            <a:off x="972107" y="1010877"/>
            <a:ext cx="7912" cy="826617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BDAD25-7475-76D7-31F7-0A9C17BE0D61}"/>
              </a:ext>
            </a:extLst>
          </p:cNvPr>
          <p:cNvSpPr/>
          <p:nvPr/>
        </p:nvSpPr>
        <p:spPr>
          <a:xfrm>
            <a:off x="632630" y="529438"/>
            <a:ext cx="1026726" cy="69369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BD48BA42-973F-3981-1194-53AA70F907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34" y="672752"/>
            <a:ext cx="451496" cy="40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;p13">
            <a:extLst>
              <a:ext uri="{FF2B5EF4-FFF2-40B4-BE49-F238E27FC236}">
                <a16:creationId xmlns:a16="http://schemas.microsoft.com/office/drawing/2014/main" id="{F8897A5B-796C-6EFB-43F5-69CC0F4927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9294" y="1961030"/>
            <a:ext cx="323106" cy="288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95EB30-E780-2482-C92D-7FB20ACAC263}"/>
              </a:ext>
            </a:extLst>
          </p:cNvPr>
          <p:cNvCxnSpPr>
            <a:cxnSpLocks/>
          </p:cNvCxnSpPr>
          <p:nvPr/>
        </p:nvCxnSpPr>
        <p:spPr>
          <a:xfrm flipV="1">
            <a:off x="1353230" y="2036054"/>
            <a:ext cx="765130" cy="465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A38BC5E-1D56-A8DD-E2A9-D9E31D5F450C}"/>
              </a:ext>
            </a:extLst>
          </p:cNvPr>
          <p:cNvSpPr/>
          <p:nvPr/>
        </p:nvSpPr>
        <p:spPr>
          <a:xfrm>
            <a:off x="1356354" y="2012731"/>
            <a:ext cx="50890" cy="45719"/>
          </a:xfrm>
          <a:prstGeom prst="ellipse">
            <a:avLst/>
          </a:prstGeom>
          <a:solidFill>
            <a:schemeClr val="bg1"/>
          </a:solidFill>
          <a:ln w="3175"/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78E402-E584-6156-5341-61B32BAD8643}"/>
              </a:ext>
            </a:extLst>
          </p:cNvPr>
          <p:cNvCxnSpPr>
            <a:cxnSpLocks/>
          </p:cNvCxnSpPr>
          <p:nvPr/>
        </p:nvCxnSpPr>
        <p:spPr>
          <a:xfrm flipH="1">
            <a:off x="1359936" y="2226312"/>
            <a:ext cx="737681" cy="465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F37F623-45B4-3D66-A1A7-B422E3C55DF0}"/>
              </a:ext>
            </a:extLst>
          </p:cNvPr>
          <p:cNvSpPr/>
          <p:nvPr/>
        </p:nvSpPr>
        <p:spPr>
          <a:xfrm>
            <a:off x="2026869" y="2203452"/>
            <a:ext cx="50890" cy="45719"/>
          </a:xfrm>
          <a:prstGeom prst="ellipse">
            <a:avLst/>
          </a:prstGeom>
          <a:solidFill>
            <a:schemeClr val="bg1"/>
          </a:solidFill>
          <a:ln w="3175"/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CCF8060-5199-E247-3EC5-42FA14A5A42E}"/>
              </a:ext>
            </a:extLst>
          </p:cNvPr>
          <p:cNvSpPr/>
          <p:nvPr/>
        </p:nvSpPr>
        <p:spPr>
          <a:xfrm>
            <a:off x="949247" y="1037386"/>
            <a:ext cx="45719" cy="101936"/>
          </a:xfrm>
          <a:prstGeom prst="roundRect">
            <a:avLst/>
          </a:prstGeom>
          <a:solidFill>
            <a:schemeClr val="bg1"/>
          </a:solidFill>
          <a:ln w="3175"/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D9B6D6B-6EC3-864A-36EE-533BCADD62B6}"/>
              </a:ext>
            </a:extLst>
          </p:cNvPr>
          <p:cNvSpPr/>
          <p:nvPr/>
        </p:nvSpPr>
        <p:spPr>
          <a:xfrm>
            <a:off x="3723181" y="1890583"/>
            <a:ext cx="720600" cy="48144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5931B6-0660-EF29-72D5-F54C64BCD425}"/>
              </a:ext>
            </a:extLst>
          </p:cNvPr>
          <p:cNvCxnSpPr>
            <a:cxnSpLocks/>
          </p:cNvCxnSpPr>
          <p:nvPr/>
        </p:nvCxnSpPr>
        <p:spPr>
          <a:xfrm flipV="1">
            <a:off x="2951707" y="2046727"/>
            <a:ext cx="765130" cy="465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136103-A928-A6E5-6474-6CB72CCCA67F}"/>
              </a:ext>
            </a:extLst>
          </p:cNvPr>
          <p:cNvCxnSpPr>
            <a:cxnSpLocks/>
          </p:cNvCxnSpPr>
          <p:nvPr/>
        </p:nvCxnSpPr>
        <p:spPr>
          <a:xfrm flipH="1">
            <a:off x="2958413" y="2236985"/>
            <a:ext cx="737681" cy="465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AACC9D2-865F-3615-C786-328BDCC45EAA}"/>
              </a:ext>
            </a:extLst>
          </p:cNvPr>
          <p:cNvSpPr/>
          <p:nvPr/>
        </p:nvSpPr>
        <p:spPr>
          <a:xfrm>
            <a:off x="2945363" y="2023867"/>
            <a:ext cx="50890" cy="45719"/>
          </a:xfrm>
          <a:prstGeom prst="ellipse">
            <a:avLst/>
          </a:prstGeom>
          <a:solidFill>
            <a:schemeClr val="bg1"/>
          </a:solidFill>
          <a:ln w="3175"/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027E7D-1EEE-F53A-4353-193F5B6B0488}"/>
              </a:ext>
            </a:extLst>
          </p:cNvPr>
          <p:cNvSpPr/>
          <p:nvPr/>
        </p:nvSpPr>
        <p:spPr>
          <a:xfrm>
            <a:off x="3651548" y="2214125"/>
            <a:ext cx="50890" cy="45719"/>
          </a:xfrm>
          <a:prstGeom prst="ellipse">
            <a:avLst/>
          </a:prstGeom>
          <a:solidFill>
            <a:schemeClr val="bg1"/>
          </a:solidFill>
          <a:ln w="3175"/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0" name="Google Shape;67;p13">
            <a:extLst>
              <a:ext uri="{FF2B5EF4-FFF2-40B4-BE49-F238E27FC236}">
                <a16:creationId xmlns:a16="http://schemas.microsoft.com/office/drawing/2014/main" id="{A638CD0D-E38F-87DA-61D7-5C98D0F8535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9667" y="2023867"/>
            <a:ext cx="247627" cy="24218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B6A4F0E-F858-C922-68EE-4E1EA8FF7797}"/>
              </a:ext>
            </a:extLst>
          </p:cNvPr>
          <p:cNvSpPr/>
          <p:nvPr/>
        </p:nvSpPr>
        <p:spPr>
          <a:xfrm>
            <a:off x="3723181" y="3279252"/>
            <a:ext cx="720600" cy="48144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0.00123 L 0.07136 -0.000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6597 0.00092 L -0.00052 3.95062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778E-17 1.60494E-6 L 0.00087 0.121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0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0.00123 L 0.07135 -0.000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6805 0.00092 L -0.0026 3.4567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51" grpId="0" animBg="1"/>
      <p:bldP spid="57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B6A4F0E-F858-C922-68EE-4E1EA8FF7797}"/>
              </a:ext>
            </a:extLst>
          </p:cNvPr>
          <p:cNvSpPr/>
          <p:nvPr/>
        </p:nvSpPr>
        <p:spPr>
          <a:xfrm>
            <a:off x="116787" y="141032"/>
            <a:ext cx="2737617" cy="1490258"/>
          </a:xfrm>
          <a:prstGeom prst="roundRect">
            <a:avLst>
              <a:gd name="adj" fmla="val 2306"/>
            </a:avLst>
          </a:prstGeom>
          <a:noFill/>
          <a:ln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1D573-D44D-CCE5-A722-5FB1960BF17B}"/>
              </a:ext>
            </a:extLst>
          </p:cNvPr>
          <p:cNvSpPr/>
          <p:nvPr/>
        </p:nvSpPr>
        <p:spPr>
          <a:xfrm>
            <a:off x="3306470" y="2078408"/>
            <a:ext cx="2297234" cy="1461022"/>
          </a:xfrm>
          <a:prstGeom prst="roundRect">
            <a:avLst>
              <a:gd name="adj" fmla="val 230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4078E9-8DCE-FCEC-379D-D36479FDCDBC}"/>
              </a:ext>
            </a:extLst>
          </p:cNvPr>
          <p:cNvSpPr/>
          <p:nvPr/>
        </p:nvSpPr>
        <p:spPr>
          <a:xfrm>
            <a:off x="3306469" y="3807924"/>
            <a:ext cx="2297235" cy="921577"/>
          </a:xfrm>
          <a:prstGeom prst="roundRect">
            <a:avLst>
              <a:gd name="adj" fmla="val 2306"/>
            </a:avLst>
          </a:prstGeom>
          <a:noFill/>
          <a:ln>
            <a:solidFill>
              <a:srgbClr val="00B050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BFCAE-3247-294E-216E-2D984ECC7066}"/>
              </a:ext>
            </a:extLst>
          </p:cNvPr>
          <p:cNvSpPr/>
          <p:nvPr/>
        </p:nvSpPr>
        <p:spPr>
          <a:xfrm>
            <a:off x="116787" y="1813347"/>
            <a:ext cx="5757319" cy="3189121"/>
          </a:xfrm>
          <a:prstGeom prst="roundRect">
            <a:avLst>
              <a:gd name="adj" fmla="val 2306"/>
            </a:avLst>
          </a:prstGeom>
          <a:noFill/>
          <a:ln>
            <a:solidFill>
              <a:srgbClr val="7030A0"/>
            </a:solidFill>
            <a:prstDash val="soli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B0979C-D0A0-6885-0A15-A36CE2E00717}"/>
              </a:ext>
            </a:extLst>
          </p:cNvPr>
          <p:cNvSpPr/>
          <p:nvPr/>
        </p:nvSpPr>
        <p:spPr>
          <a:xfrm>
            <a:off x="381606" y="2078408"/>
            <a:ext cx="2472798" cy="2581373"/>
          </a:xfrm>
          <a:prstGeom prst="roundRect">
            <a:avLst>
              <a:gd name="adj" fmla="val 2306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169788-B392-E65C-515C-598DE00A1B1C}"/>
              </a:ext>
            </a:extLst>
          </p:cNvPr>
          <p:cNvSpPr/>
          <p:nvPr/>
        </p:nvSpPr>
        <p:spPr>
          <a:xfrm>
            <a:off x="6157922" y="3576005"/>
            <a:ext cx="2788567" cy="1397203"/>
          </a:xfrm>
          <a:prstGeom prst="roundRect">
            <a:avLst>
              <a:gd name="adj" fmla="val 2306"/>
            </a:avLst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479A9D-E81B-5843-FDB9-A373476E8A03}"/>
              </a:ext>
            </a:extLst>
          </p:cNvPr>
          <p:cNvSpPr/>
          <p:nvPr/>
        </p:nvSpPr>
        <p:spPr>
          <a:xfrm>
            <a:off x="3306469" y="141032"/>
            <a:ext cx="2567637" cy="1397203"/>
          </a:xfrm>
          <a:prstGeom prst="roundRect">
            <a:avLst>
              <a:gd name="adj" fmla="val 2306"/>
            </a:avLst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9B9EEC-2642-2F86-9DD9-90270297AAA1}"/>
              </a:ext>
            </a:extLst>
          </p:cNvPr>
          <p:cNvSpPr/>
          <p:nvPr/>
        </p:nvSpPr>
        <p:spPr>
          <a:xfrm>
            <a:off x="6157922" y="1813347"/>
            <a:ext cx="2788567" cy="1482685"/>
          </a:xfrm>
          <a:prstGeom prst="roundRect">
            <a:avLst>
              <a:gd name="adj" fmla="val 2306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D6B32A-089B-275F-D559-CDFDB3734569}"/>
              </a:ext>
            </a:extLst>
          </p:cNvPr>
          <p:cNvSpPr/>
          <p:nvPr/>
        </p:nvSpPr>
        <p:spPr>
          <a:xfrm>
            <a:off x="945012" y="401657"/>
            <a:ext cx="931496" cy="95006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8E97D1-99D5-4258-B31D-78717821E145}"/>
              </a:ext>
            </a:extLst>
          </p:cNvPr>
          <p:cNvSpPr/>
          <p:nvPr/>
        </p:nvSpPr>
        <p:spPr>
          <a:xfrm>
            <a:off x="1019847" y="2932874"/>
            <a:ext cx="931496" cy="95006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959556-71B1-A4C8-7F22-2DF5126EC705}"/>
              </a:ext>
            </a:extLst>
          </p:cNvPr>
          <p:cNvSpPr/>
          <p:nvPr/>
        </p:nvSpPr>
        <p:spPr>
          <a:xfrm>
            <a:off x="4115830" y="2306206"/>
            <a:ext cx="931496" cy="95006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ADBE03-62BD-EA5A-9C6D-F64B3CBD19EF}"/>
              </a:ext>
            </a:extLst>
          </p:cNvPr>
          <p:cNvSpPr/>
          <p:nvPr/>
        </p:nvSpPr>
        <p:spPr>
          <a:xfrm>
            <a:off x="4084245" y="3996168"/>
            <a:ext cx="582662" cy="558675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17BA7-4A45-A5EA-3823-2F1AD1DF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14" y="2562622"/>
            <a:ext cx="490928" cy="437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756083-43EE-53B5-EC53-A5BFF28D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050" y="4098866"/>
            <a:ext cx="347052" cy="3896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4FDB5C-ADF1-C7E4-2EA8-C9541A0CE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6" y="3166420"/>
            <a:ext cx="465995" cy="48297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2B1ADC0-6D44-246C-6D61-E53514528A51}"/>
              </a:ext>
            </a:extLst>
          </p:cNvPr>
          <p:cNvSpPr/>
          <p:nvPr/>
        </p:nvSpPr>
        <p:spPr>
          <a:xfrm>
            <a:off x="4109049" y="265383"/>
            <a:ext cx="1110706" cy="1038823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46B233-F736-F66C-4BC9-CA54E23B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560" y="401657"/>
            <a:ext cx="756710" cy="75671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5780AE9-577C-D501-C804-14B45D55EA0A}"/>
              </a:ext>
            </a:extLst>
          </p:cNvPr>
          <p:cNvSpPr/>
          <p:nvPr/>
        </p:nvSpPr>
        <p:spPr>
          <a:xfrm>
            <a:off x="7102359" y="2101123"/>
            <a:ext cx="931496" cy="95006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0E31EC4-CEA7-B549-B670-F0C9035C2D2D}"/>
              </a:ext>
            </a:extLst>
          </p:cNvPr>
          <p:cNvSpPr/>
          <p:nvPr/>
        </p:nvSpPr>
        <p:spPr>
          <a:xfrm>
            <a:off x="7192657" y="3793679"/>
            <a:ext cx="931496" cy="950066"/>
          </a:xfrm>
          <a:prstGeom prst="ellipse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78EABE-5777-E53B-CF29-ADC3476C1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444" y="3958917"/>
            <a:ext cx="609132" cy="609132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5F0CBA5-C2A6-29DE-D073-631C3B10558F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rot="16200000" flipH="1">
            <a:off x="2518928" y="243555"/>
            <a:ext cx="954483" cy="3170818"/>
          </a:xfrm>
          <a:prstGeom prst="bentConnector3">
            <a:avLst>
              <a:gd name="adj1" fmla="val 62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386656F-E033-ABDC-ED4D-9A6E265E943C}"/>
              </a:ext>
            </a:extLst>
          </p:cNvPr>
          <p:cNvCxnSpPr>
            <a:stCxn id="15" idx="4"/>
            <a:endCxn id="18" idx="4"/>
          </p:cNvCxnSpPr>
          <p:nvPr/>
        </p:nvCxnSpPr>
        <p:spPr>
          <a:xfrm rot="16200000" flipH="1">
            <a:off x="2594634" y="2773900"/>
            <a:ext cx="671903" cy="2889981"/>
          </a:xfrm>
          <a:prstGeom prst="bentConnector3">
            <a:avLst>
              <a:gd name="adj1" fmla="val 141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089950-86D6-1055-7D65-C417E6DB6E95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rot="10800000">
            <a:off x="1951343" y="3407908"/>
            <a:ext cx="2132902" cy="867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7E82722-2588-ABF9-BBE8-87EF385FD6CE}"/>
              </a:ext>
            </a:extLst>
          </p:cNvPr>
          <p:cNvCxnSpPr>
            <a:cxnSpLocks/>
            <a:stCxn id="29" idx="2"/>
            <a:endCxn id="16" idx="1"/>
          </p:cNvCxnSpPr>
          <p:nvPr/>
        </p:nvCxnSpPr>
        <p:spPr>
          <a:xfrm rot="10800000" flipH="1" flipV="1">
            <a:off x="4109048" y="784794"/>
            <a:ext cx="143195" cy="1660545"/>
          </a:xfrm>
          <a:prstGeom prst="bentConnector4">
            <a:avLst>
              <a:gd name="adj1" fmla="val -159642"/>
              <a:gd name="adj2" fmla="val 56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D1B21C6-C4A6-8C46-DA2B-96A59F988783}"/>
              </a:ext>
            </a:extLst>
          </p:cNvPr>
          <p:cNvCxnSpPr>
            <a:cxnSpLocks/>
            <a:stCxn id="16" idx="7"/>
            <a:endCxn id="29" idx="6"/>
          </p:cNvCxnSpPr>
          <p:nvPr/>
        </p:nvCxnSpPr>
        <p:spPr>
          <a:xfrm rot="5400000" flipH="1" flipV="1">
            <a:off x="4235061" y="1460647"/>
            <a:ext cx="1660545" cy="308843"/>
          </a:xfrm>
          <a:prstGeom prst="bentConnector4">
            <a:avLst>
              <a:gd name="adj1" fmla="val 30171"/>
              <a:gd name="adj2" fmla="val 174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DE61745-29F4-6678-98A1-3E1D1EA40B32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10800000" flipH="1" flipV="1">
            <a:off x="4115830" y="2781238"/>
            <a:ext cx="53744" cy="1296745"/>
          </a:xfrm>
          <a:prstGeom prst="bentConnector4">
            <a:avLst>
              <a:gd name="adj1" fmla="val -425350"/>
              <a:gd name="adj2" fmla="val 65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4C0B940-7581-1CA4-FC0A-A64511B1311B}"/>
              </a:ext>
            </a:extLst>
          </p:cNvPr>
          <p:cNvCxnSpPr>
            <a:cxnSpLocks/>
            <a:stCxn id="18" idx="7"/>
            <a:endCxn id="16" idx="6"/>
          </p:cNvCxnSpPr>
          <p:nvPr/>
        </p:nvCxnSpPr>
        <p:spPr>
          <a:xfrm rot="5400000" flipH="1" flipV="1">
            <a:off x="4166080" y="3196738"/>
            <a:ext cx="1296745" cy="465748"/>
          </a:xfrm>
          <a:prstGeom prst="bentConnector4">
            <a:avLst>
              <a:gd name="adj1" fmla="val 28529"/>
              <a:gd name="adj2" fmla="val 149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B3D7A00-23F4-3E48-6E70-27B3B0CFC5A5}"/>
              </a:ext>
            </a:extLst>
          </p:cNvPr>
          <p:cNvCxnSpPr>
            <a:stCxn id="2" idx="3"/>
            <a:endCxn id="40" idx="2"/>
          </p:cNvCxnSpPr>
          <p:nvPr/>
        </p:nvCxnSpPr>
        <p:spPr>
          <a:xfrm>
            <a:off x="5603704" y="2808919"/>
            <a:ext cx="1588953" cy="14597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EF3A1F1-B692-07AA-0A18-C21E89D53EE0}"/>
              </a:ext>
            </a:extLst>
          </p:cNvPr>
          <p:cNvCxnSpPr>
            <a:stCxn id="40" idx="2"/>
            <a:endCxn id="4" idx="3"/>
          </p:cNvCxnSpPr>
          <p:nvPr/>
        </p:nvCxnSpPr>
        <p:spPr>
          <a:xfrm rot="10800000" flipV="1">
            <a:off x="5603705" y="4268711"/>
            <a:ext cx="1588953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3A3483A-8C3C-206C-B5C2-422A652BD64F}"/>
              </a:ext>
            </a:extLst>
          </p:cNvPr>
          <p:cNvCxnSpPr>
            <a:stCxn id="6" idx="3"/>
            <a:endCxn id="39" idx="2"/>
          </p:cNvCxnSpPr>
          <p:nvPr/>
        </p:nvCxnSpPr>
        <p:spPr>
          <a:xfrm flipV="1">
            <a:off x="5874106" y="2576156"/>
            <a:ext cx="1228253" cy="831752"/>
          </a:xfrm>
          <a:prstGeom prst="bentConnector3">
            <a:avLst>
              <a:gd name="adj1" fmla="val 80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row: Chevron 110">
            <a:extLst>
              <a:ext uri="{FF2B5EF4-FFF2-40B4-BE49-F238E27FC236}">
                <a16:creationId xmlns:a16="http://schemas.microsoft.com/office/drawing/2014/main" id="{07151C8C-681B-EC46-241A-D3840F1AD4EF}"/>
              </a:ext>
            </a:extLst>
          </p:cNvPr>
          <p:cNvSpPr/>
          <p:nvPr/>
        </p:nvSpPr>
        <p:spPr>
          <a:xfrm rot="10800000" flipV="1">
            <a:off x="4035634" y="2757681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2" name="Arrow: Chevron 111">
            <a:extLst>
              <a:ext uri="{FF2B5EF4-FFF2-40B4-BE49-F238E27FC236}">
                <a16:creationId xmlns:a16="http://schemas.microsoft.com/office/drawing/2014/main" id="{17325604-84D4-B327-029F-DF68F8E7BB00}"/>
              </a:ext>
            </a:extLst>
          </p:cNvPr>
          <p:cNvSpPr/>
          <p:nvPr/>
        </p:nvSpPr>
        <p:spPr>
          <a:xfrm rot="5400000" flipV="1">
            <a:off x="3865057" y="2804989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3" name="Arrow: Chevron 112">
            <a:extLst>
              <a:ext uri="{FF2B5EF4-FFF2-40B4-BE49-F238E27FC236}">
                <a16:creationId xmlns:a16="http://schemas.microsoft.com/office/drawing/2014/main" id="{C468366B-BFDF-58F7-07DC-D9032E87BF5A}"/>
              </a:ext>
            </a:extLst>
          </p:cNvPr>
          <p:cNvSpPr/>
          <p:nvPr/>
        </p:nvSpPr>
        <p:spPr>
          <a:xfrm flipV="1">
            <a:off x="3927936" y="3594944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14034954-193D-8F64-799E-8EF08C055C08}"/>
              </a:ext>
            </a:extLst>
          </p:cNvPr>
          <p:cNvSpPr/>
          <p:nvPr/>
        </p:nvSpPr>
        <p:spPr>
          <a:xfrm rot="5400000" flipV="1">
            <a:off x="4147537" y="3658803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937E9FC-D492-C0F6-48C0-C6C80AF034DF}"/>
              </a:ext>
            </a:extLst>
          </p:cNvPr>
          <p:cNvSpPr/>
          <p:nvPr/>
        </p:nvSpPr>
        <p:spPr>
          <a:xfrm>
            <a:off x="1439794" y="1922615"/>
            <a:ext cx="22574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2799F7C-2CB3-E71A-FCE0-9D15C276CDC9}"/>
              </a:ext>
            </a:extLst>
          </p:cNvPr>
          <p:cNvSpPr/>
          <p:nvPr/>
        </p:nvSpPr>
        <p:spPr>
          <a:xfrm rot="5400000">
            <a:off x="1390987" y="1425165"/>
            <a:ext cx="45719" cy="5189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4E77876-73C6-9240-6216-0A10AC6A25D2}"/>
              </a:ext>
            </a:extLst>
          </p:cNvPr>
          <p:cNvSpPr/>
          <p:nvPr/>
        </p:nvSpPr>
        <p:spPr>
          <a:xfrm rot="5400000" flipV="1">
            <a:off x="4555605" y="1951027"/>
            <a:ext cx="49787" cy="478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23A9572E-E8E1-310E-D42B-34330148323C}"/>
              </a:ext>
            </a:extLst>
          </p:cNvPr>
          <p:cNvSpPr/>
          <p:nvPr/>
        </p:nvSpPr>
        <p:spPr>
          <a:xfrm>
            <a:off x="7015220" y="4243836"/>
            <a:ext cx="45719" cy="49263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906045CD-0809-2F69-D3CF-EA553F2CB4BB}"/>
              </a:ext>
            </a:extLst>
          </p:cNvPr>
          <p:cNvSpPr/>
          <p:nvPr/>
        </p:nvSpPr>
        <p:spPr>
          <a:xfrm>
            <a:off x="6375320" y="4168080"/>
            <a:ext cx="45719" cy="49263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C89F26E7-8661-DF1F-4C37-17ABE46A5AEB}"/>
              </a:ext>
            </a:extLst>
          </p:cNvPr>
          <p:cNvSpPr/>
          <p:nvPr/>
        </p:nvSpPr>
        <p:spPr>
          <a:xfrm>
            <a:off x="6375319" y="3531725"/>
            <a:ext cx="45719" cy="49263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D087BD5B-44CC-E937-F1E2-57FD762DC765}"/>
              </a:ext>
            </a:extLst>
          </p:cNvPr>
          <p:cNvSpPr/>
          <p:nvPr/>
        </p:nvSpPr>
        <p:spPr>
          <a:xfrm>
            <a:off x="6372372" y="2792987"/>
            <a:ext cx="45719" cy="49263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15C1FF44-1C1A-DF1B-4665-1B1D085907B7}"/>
              </a:ext>
            </a:extLst>
          </p:cNvPr>
          <p:cNvSpPr/>
          <p:nvPr/>
        </p:nvSpPr>
        <p:spPr>
          <a:xfrm>
            <a:off x="6376088" y="4248386"/>
            <a:ext cx="45719" cy="49263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627DDCB-B22B-68DD-1B31-520CCEA27645}"/>
              </a:ext>
            </a:extLst>
          </p:cNvPr>
          <p:cNvSpPr/>
          <p:nvPr/>
        </p:nvSpPr>
        <p:spPr>
          <a:xfrm>
            <a:off x="5903380" y="3383322"/>
            <a:ext cx="146037" cy="45719"/>
          </a:xfrm>
          <a:prstGeom prst="roundRect">
            <a:avLst/>
          </a:prstGeom>
          <a:ln w="6350">
            <a:solidFill>
              <a:srgbClr val="7030A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24196DC-FCA0-3278-44F0-48D23F26CAB9}"/>
              </a:ext>
            </a:extLst>
          </p:cNvPr>
          <p:cNvSpPr/>
          <p:nvPr/>
        </p:nvSpPr>
        <p:spPr>
          <a:xfrm rot="16200000">
            <a:off x="6787617" y="3300920"/>
            <a:ext cx="146037" cy="45719"/>
          </a:xfrm>
          <a:prstGeom prst="roundRect">
            <a:avLst/>
          </a:prstGeom>
          <a:ln w="6350">
            <a:solidFill>
              <a:srgbClr val="7030A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9A15094-41AF-B9E3-E275-2B4AEC63CB1D}"/>
              </a:ext>
            </a:extLst>
          </p:cNvPr>
          <p:cNvSpPr/>
          <p:nvPr/>
        </p:nvSpPr>
        <p:spPr>
          <a:xfrm>
            <a:off x="6868025" y="2554689"/>
            <a:ext cx="45719" cy="45719"/>
          </a:xfrm>
          <a:prstGeom prst="roundRect">
            <a:avLst/>
          </a:prstGeom>
          <a:ln w="6350">
            <a:solidFill>
              <a:srgbClr val="7030A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Arrow: Chevron 128">
            <a:extLst>
              <a:ext uri="{FF2B5EF4-FFF2-40B4-BE49-F238E27FC236}">
                <a16:creationId xmlns:a16="http://schemas.microsoft.com/office/drawing/2014/main" id="{6597425B-6A64-F803-2770-31192F02E132}"/>
              </a:ext>
            </a:extLst>
          </p:cNvPr>
          <p:cNvSpPr/>
          <p:nvPr/>
        </p:nvSpPr>
        <p:spPr>
          <a:xfrm rot="5400000" flipV="1">
            <a:off x="3851892" y="789898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3" name="Arrow: Chevron 132">
            <a:extLst>
              <a:ext uri="{FF2B5EF4-FFF2-40B4-BE49-F238E27FC236}">
                <a16:creationId xmlns:a16="http://schemas.microsoft.com/office/drawing/2014/main" id="{C5A9CC69-692F-C2AC-BA09-737D3480E928}"/>
              </a:ext>
            </a:extLst>
          </p:cNvPr>
          <p:cNvSpPr/>
          <p:nvPr/>
        </p:nvSpPr>
        <p:spPr>
          <a:xfrm rot="5400000" flipV="1">
            <a:off x="4229383" y="1728354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7" name="Arrow: Chevron 136">
            <a:extLst>
              <a:ext uri="{FF2B5EF4-FFF2-40B4-BE49-F238E27FC236}">
                <a16:creationId xmlns:a16="http://schemas.microsoft.com/office/drawing/2014/main" id="{BD8659D7-5CD5-914E-C349-BC0AE179228A}"/>
              </a:ext>
            </a:extLst>
          </p:cNvPr>
          <p:cNvSpPr/>
          <p:nvPr/>
        </p:nvSpPr>
        <p:spPr>
          <a:xfrm rot="16200000" flipV="1">
            <a:off x="4556558" y="3985896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8" name="Arrow: Chevron 137">
            <a:extLst>
              <a:ext uri="{FF2B5EF4-FFF2-40B4-BE49-F238E27FC236}">
                <a16:creationId xmlns:a16="http://schemas.microsoft.com/office/drawing/2014/main" id="{560F880D-FC9B-6920-80ED-8CA31ED6170B}"/>
              </a:ext>
            </a:extLst>
          </p:cNvPr>
          <p:cNvSpPr/>
          <p:nvPr/>
        </p:nvSpPr>
        <p:spPr>
          <a:xfrm rot="16200000" flipV="1">
            <a:off x="5253329" y="3647509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9" name="Arrow: Chevron 148">
            <a:extLst>
              <a:ext uri="{FF2B5EF4-FFF2-40B4-BE49-F238E27FC236}">
                <a16:creationId xmlns:a16="http://schemas.microsoft.com/office/drawing/2014/main" id="{86709C7E-41BA-459C-7814-7B9C9F17C773}"/>
              </a:ext>
            </a:extLst>
          </p:cNvPr>
          <p:cNvSpPr/>
          <p:nvPr/>
        </p:nvSpPr>
        <p:spPr>
          <a:xfrm flipV="1">
            <a:off x="4590426" y="3686504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D97D4B2-8554-F1BE-6991-3DF84A06518C}"/>
              </a:ext>
            </a:extLst>
          </p:cNvPr>
          <p:cNvSpPr/>
          <p:nvPr/>
        </p:nvSpPr>
        <p:spPr>
          <a:xfrm rot="10800000" flipV="1">
            <a:off x="4042471" y="755085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84DFDFF-9384-BF60-9C2A-099D7884AA16}"/>
              </a:ext>
            </a:extLst>
          </p:cNvPr>
          <p:cNvSpPr/>
          <p:nvPr/>
        </p:nvSpPr>
        <p:spPr>
          <a:xfrm rot="10800000" flipV="1">
            <a:off x="5213866" y="2766467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FE5B9551-170B-9A6E-EBDE-4217E3C3C859}"/>
              </a:ext>
            </a:extLst>
          </p:cNvPr>
          <p:cNvSpPr/>
          <p:nvPr/>
        </p:nvSpPr>
        <p:spPr>
          <a:xfrm rot="16200000" flipV="1">
            <a:off x="4893926" y="2358408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B2354660-7CF0-BD2D-5182-DFE911E83203}"/>
              </a:ext>
            </a:extLst>
          </p:cNvPr>
          <p:cNvSpPr/>
          <p:nvPr/>
        </p:nvSpPr>
        <p:spPr>
          <a:xfrm rot="16200000" flipV="1">
            <a:off x="5424642" y="1869837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CABAC665-E27B-82E3-9EFB-9420B2E7370E}"/>
              </a:ext>
            </a:extLst>
          </p:cNvPr>
          <p:cNvSpPr/>
          <p:nvPr/>
        </p:nvSpPr>
        <p:spPr>
          <a:xfrm flipV="1">
            <a:off x="4917813" y="1922615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3BEF1BF3-D124-A299-23AD-783363FE6732}"/>
              </a:ext>
            </a:extLst>
          </p:cNvPr>
          <p:cNvSpPr/>
          <p:nvPr/>
        </p:nvSpPr>
        <p:spPr>
          <a:xfrm rot="10800000" flipV="1">
            <a:off x="5401782" y="761934"/>
            <a:ext cx="45719" cy="45719"/>
          </a:xfrm>
          <a:prstGeom prst="chevron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A9C6ED7-1A66-9435-107C-EF81313ADF86}"/>
              </a:ext>
            </a:extLst>
          </p:cNvPr>
          <p:cNvSpPr/>
          <p:nvPr/>
        </p:nvSpPr>
        <p:spPr>
          <a:xfrm rot="5400000" flipV="1">
            <a:off x="3865057" y="2999855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D0C3CBC-4BE1-5E19-BD06-FE6C621F0215}"/>
              </a:ext>
            </a:extLst>
          </p:cNvPr>
          <p:cNvSpPr/>
          <p:nvPr/>
        </p:nvSpPr>
        <p:spPr>
          <a:xfrm rot="5400000" flipV="1">
            <a:off x="3865057" y="3194721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2B2AB85E-89BE-E190-210B-D63531B20A20}"/>
              </a:ext>
            </a:extLst>
          </p:cNvPr>
          <p:cNvSpPr/>
          <p:nvPr/>
        </p:nvSpPr>
        <p:spPr>
          <a:xfrm rot="5400000" flipV="1">
            <a:off x="3865057" y="3389587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9086FE98-4FAB-7F74-F1A5-F1A08A806F1C}"/>
              </a:ext>
            </a:extLst>
          </p:cNvPr>
          <p:cNvSpPr/>
          <p:nvPr/>
        </p:nvSpPr>
        <p:spPr>
          <a:xfrm rot="5400000" flipV="1">
            <a:off x="4147538" y="3800300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3D80534E-2295-788A-FFF1-F3F50EB6C0F4}"/>
              </a:ext>
            </a:extLst>
          </p:cNvPr>
          <p:cNvSpPr/>
          <p:nvPr/>
        </p:nvSpPr>
        <p:spPr>
          <a:xfrm flipV="1">
            <a:off x="4768739" y="3686503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DE6BEE26-5AB3-2F3B-3703-E004F62A81E0}"/>
              </a:ext>
            </a:extLst>
          </p:cNvPr>
          <p:cNvSpPr/>
          <p:nvPr/>
        </p:nvSpPr>
        <p:spPr>
          <a:xfrm flipV="1">
            <a:off x="4947052" y="3686502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82C71256-07FD-F2D5-2DAD-04C2C3658236}"/>
              </a:ext>
            </a:extLst>
          </p:cNvPr>
          <p:cNvSpPr/>
          <p:nvPr/>
        </p:nvSpPr>
        <p:spPr>
          <a:xfrm flipV="1">
            <a:off x="5125365" y="3686501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4170F1C6-6F93-A29E-FED2-0706302A605A}"/>
              </a:ext>
            </a:extLst>
          </p:cNvPr>
          <p:cNvSpPr/>
          <p:nvPr/>
        </p:nvSpPr>
        <p:spPr>
          <a:xfrm rot="16200000" flipV="1">
            <a:off x="5252214" y="3477386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2E97CB40-ECC7-B99A-AFCC-CB1257342AC2}"/>
              </a:ext>
            </a:extLst>
          </p:cNvPr>
          <p:cNvSpPr/>
          <p:nvPr/>
        </p:nvSpPr>
        <p:spPr>
          <a:xfrm rot="16200000" flipV="1">
            <a:off x="5251099" y="3307263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0FB08121-CBB8-B49D-672F-14C6E88A6D12}"/>
              </a:ext>
            </a:extLst>
          </p:cNvPr>
          <p:cNvSpPr/>
          <p:nvPr/>
        </p:nvSpPr>
        <p:spPr>
          <a:xfrm rot="16200000" flipV="1">
            <a:off x="5249984" y="3137140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4D2CA808-F677-935B-4A34-D85445B72779}"/>
              </a:ext>
            </a:extLst>
          </p:cNvPr>
          <p:cNvSpPr/>
          <p:nvPr/>
        </p:nvSpPr>
        <p:spPr>
          <a:xfrm rot="16200000" flipV="1">
            <a:off x="5248869" y="2967017"/>
            <a:ext cx="45719" cy="45719"/>
          </a:xfrm>
          <a:prstGeom prst="chevron">
            <a:avLst/>
          </a:prstGeom>
          <a:noFill/>
          <a:ln w="9525">
            <a:solidFill>
              <a:srgbClr val="FFFF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9061FB95-6736-9648-D8C7-340AA85737B9}"/>
              </a:ext>
            </a:extLst>
          </p:cNvPr>
          <p:cNvSpPr/>
          <p:nvPr/>
        </p:nvSpPr>
        <p:spPr>
          <a:xfrm>
            <a:off x="2928416" y="3367288"/>
            <a:ext cx="53517" cy="7778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F41B10F0-4C31-0D81-A0DA-B760CCE2FB4D}"/>
              </a:ext>
            </a:extLst>
          </p:cNvPr>
          <p:cNvSpPr/>
          <p:nvPr/>
        </p:nvSpPr>
        <p:spPr>
          <a:xfrm>
            <a:off x="3943035" y="4235691"/>
            <a:ext cx="56979" cy="7801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59FEB111-B976-6F57-17CE-DE599DFABC98}"/>
              </a:ext>
            </a:extLst>
          </p:cNvPr>
          <p:cNvSpPr/>
          <p:nvPr/>
        </p:nvSpPr>
        <p:spPr>
          <a:xfrm>
            <a:off x="2990611" y="4112984"/>
            <a:ext cx="56979" cy="7801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2D57F442-2001-DFDB-8862-21E314F0FC28}"/>
              </a:ext>
            </a:extLst>
          </p:cNvPr>
          <p:cNvSpPr/>
          <p:nvPr/>
        </p:nvSpPr>
        <p:spPr>
          <a:xfrm>
            <a:off x="1446365" y="3902416"/>
            <a:ext cx="56979" cy="7801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0CAD32A-1140-0A5C-53F2-5ED16D38AE79}"/>
              </a:ext>
            </a:extLst>
          </p:cNvPr>
          <p:cNvSpPr/>
          <p:nvPr/>
        </p:nvSpPr>
        <p:spPr>
          <a:xfrm>
            <a:off x="1565844" y="4796022"/>
            <a:ext cx="56979" cy="7801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16C549E3-8E4E-555A-3451-BE9098E955C0}"/>
              </a:ext>
            </a:extLst>
          </p:cNvPr>
          <p:cNvSpPr/>
          <p:nvPr/>
        </p:nvSpPr>
        <p:spPr>
          <a:xfrm>
            <a:off x="4306960" y="4775029"/>
            <a:ext cx="56979" cy="78016"/>
          </a:xfrm>
          <a:prstGeom prst="can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52297-B52B-2B0B-441A-FB1D4E350658}"/>
              </a:ext>
            </a:extLst>
          </p:cNvPr>
          <p:cNvSpPr txBox="1"/>
          <p:nvPr/>
        </p:nvSpPr>
        <p:spPr>
          <a:xfrm>
            <a:off x="6441389" y="492432"/>
            <a:ext cx="2069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F2BD7-D26A-F1CB-DA0F-B1AFDEFC5587}"/>
              </a:ext>
            </a:extLst>
          </p:cNvPr>
          <p:cNvSpPr txBox="1"/>
          <p:nvPr/>
        </p:nvSpPr>
        <p:spPr>
          <a:xfrm>
            <a:off x="3261632" y="154941"/>
            <a:ext cx="9030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A0FC5-CA5E-8D89-3F5F-A91D79AC58FB}"/>
              </a:ext>
            </a:extLst>
          </p:cNvPr>
          <p:cNvSpPr txBox="1"/>
          <p:nvPr/>
        </p:nvSpPr>
        <p:spPr>
          <a:xfrm>
            <a:off x="6089170" y="1845411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58146-543E-6646-F2C0-EA4EB84CC49E}"/>
              </a:ext>
            </a:extLst>
          </p:cNvPr>
          <p:cNvSpPr txBox="1"/>
          <p:nvPr/>
        </p:nvSpPr>
        <p:spPr>
          <a:xfrm>
            <a:off x="6089170" y="3586567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Version Control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C5AA9D-F4BB-4AF7-56A0-A3E1CEAA218D}"/>
              </a:ext>
            </a:extLst>
          </p:cNvPr>
          <p:cNvSpPr txBox="1"/>
          <p:nvPr/>
        </p:nvSpPr>
        <p:spPr>
          <a:xfrm>
            <a:off x="3288027" y="2113706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 Engine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B2549-CA2D-8350-B5D5-6D9D6DAA89F6}"/>
              </a:ext>
            </a:extLst>
          </p:cNvPr>
          <p:cNvSpPr txBox="1"/>
          <p:nvPr/>
        </p:nvSpPr>
        <p:spPr>
          <a:xfrm>
            <a:off x="2998225" y="3839388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9A1DA3-F3D7-D95B-1F33-3E3092AC28DD}"/>
              </a:ext>
            </a:extLst>
          </p:cNvPr>
          <p:cNvSpPr txBox="1"/>
          <p:nvPr/>
        </p:nvSpPr>
        <p:spPr>
          <a:xfrm>
            <a:off x="209177" y="2113705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A2DE3-8E7E-F629-8B24-7EF60D5BD159}"/>
              </a:ext>
            </a:extLst>
          </p:cNvPr>
          <p:cNvSpPr txBox="1"/>
          <p:nvPr/>
        </p:nvSpPr>
        <p:spPr>
          <a:xfrm>
            <a:off x="-75679" y="159672"/>
            <a:ext cx="12131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Ui Design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165D8EE-3598-67A8-A393-495F80892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1549" y="640141"/>
            <a:ext cx="301572" cy="45147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E809BED-870C-B068-6B55-DA146553F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407" y="2236449"/>
            <a:ext cx="591399" cy="5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-2.09877E-6 L -0.01441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4.5679E-6 L -0.00017 0.0336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44444E-6 4.93827E-6 L 0.01945 0.0030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1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-7.40741E-7 L 3.61111E-6 0.0219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573 3.58025E-6 L 0.31858 0.00061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7.40741E-7 L -3.88889E-6 0.09907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8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7 0.00124 L 0.00017 0.04136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1.7284E-6 L -0.06997 0.0006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3.45679E-6 L -2.77778E-6 -0.1259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-1.23457E-6 L 0.00052 -0.1419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1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-8.64198E-7 L -0.07518 -0.0021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-1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4.44444E-6 L -0.07413 0.0003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8 2.96296E-6 L 0.08854 2.96296E-6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8 2.34568E-6 L 0.00034 -0.12747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38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7 4.07407E-6 L 0.01198 -0.00093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-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7.40741E-7 L 0.00104 0.167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0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5.55556E-7 -2.09877E-6 L 0.00052 0.1080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540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5 0.00124 L 0.00035 -0.0496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5 0.00123 L 0.00017 -0.0268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88889E-6 2.34568E-6 L 0.01632 -0.0012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8.64198E-7 L -0.01736 0.0003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-6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55556E-7 -3.95062E-6 L -0.01441 0.0003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5 0.00124 L -0.00121 -0.0777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9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5 0.00124 L 0.00052 -0.2123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-2.34568E-6 L 0.05208 -0.00062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8.33333E-7 8.64198E-7 L -0.01736 0.000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-4.32099E-6 L -0.00017 0.0336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-4.32099E-6 L -0.00017 0.0336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6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-4.32099E-6 L -0.00017 0.0336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66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1.23457E-7 L 3.61111E-6 0.0265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2.34568E-6 L 0.01632 -0.00124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2.34568E-6 L 0.01632 -0.0012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-3.08642E-6 L 0.01076 0.0003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6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4 0.00123 L 0.00017 -0.0268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2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4 0.00123 L 0.00017 -0.0268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2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34 0.00123 L 0.00017 -0.0268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2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-1.48148E-6 L 1.11111E-6 -0.0345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75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2.96296E-6 L -0.09358 0.00061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3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-4.19753E-6 L -0.09288 0.00216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9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1.23457E-6 L 0.00017 -0.13272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6.17284E-7 L -0.00069 0.15555 " pathEditMode="relative" rAng="0" ptsTypes="AA">
                                      <p:cBhvr>
                                        <p:cTn id="86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77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44444E-6 -4.81481E-6 L 0.29983 -0.00401 " pathEditMode="relative" rAng="0" ptsTypes="AA">
                                      <p:cBhvr>
                                        <p:cTn id="88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0" y="-6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94444E-6 -2.46914E-6 L 0.00677 -0.02623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-132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45" presetClass="exit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3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8" grpId="0" animBg="1"/>
      <p:bldP spid="129" grpId="0" animBg="1"/>
      <p:bldP spid="133" grpId="0" animBg="1"/>
      <p:bldP spid="137" grpId="0" animBg="1"/>
      <p:bldP spid="138" grpId="0" animBg="1"/>
      <p:bldP spid="149" grpId="0" animBg="1"/>
      <p:bldP spid="9" grpId="0" animBg="1"/>
      <p:bldP spid="12" grpId="0" animBg="1"/>
      <p:bldP spid="20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5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</Words>
  <Application>Microsoft Office PowerPoint</Application>
  <PresentationFormat>On-screen Show (16:9)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 Nithesh</dc:creator>
  <cp:lastModifiedBy>Nithi Nithesh</cp:lastModifiedBy>
  <cp:revision>5</cp:revision>
  <dcterms:modified xsi:type="dcterms:W3CDTF">2024-01-08T03:37:06Z</dcterms:modified>
</cp:coreProperties>
</file>