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D3407E-2BFF-4E96-8F33-093AFAB539C4}" v="49" dt="2023-12-18T10:56:45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41BA-8DFF-517F-275A-4F13E1361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77217-988C-05A1-D9CA-8B10D741A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2E34F-931C-9681-ACDB-405B1E913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0E6A-5015-406D-8112-AF1E03D2A392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447F7-0E5F-C0D9-786A-AC049E9D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38077-34DF-C522-53CD-94108C260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EF2A-B88F-44B8-84B3-15DC970B6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40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2F26-CFBD-B30A-7502-07663BFE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04237-77EC-518A-1E10-A7300DCF1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FCEBD-52BE-E1FD-4E82-F9494B3D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0E6A-5015-406D-8112-AF1E03D2A392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6DDB7-1726-2701-1915-9339C214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791DA-3FDA-1A4A-30D6-964F4D14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EF2A-B88F-44B8-84B3-15DC970B6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58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650CB-7EAE-168F-7DD1-FF61619D8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0CE5A-9CDE-F7AB-07BB-2A91F9336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3E8E8-3788-72FD-5AE6-5875698B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0E6A-5015-406D-8112-AF1E03D2A392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18B9F-70D9-916D-11E3-96FB71219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D7EEC-182B-8FFE-F954-B0BEC889F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EF2A-B88F-44B8-84B3-15DC970B6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3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4AA7-FE7A-C167-E01F-9C6B0867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F60EF-E343-059E-A284-62B3D5D91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ADC52-2669-3D7A-4F9D-DF7B2EDB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0E6A-5015-406D-8112-AF1E03D2A392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34EAC-7E5A-103E-8ADD-2C43B2B4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00EC3-8417-B8B2-D157-13AB97D1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EF2A-B88F-44B8-84B3-15DC970B6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3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3A0D-0FCE-3CC6-E983-996258EC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71D48-8BAC-B1FA-A35B-C34060DB3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DD2CE-B350-014B-5D7B-51D68BA51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0E6A-5015-406D-8112-AF1E03D2A392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42826-14DA-ABC4-391B-219FBCAE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23DC0-099C-BC78-9B8F-48A24847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EF2A-B88F-44B8-84B3-15DC970B6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40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37C0-C488-C89E-F71B-695C848F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73663-8FE6-7F89-9815-35B6CC832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262CC-FF36-D078-5F93-B95187FAB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F522D-E92D-13AA-5908-DB626A61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0E6A-5015-406D-8112-AF1E03D2A392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BC88E-1755-53CB-437D-D68484CE0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B946E-9BAA-5E44-FE9E-3D0078EF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EF2A-B88F-44B8-84B3-15DC970B6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81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A003-F2F1-B0B0-B9ED-F7B961E5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21F1F-466F-9291-FE18-23C52BA5B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18F0C-83EC-5F91-7CCB-6D814F539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2A6CE-C0DE-19C2-7B76-FFB61F97A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4424BA-6B97-C7FD-E834-B1C2CE621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603A61-45D0-D1B8-27E2-B0A4395A8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0E6A-5015-406D-8112-AF1E03D2A392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1061F-2950-13BF-1E08-CE0A6B61B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A7E0A-F102-3BCE-B353-059B6CE1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EF2A-B88F-44B8-84B3-15DC970B6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34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F8D1E-8710-ED3C-8262-3471B3E8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8D28D-BA01-A169-AE99-D302DF1A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0E6A-5015-406D-8112-AF1E03D2A392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F4FEE-E806-E6B4-AB01-3EF92A185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FA316-F03F-9705-A124-1A1D6F664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EF2A-B88F-44B8-84B3-15DC970B6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96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E79423-15E5-2510-5313-746E3347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0E6A-5015-406D-8112-AF1E03D2A392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B24F4-2E28-DDF7-F6F2-61C824A0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41008-DFA4-9318-AC73-A57F46B0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EF2A-B88F-44B8-84B3-15DC970B6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25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64F9-63B9-E820-6789-83938D09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D1928-EA12-1A02-0BC0-ADFA1EB7E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54230-9A96-24F8-60B9-FF8A1856F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8CA36-E667-CC0E-FBE5-66D3B611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0E6A-5015-406D-8112-AF1E03D2A392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6B08C-42A8-759A-781B-E55AB40A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88A9A-B7AE-AE1B-479E-53B637E2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EF2A-B88F-44B8-84B3-15DC970B6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8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C855F-6F3F-5146-27B8-95DA3B15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544892-6BDA-294D-8898-65D8947E1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F81AA-9143-E123-A3DE-6518C9D56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C9624-E7CE-4B78-FC29-A9A2F4ED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0E6A-5015-406D-8112-AF1E03D2A392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6BA9D-FB7E-AF81-0F19-4525F8B0D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F0BA3-246E-C427-6006-EE7D3EE7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EF2A-B88F-44B8-84B3-15DC970B6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91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54F189-A814-B633-DE0E-467735296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7EDCC-6CA9-51B9-DFB5-1F307FF5A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75D3D-1054-273D-2D67-B371B11B8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50E6A-5015-406D-8112-AF1E03D2A392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D5F75-D5D8-F1FD-78A5-3B0E3FCF6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23A3E-1E9F-58C1-25E1-785FB448D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9EF2A-B88F-44B8-84B3-15DC970B6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3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mpoIoT Logo">
            <a:extLst>
              <a:ext uri="{FF2B5EF4-FFF2-40B4-BE49-F238E27FC236}">
                <a16:creationId xmlns:a16="http://schemas.microsoft.com/office/drawing/2014/main" id="{77289115-8BD9-6558-AD24-FCF097AA6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538" y="1358456"/>
            <a:ext cx="2673477" cy="240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217905-F4EF-6E0D-55F5-4BCBF044F3B5}"/>
              </a:ext>
            </a:extLst>
          </p:cNvPr>
          <p:cNvSpPr txBox="1"/>
          <p:nvPr/>
        </p:nvSpPr>
        <p:spPr>
          <a:xfrm>
            <a:off x="2964942" y="4222742"/>
            <a:ext cx="60944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0" i="0" dirty="0">
                <a:effectLst/>
                <a:latin typeface="Cooper Black" panose="0208090404030B020404" pitchFamily="18" charset="0"/>
              </a:rPr>
              <a:t>E-Invoice Software</a:t>
            </a:r>
            <a:endParaRPr lang="en-IN" sz="40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1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mpoIoT Logo">
            <a:extLst>
              <a:ext uri="{FF2B5EF4-FFF2-40B4-BE49-F238E27FC236}">
                <a16:creationId xmlns:a16="http://schemas.microsoft.com/office/drawing/2014/main" id="{77289115-8BD9-6558-AD24-FCF097AA6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47" y="189658"/>
            <a:ext cx="616077" cy="5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217905-F4EF-6E0D-55F5-4BCBF044F3B5}"/>
              </a:ext>
            </a:extLst>
          </p:cNvPr>
          <p:cNvSpPr txBox="1"/>
          <p:nvPr/>
        </p:nvSpPr>
        <p:spPr>
          <a:xfrm>
            <a:off x="649225" y="189658"/>
            <a:ext cx="2807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Cooper Black" panose="0208090404030B020404" pitchFamily="18" charset="0"/>
              </a:rPr>
              <a:t>E-Invoice Software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EDA852-B33C-3CC6-21D4-963E01FE2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" y="744128"/>
            <a:ext cx="10479024" cy="586170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5CDA68-13D9-E0C2-6984-0C45E70D4A55}"/>
              </a:ext>
            </a:extLst>
          </p:cNvPr>
          <p:cNvSpPr/>
          <p:nvPr/>
        </p:nvSpPr>
        <p:spPr>
          <a:xfrm rot="5400000">
            <a:off x="6700874" y="3491332"/>
            <a:ext cx="561138" cy="214884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D9012A-A917-A230-FBE5-AC481F181BFB}"/>
              </a:ext>
            </a:extLst>
          </p:cNvPr>
          <p:cNvSpPr/>
          <p:nvPr/>
        </p:nvSpPr>
        <p:spPr>
          <a:xfrm rot="204668">
            <a:off x="5048631" y="4304718"/>
            <a:ext cx="667512" cy="3657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801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mpoIoT Logo">
            <a:extLst>
              <a:ext uri="{FF2B5EF4-FFF2-40B4-BE49-F238E27FC236}">
                <a16:creationId xmlns:a16="http://schemas.microsoft.com/office/drawing/2014/main" id="{77289115-8BD9-6558-AD24-FCF097AA6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47" y="189658"/>
            <a:ext cx="616077" cy="5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217905-F4EF-6E0D-55F5-4BCBF044F3B5}"/>
              </a:ext>
            </a:extLst>
          </p:cNvPr>
          <p:cNvSpPr txBox="1"/>
          <p:nvPr/>
        </p:nvSpPr>
        <p:spPr>
          <a:xfrm>
            <a:off x="649225" y="189658"/>
            <a:ext cx="2807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Cooper Black" panose="0208090404030B020404" pitchFamily="18" charset="0"/>
              </a:rPr>
              <a:t>E-Invoice Software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007DAF-E855-EF9F-63CC-E525A16D8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" y="744127"/>
            <a:ext cx="10296144" cy="579157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BD9012A-A917-A230-FBE5-AC481F181BFB}"/>
              </a:ext>
            </a:extLst>
          </p:cNvPr>
          <p:cNvSpPr/>
          <p:nvPr/>
        </p:nvSpPr>
        <p:spPr>
          <a:xfrm rot="9723005">
            <a:off x="3122675" y="2283509"/>
            <a:ext cx="667512" cy="3657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5CDA68-13D9-E0C2-6984-0C45E70D4A55}"/>
              </a:ext>
            </a:extLst>
          </p:cNvPr>
          <p:cNvSpPr/>
          <p:nvPr/>
        </p:nvSpPr>
        <p:spPr>
          <a:xfrm rot="5400000">
            <a:off x="1400796" y="2014049"/>
            <a:ext cx="1450365" cy="180136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273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mpoIoT Logo">
            <a:extLst>
              <a:ext uri="{FF2B5EF4-FFF2-40B4-BE49-F238E27FC236}">
                <a16:creationId xmlns:a16="http://schemas.microsoft.com/office/drawing/2014/main" id="{77289115-8BD9-6558-AD24-FCF097AA6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47" y="189658"/>
            <a:ext cx="616077" cy="5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217905-F4EF-6E0D-55F5-4BCBF044F3B5}"/>
              </a:ext>
            </a:extLst>
          </p:cNvPr>
          <p:cNvSpPr txBox="1"/>
          <p:nvPr/>
        </p:nvSpPr>
        <p:spPr>
          <a:xfrm>
            <a:off x="649225" y="189658"/>
            <a:ext cx="2807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Cooper Black" panose="0208090404030B020404" pitchFamily="18" charset="0"/>
              </a:rPr>
              <a:t>E-Invoice Software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43FCB-6692-1331-6305-70981DFA7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" y="744127"/>
            <a:ext cx="10323576" cy="587507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BD9012A-A917-A230-FBE5-AC481F181BFB}"/>
              </a:ext>
            </a:extLst>
          </p:cNvPr>
          <p:cNvSpPr/>
          <p:nvPr/>
        </p:nvSpPr>
        <p:spPr>
          <a:xfrm rot="9723005">
            <a:off x="3259836" y="1787215"/>
            <a:ext cx="667512" cy="3657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5CDA68-13D9-E0C2-6984-0C45E70D4A55}"/>
              </a:ext>
            </a:extLst>
          </p:cNvPr>
          <p:cNvSpPr/>
          <p:nvPr/>
        </p:nvSpPr>
        <p:spPr>
          <a:xfrm rot="5400000">
            <a:off x="1894860" y="1218234"/>
            <a:ext cx="553676" cy="180136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3B106E-43CB-61F3-ADA1-87C9624A6665}"/>
              </a:ext>
            </a:extLst>
          </p:cNvPr>
          <p:cNvSpPr/>
          <p:nvPr/>
        </p:nvSpPr>
        <p:spPr>
          <a:xfrm rot="5400000">
            <a:off x="9658118" y="4720387"/>
            <a:ext cx="553676" cy="180136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458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mpoIoT Logo">
            <a:extLst>
              <a:ext uri="{FF2B5EF4-FFF2-40B4-BE49-F238E27FC236}">
                <a16:creationId xmlns:a16="http://schemas.microsoft.com/office/drawing/2014/main" id="{77289115-8BD9-6558-AD24-FCF097AA6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47" y="189658"/>
            <a:ext cx="616077" cy="5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217905-F4EF-6E0D-55F5-4BCBF044F3B5}"/>
              </a:ext>
            </a:extLst>
          </p:cNvPr>
          <p:cNvSpPr txBox="1"/>
          <p:nvPr/>
        </p:nvSpPr>
        <p:spPr>
          <a:xfrm>
            <a:off x="649225" y="189658"/>
            <a:ext cx="2807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Cooper Black" panose="0208090404030B020404" pitchFamily="18" charset="0"/>
              </a:rPr>
              <a:t>E-Invoice Software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EFCFDF-10C5-3582-29CF-690ED6767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" y="744128"/>
            <a:ext cx="10515600" cy="593046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3B106E-43CB-61F3-ADA1-87C9624A6665}"/>
              </a:ext>
            </a:extLst>
          </p:cNvPr>
          <p:cNvSpPr/>
          <p:nvPr/>
        </p:nvSpPr>
        <p:spPr>
          <a:xfrm rot="5400000">
            <a:off x="1913150" y="2150922"/>
            <a:ext cx="553676" cy="180136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D9012A-A917-A230-FBE5-AC481F181BFB}"/>
              </a:ext>
            </a:extLst>
          </p:cNvPr>
          <p:cNvSpPr/>
          <p:nvPr/>
        </p:nvSpPr>
        <p:spPr>
          <a:xfrm rot="9723005">
            <a:off x="3232404" y="2756479"/>
            <a:ext cx="667512" cy="3657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902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mpoIoT Logo">
            <a:extLst>
              <a:ext uri="{FF2B5EF4-FFF2-40B4-BE49-F238E27FC236}">
                <a16:creationId xmlns:a16="http://schemas.microsoft.com/office/drawing/2014/main" id="{77289115-8BD9-6558-AD24-FCF097AA6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47" y="189658"/>
            <a:ext cx="616077" cy="5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217905-F4EF-6E0D-55F5-4BCBF044F3B5}"/>
              </a:ext>
            </a:extLst>
          </p:cNvPr>
          <p:cNvSpPr txBox="1"/>
          <p:nvPr/>
        </p:nvSpPr>
        <p:spPr>
          <a:xfrm>
            <a:off x="649225" y="189658"/>
            <a:ext cx="2807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Cooper Black" panose="0208090404030B020404" pitchFamily="18" charset="0"/>
              </a:rPr>
              <a:t>E-Invoice Software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2A8F9-92EC-51DC-33FA-ECB5D3C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" y="738267"/>
            <a:ext cx="10588752" cy="592859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BD9012A-A917-A230-FBE5-AC481F181BFB}"/>
              </a:ext>
            </a:extLst>
          </p:cNvPr>
          <p:cNvSpPr/>
          <p:nvPr/>
        </p:nvSpPr>
        <p:spPr>
          <a:xfrm rot="10047598">
            <a:off x="3278126" y="2995138"/>
            <a:ext cx="667512" cy="3657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3B106E-43CB-61F3-ADA1-87C9624A6665}"/>
              </a:ext>
            </a:extLst>
          </p:cNvPr>
          <p:cNvSpPr/>
          <p:nvPr/>
        </p:nvSpPr>
        <p:spPr>
          <a:xfrm rot="5400000">
            <a:off x="1794291" y="1295948"/>
            <a:ext cx="517073" cy="162763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953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mpoIoT Logo">
            <a:extLst>
              <a:ext uri="{FF2B5EF4-FFF2-40B4-BE49-F238E27FC236}">
                <a16:creationId xmlns:a16="http://schemas.microsoft.com/office/drawing/2014/main" id="{77289115-8BD9-6558-AD24-FCF097AA6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47" y="189658"/>
            <a:ext cx="616077" cy="5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217905-F4EF-6E0D-55F5-4BCBF044F3B5}"/>
              </a:ext>
            </a:extLst>
          </p:cNvPr>
          <p:cNvSpPr txBox="1"/>
          <p:nvPr/>
        </p:nvSpPr>
        <p:spPr>
          <a:xfrm>
            <a:off x="649225" y="189658"/>
            <a:ext cx="2807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Cooper Black" panose="0208090404030B020404" pitchFamily="18" charset="0"/>
              </a:rPr>
              <a:t>E-Invoice Software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69AA29-7A66-920C-585C-FA01C9B9F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" y="744128"/>
            <a:ext cx="10597896" cy="598939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BD9012A-A917-A230-FBE5-AC481F181BFB}"/>
              </a:ext>
            </a:extLst>
          </p:cNvPr>
          <p:cNvSpPr/>
          <p:nvPr/>
        </p:nvSpPr>
        <p:spPr>
          <a:xfrm rot="10047598">
            <a:off x="10419589" y="4013141"/>
            <a:ext cx="667512" cy="3657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3B106E-43CB-61F3-ADA1-87C9624A6665}"/>
              </a:ext>
            </a:extLst>
          </p:cNvPr>
          <p:cNvSpPr/>
          <p:nvPr/>
        </p:nvSpPr>
        <p:spPr>
          <a:xfrm rot="5400000">
            <a:off x="2322357" y="5285021"/>
            <a:ext cx="517073" cy="78181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15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mpoIoT Logo">
            <a:extLst>
              <a:ext uri="{FF2B5EF4-FFF2-40B4-BE49-F238E27FC236}">
                <a16:creationId xmlns:a16="http://schemas.microsoft.com/office/drawing/2014/main" id="{77289115-8BD9-6558-AD24-FCF097AA6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47" y="189658"/>
            <a:ext cx="616077" cy="5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217905-F4EF-6E0D-55F5-4BCBF044F3B5}"/>
              </a:ext>
            </a:extLst>
          </p:cNvPr>
          <p:cNvSpPr txBox="1"/>
          <p:nvPr/>
        </p:nvSpPr>
        <p:spPr>
          <a:xfrm>
            <a:off x="649225" y="189658"/>
            <a:ext cx="2807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Cooper Black" panose="0208090404030B020404" pitchFamily="18" charset="0"/>
              </a:rPr>
              <a:t>E-Invoice Software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D75CFD-2DB7-2273-2339-FE2FBDE6D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" y="744128"/>
            <a:ext cx="10643616" cy="598703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BD9012A-A917-A230-FBE5-AC481F181BFB}"/>
              </a:ext>
            </a:extLst>
          </p:cNvPr>
          <p:cNvSpPr/>
          <p:nvPr/>
        </p:nvSpPr>
        <p:spPr>
          <a:xfrm rot="10047598">
            <a:off x="3241549" y="3073980"/>
            <a:ext cx="667512" cy="3657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3B106E-43CB-61F3-ADA1-87C9624A6665}"/>
              </a:ext>
            </a:extLst>
          </p:cNvPr>
          <p:cNvSpPr/>
          <p:nvPr/>
        </p:nvSpPr>
        <p:spPr>
          <a:xfrm rot="5400000">
            <a:off x="1435392" y="2038897"/>
            <a:ext cx="1449757" cy="19339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182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mpoIoT Logo">
            <a:extLst>
              <a:ext uri="{FF2B5EF4-FFF2-40B4-BE49-F238E27FC236}">
                <a16:creationId xmlns:a16="http://schemas.microsoft.com/office/drawing/2014/main" id="{77289115-8BD9-6558-AD24-FCF097AA6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47" y="189658"/>
            <a:ext cx="616077" cy="5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217905-F4EF-6E0D-55F5-4BCBF044F3B5}"/>
              </a:ext>
            </a:extLst>
          </p:cNvPr>
          <p:cNvSpPr txBox="1"/>
          <p:nvPr/>
        </p:nvSpPr>
        <p:spPr>
          <a:xfrm>
            <a:off x="649225" y="189658"/>
            <a:ext cx="2807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Cooper Black" panose="0208090404030B020404" pitchFamily="18" charset="0"/>
              </a:rPr>
              <a:t>E-Invoice Software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935A5-586E-A516-835C-14D17E798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" y="744128"/>
            <a:ext cx="10387584" cy="584573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3B106E-43CB-61F3-ADA1-87C9624A6665}"/>
              </a:ext>
            </a:extLst>
          </p:cNvPr>
          <p:cNvSpPr/>
          <p:nvPr/>
        </p:nvSpPr>
        <p:spPr>
          <a:xfrm rot="5400000">
            <a:off x="8393974" y="1618279"/>
            <a:ext cx="517073" cy="156819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563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mpoIoT Logo">
            <a:extLst>
              <a:ext uri="{FF2B5EF4-FFF2-40B4-BE49-F238E27FC236}">
                <a16:creationId xmlns:a16="http://schemas.microsoft.com/office/drawing/2014/main" id="{77289115-8BD9-6558-AD24-FCF097AA6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47" y="189658"/>
            <a:ext cx="616077" cy="5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217905-F4EF-6E0D-55F5-4BCBF044F3B5}"/>
              </a:ext>
            </a:extLst>
          </p:cNvPr>
          <p:cNvSpPr txBox="1"/>
          <p:nvPr/>
        </p:nvSpPr>
        <p:spPr>
          <a:xfrm>
            <a:off x="649225" y="189658"/>
            <a:ext cx="2807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Cooper Black" panose="0208090404030B020404" pitchFamily="18" charset="0"/>
              </a:rPr>
              <a:t>E-Invoice Software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62F265-3D3A-F6C9-48C0-DFCFC8408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" y="744127"/>
            <a:ext cx="10424160" cy="585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40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mpoIoT Logo">
            <a:extLst>
              <a:ext uri="{FF2B5EF4-FFF2-40B4-BE49-F238E27FC236}">
                <a16:creationId xmlns:a16="http://schemas.microsoft.com/office/drawing/2014/main" id="{77289115-8BD9-6558-AD24-FCF097AA6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47" y="189658"/>
            <a:ext cx="616077" cy="5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217905-F4EF-6E0D-55F5-4BCBF044F3B5}"/>
              </a:ext>
            </a:extLst>
          </p:cNvPr>
          <p:cNvSpPr txBox="1"/>
          <p:nvPr/>
        </p:nvSpPr>
        <p:spPr>
          <a:xfrm>
            <a:off x="649225" y="189658"/>
            <a:ext cx="2807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Cooper Black" panose="0208090404030B020404" pitchFamily="18" charset="0"/>
              </a:rPr>
              <a:t>E-Invoice Software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D9C2E-A924-67B7-359D-0F556CE22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" y="744128"/>
            <a:ext cx="9875520" cy="557239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83CACD-CC22-DB42-16D6-C51C15F16338}"/>
              </a:ext>
            </a:extLst>
          </p:cNvPr>
          <p:cNvSpPr/>
          <p:nvPr/>
        </p:nvSpPr>
        <p:spPr>
          <a:xfrm rot="5400000">
            <a:off x="1119694" y="1671360"/>
            <a:ext cx="1866267" cy="185166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D224554-F154-20F8-4F68-3DE7FFB19203}"/>
              </a:ext>
            </a:extLst>
          </p:cNvPr>
          <p:cNvSpPr/>
          <p:nvPr/>
        </p:nvSpPr>
        <p:spPr>
          <a:xfrm rot="10047598">
            <a:off x="3122676" y="1856264"/>
            <a:ext cx="667512" cy="3657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758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mpoIoT Logo">
            <a:extLst>
              <a:ext uri="{FF2B5EF4-FFF2-40B4-BE49-F238E27FC236}">
                <a16:creationId xmlns:a16="http://schemas.microsoft.com/office/drawing/2014/main" id="{77289115-8BD9-6558-AD24-FCF097AA6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47" y="189658"/>
            <a:ext cx="616077" cy="5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217905-F4EF-6E0D-55F5-4BCBF044F3B5}"/>
              </a:ext>
            </a:extLst>
          </p:cNvPr>
          <p:cNvSpPr txBox="1"/>
          <p:nvPr/>
        </p:nvSpPr>
        <p:spPr>
          <a:xfrm>
            <a:off x="649225" y="189658"/>
            <a:ext cx="2807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Cooper Black" panose="0208090404030B020404" pitchFamily="18" charset="0"/>
              </a:rPr>
              <a:t>E-Invoice Software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9EEAB9-B37A-A043-2D3A-255BF07176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2" b="2330"/>
          <a:stretch/>
        </p:blipFill>
        <p:spPr>
          <a:xfrm>
            <a:off x="877824" y="824767"/>
            <a:ext cx="10393650" cy="584357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3482D2-2FBE-C2E3-3336-0A6FD7595E7B}"/>
              </a:ext>
            </a:extLst>
          </p:cNvPr>
          <p:cNvSpPr/>
          <p:nvPr/>
        </p:nvSpPr>
        <p:spPr>
          <a:xfrm>
            <a:off x="786383" y="1737360"/>
            <a:ext cx="552069" cy="97840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F5595C4-4158-4911-4E57-5F149D05F812}"/>
              </a:ext>
            </a:extLst>
          </p:cNvPr>
          <p:cNvSpPr/>
          <p:nvPr/>
        </p:nvSpPr>
        <p:spPr>
          <a:xfrm rot="10800000">
            <a:off x="1517904" y="2121408"/>
            <a:ext cx="667512" cy="3657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628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mpoIoT Logo">
            <a:extLst>
              <a:ext uri="{FF2B5EF4-FFF2-40B4-BE49-F238E27FC236}">
                <a16:creationId xmlns:a16="http://schemas.microsoft.com/office/drawing/2014/main" id="{77289115-8BD9-6558-AD24-FCF097AA6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47" y="189658"/>
            <a:ext cx="616077" cy="5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217905-F4EF-6E0D-55F5-4BCBF044F3B5}"/>
              </a:ext>
            </a:extLst>
          </p:cNvPr>
          <p:cNvSpPr txBox="1"/>
          <p:nvPr/>
        </p:nvSpPr>
        <p:spPr>
          <a:xfrm>
            <a:off x="649225" y="189658"/>
            <a:ext cx="2807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Cooper Black" panose="0208090404030B020404" pitchFamily="18" charset="0"/>
              </a:rPr>
              <a:t>E-Invoice Software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6CA067-BBFD-3656-ED7A-C4D990744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28" y="742698"/>
            <a:ext cx="10396728" cy="584815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D224554-F154-20F8-4F68-3DE7FFB19203}"/>
              </a:ext>
            </a:extLst>
          </p:cNvPr>
          <p:cNvSpPr/>
          <p:nvPr/>
        </p:nvSpPr>
        <p:spPr>
          <a:xfrm rot="10047598">
            <a:off x="2976372" y="1781297"/>
            <a:ext cx="667512" cy="3657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83CACD-CC22-DB42-16D6-C51C15F16338}"/>
              </a:ext>
            </a:extLst>
          </p:cNvPr>
          <p:cNvSpPr/>
          <p:nvPr/>
        </p:nvSpPr>
        <p:spPr>
          <a:xfrm rot="5400000">
            <a:off x="1744232" y="1204947"/>
            <a:ext cx="617191" cy="171501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451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mpoIoT Logo">
            <a:extLst>
              <a:ext uri="{FF2B5EF4-FFF2-40B4-BE49-F238E27FC236}">
                <a16:creationId xmlns:a16="http://schemas.microsoft.com/office/drawing/2014/main" id="{77289115-8BD9-6558-AD24-FCF097AA6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47" y="189658"/>
            <a:ext cx="616077" cy="5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217905-F4EF-6E0D-55F5-4BCBF044F3B5}"/>
              </a:ext>
            </a:extLst>
          </p:cNvPr>
          <p:cNvSpPr txBox="1"/>
          <p:nvPr/>
        </p:nvSpPr>
        <p:spPr>
          <a:xfrm>
            <a:off x="649225" y="189658"/>
            <a:ext cx="2807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Cooper Black" panose="0208090404030B020404" pitchFamily="18" charset="0"/>
              </a:rPr>
              <a:t>E-Invoice Software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AD114-8FD3-8BF1-A44F-365913DC6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92" y="744128"/>
            <a:ext cx="10643616" cy="598703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D224554-F154-20F8-4F68-3DE7FFB19203}"/>
              </a:ext>
            </a:extLst>
          </p:cNvPr>
          <p:cNvSpPr/>
          <p:nvPr/>
        </p:nvSpPr>
        <p:spPr>
          <a:xfrm rot="10047598">
            <a:off x="3122676" y="2338195"/>
            <a:ext cx="667512" cy="3657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83CACD-CC22-DB42-16D6-C51C15F16338}"/>
              </a:ext>
            </a:extLst>
          </p:cNvPr>
          <p:cNvSpPr/>
          <p:nvPr/>
        </p:nvSpPr>
        <p:spPr>
          <a:xfrm rot="5400000">
            <a:off x="1087241" y="1847242"/>
            <a:ext cx="1931172" cy="184963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770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mpoIoT Logo">
            <a:extLst>
              <a:ext uri="{FF2B5EF4-FFF2-40B4-BE49-F238E27FC236}">
                <a16:creationId xmlns:a16="http://schemas.microsoft.com/office/drawing/2014/main" id="{77289115-8BD9-6558-AD24-FCF097AA6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47" y="189658"/>
            <a:ext cx="616077" cy="5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217905-F4EF-6E0D-55F5-4BCBF044F3B5}"/>
              </a:ext>
            </a:extLst>
          </p:cNvPr>
          <p:cNvSpPr txBox="1"/>
          <p:nvPr/>
        </p:nvSpPr>
        <p:spPr>
          <a:xfrm>
            <a:off x="649225" y="189658"/>
            <a:ext cx="2807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Cooper Black" panose="0208090404030B020404" pitchFamily="18" charset="0"/>
              </a:rPr>
              <a:t>E-Invoice Software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7A489F-B840-0CE4-E975-E24671A16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82" y="819898"/>
            <a:ext cx="10536902" cy="589231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D224554-F154-20F8-4F68-3DE7FFB19203}"/>
              </a:ext>
            </a:extLst>
          </p:cNvPr>
          <p:cNvSpPr/>
          <p:nvPr/>
        </p:nvSpPr>
        <p:spPr>
          <a:xfrm rot="10047598">
            <a:off x="4585717" y="2420098"/>
            <a:ext cx="667512" cy="3657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83CACD-CC22-DB42-16D6-C51C15F16338}"/>
              </a:ext>
            </a:extLst>
          </p:cNvPr>
          <p:cNvSpPr/>
          <p:nvPr/>
        </p:nvSpPr>
        <p:spPr>
          <a:xfrm rot="5400000">
            <a:off x="2621593" y="2437444"/>
            <a:ext cx="1797692" cy="184963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749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mpoIoT Logo">
            <a:extLst>
              <a:ext uri="{FF2B5EF4-FFF2-40B4-BE49-F238E27FC236}">
                <a16:creationId xmlns:a16="http://schemas.microsoft.com/office/drawing/2014/main" id="{77289115-8BD9-6558-AD24-FCF097AA6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47" y="189658"/>
            <a:ext cx="616077" cy="5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217905-F4EF-6E0D-55F5-4BCBF044F3B5}"/>
              </a:ext>
            </a:extLst>
          </p:cNvPr>
          <p:cNvSpPr txBox="1"/>
          <p:nvPr/>
        </p:nvSpPr>
        <p:spPr>
          <a:xfrm>
            <a:off x="649225" y="189658"/>
            <a:ext cx="2807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Cooper Black" panose="0208090404030B020404" pitchFamily="18" charset="0"/>
              </a:rPr>
              <a:t>E-Invoice Software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58BF5-712F-16A1-6B4C-52D48B2C3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97" y="744128"/>
            <a:ext cx="10447603" cy="585501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D224554-F154-20F8-4F68-3DE7FFB19203}"/>
              </a:ext>
            </a:extLst>
          </p:cNvPr>
          <p:cNvSpPr/>
          <p:nvPr/>
        </p:nvSpPr>
        <p:spPr>
          <a:xfrm>
            <a:off x="9093709" y="2449518"/>
            <a:ext cx="667512" cy="3657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83CACD-CC22-DB42-16D6-C51C15F16338}"/>
              </a:ext>
            </a:extLst>
          </p:cNvPr>
          <p:cNvSpPr/>
          <p:nvPr/>
        </p:nvSpPr>
        <p:spPr>
          <a:xfrm rot="5400000">
            <a:off x="10314909" y="1996890"/>
            <a:ext cx="501964" cy="127101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662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mpoIoT Logo">
            <a:extLst>
              <a:ext uri="{FF2B5EF4-FFF2-40B4-BE49-F238E27FC236}">
                <a16:creationId xmlns:a16="http://schemas.microsoft.com/office/drawing/2014/main" id="{77289115-8BD9-6558-AD24-FCF097AA6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47" y="189658"/>
            <a:ext cx="616077" cy="5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217905-F4EF-6E0D-55F5-4BCBF044F3B5}"/>
              </a:ext>
            </a:extLst>
          </p:cNvPr>
          <p:cNvSpPr txBox="1"/>
          <p:nvPr/>
        </p:nvSpPr>
        <p:spPr>
          <a:xfrm>
            <a:off x="649225" y="189658"/>
            <a:ext cx="2807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Cooper Black" panose="0208090404030B020404" pitchFamily="18" charset="0"/>
              </a:rPr>
              <a:t>E-Invoice Software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F1C972-47F3-048C-43AD-D41C23E0E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2" y="744128"/>
            <a:ext cx="10451592" cy="584091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83CACD-CC22-DB42-16D6-C51C15F16338}"/>
              </a:ext>
            </a:extLst>
          </p:cNvPr>
          <p:cNvSpPr/>
          <p:nvPr/>
        </p:nvSpPr>
        <p:spPr>
          <a:xfrm rot="5400000">
            <a:off x="1542280" y="1495777"/>
            <a:ext cx="531545" cy="12119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D224554-F154-20F8-4F68-3DE7FFB19203}"/>
              </a:ext>
            </a:extLst>
          </p:cNvPr>
          <p:cNvSpPr/>
          <p:nvPr/>
        </p:nvSpPr>
        <p:spPr>
          <a:xfrm rot="10952301">
            <a:off x="2577464" y="1918859"/>
            <a:ext cx="667512" cy="3657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971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mpoIoT Logo">
            <a:extLst>
              <a:ext uri="{FF2B5EF4-FFF2-40B4-BE49-F238E27FC236}">
                <a16:creationId xmlns:a16="http://schemas.microsoft.com/office/drawing/2014/main" id="{77289115-8BD9-6558-AD24-FCF097AA6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47" y="189658"/>
            <a:ext cx="616077" cy="5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217905-F4EF-6E0D-55F5-4BCBF044F3B5}"/>
              </a:ext>
            </a:extLst>
          </p:cNvPr>
          <p:cNvSpPr txBox="1"/>
          <p:nvPr/>
        </p:nvSpPr>
        <p:spPr>
          <a:xfrm>
            <a:off x="649225" y="189658"/>
            <a:ext cx="2807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Cooper Black" panose="0208090404030B020404" pitchFamily="18" charset="0"/>
              </a:rPr>
              <a:t>E-Invoice Software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A6D73A-15DB-01B3-15A0-E3FEEF394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88" y="744128"/>
            <a:ext cx="10354056" cy="579719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83CACD-CC22-DB42-16D6-C51C15F16338}"/>
              </a:ext>
            </a:extLst>
          </p:cNvPr>
          <p:cNvSpPr/>
          <p:nvPr/>
        </p:nvSpPr>
        <p:spPr>
          <a:xfrm rot="5400000">
            <a:off x="5140632" y="-202893"/>
            <a:ext cx="1269160" cy="395627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D224554-F154-20F8-4F68-3DE7FFB19203}"/>
              </a:ext>
            </a:extLst>
          </p:cNvPr>
          <p:cNvSpPr/>
          <p:nvPr/>
        </p:nvSpPr>
        <p:spPr>
          <a:xfrm rot="5085451">
            <a:off x="8793483" y="4350112"/>
            <a:ext cx="667512" cy="3657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438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mpoIoT Logo">
            <a:extLst>
              <a:ext uri="{FF2B5EF4-FFF2-40B4-BE49-F238E27FC236}">
                <a16:creationId xmlns:a16="http://schemas.microsoft.com/office/drawing/2014/main" id="{77289115-8BD9-6558-AD24-FCF097AA6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47" y="189658"/>
            <a:ext cx="616077" cy="5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217905-F4EF-6E0D-55F5-4BCBF044F3B5}"/>
              </a:ext>
            </a:extLst>
          </p:cNvPr>
          <p:cNvSpPr txBox="1"/>
          <p:nvPr/>
        </p:nvSpPr>
        <p:spPr>
          <a:xfrm>
            <a:off x="649225" y="189658"/>
            <a:ext cx="2807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Cooper Black" panose="0208090404030B020404" pitchFamily="18" charset="0"/>
              </a:rPr>
              <a:t>E-Invoice Software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2887AD-B0E1-995A-B6B7-29B2BFD51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" y="744128"/>
            <a:ext cx="10588752" cy="592308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83CACD-CC22-DB42-16D6-C51C15F16338}"/>
              </a:ext>
            </a:extLst>
          </p:cNvPr>
          <p:cNvSpPr/>
          <p:nvPr/>
        </p:nvSpPr>
        <p:spPr>
          <a:xfrm rot="5400000">
            <a:off x="4887947" y="2846688"/>
            <a:ext cx="501964" cy="140817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D224554-F154-20F8-4F68-3DE7FFB19203}"/>
              </a:ext>
            </a:extLst>
          </p:cNvPr>
          <p:cNvSpPr/>
          <p:nvPr/>
        </p:nvSpPr>
        <p:spPr>
          <a:xfrm rot="8673728">
            <a:off x="5849334" y="2895243"/>
            <a:ext cx="667512" cy="3657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79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mpoIoT Logo">
            <a:extLst>
              <a:ext uri="{FF2B5EF4-FFF2-40B4-BE49-F238E27FC236}">
                <a16:creationId xmlns:a16="http://schemas.microsoft.com/office/drawing/2014/main" id="{77289115-8BD9-6558-AD24-FCF097AA6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47" y="189658"/>
            <a:ext cx="616077" cy="5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217905-F4EF-6E0D-55F5-4BCBF044F3B5}"/>
              </a:ext>
            </a:extLst>
          </p:cNvPr>
          <p:cNvSpPr txBox="1"/>
          <p:nvPr/>
        </p:nvSpPr>
        <p:spPr>
          <a:xfrm>
            <a:off x="649225" y="189658"/>
            <a:ext cx="2807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Cooper Black" panose="0208090404030B020404" pitchFamily="18" charset="0"/>
              </a:rPr>
              <a:t>E-Invoice Software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F7ECD-84F3-3D75-6ED9-20266D389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82" y="744128"/>
            <a:ext cx="10724166" cy="597648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D224554-F154-20F8-4F68-3DE7FFB19203}"/>
              </a:ext>
            </a:extLst>
          </p:cNvPr>
          <p:cNvSpPr/>
          <p:nvPr/>
        </p:nvSpPr>
        <p:spPr>
          <a:xfrm rot="9630777">
            <a:off x="10621317" y="3694886"/>
            <a:ext cx="667512" cy="3657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83CACD-CC22-DB42-16D6-C51C15F16338}"/>
              </a:ext>
            </a:extLst>
          </p:cNvPr>
          <p:cNvSpPr/>
          <p:nvPr/>
        </p:nvSpPr>
        <p:spPr>
          <a:xfrm rot="5400000">
            <a:off x="9166265" y="3048932"/>
            <a:ext cx="842439" cy="191109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744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mpoIoT Logo">
            <a:extLst>
              <a:ext uri="{FF2B5EF4-FFF2-40B4-BE49-F238E27FC236}">
                <a16:creationId xmlns:a16="http://schemas.microsoft.com/office/drawing/2014/main" id="{77289115-8BD9-6558-AD24-FCF097AA6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970" y="1079521"/>
            <a:ext cx="2673477" cy="240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217905-F4EF-6E0D-55F5-4BCBF044F3B5}"/>
              </a:ext>
            </a:extLst>
          </p:cNvPr>
          <p:cNvSpPr txBox="1"/>
          <p:nvPr/>
        </p:nvSpPr>
        <p:spPr>
          <a:xfrm>
            <a:off x="2846070" y="3875270"/>
            <a:ext cx="60944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0" i="0" dirty="0">
                <a:effectLst/>
                <a:latin typeface="Cooper Black" panose="0208090404030B020404" pitchFamily="18" charset="0"/>
              </a:rPr>
              <a:t>E-Invoice Software</a:t>
            </a:r>
            <a:endParaRPr lang="en-IN" sz="4000" dirty="0">
              <a:latin typeface="Cooper Black" panose="0208090404030B0204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0D24A-EB0B-D1B2-AD3C-EEF873EA0829}"/>
              </a:ext>
            </a:extLst>
          </p:cNvPr>
          <p:cNvSpPr txBox="1"/>
          <p:nvPr/>
        </p:nvSpPr>
        <p:spPr>
          <a:xfrm>
            <a:off x="4528185" y="4972776"/>
            <a:ext cx="27302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0" i="0" dirty="0">
                <a:effectLst/>
                <a:latin typeface="Cooper Black" panose="0208090404030B020404" pitchFamily="18" charset="0"/>
              </a:rPr>
              <a:t>THANK YOU</a:t>
            </a:r>
            <a:endParaRPr lang="en-IN" sz="2000" dirty="0">
              <a:latin typeface="Cooper Black" panose="0208090404030B0204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71BF0A-574D-7450-3CAC-644BF6899CA3}"/>
              </a:ext>
            </a:extLst>
          </p:cNvPr>
          <p:cNvSpPr/>
          <p:nvPr/>
        </p:nvSpPr>
        <p:spPr>
          <a:xfrm>
            <a:off x="-9144" y="6457890"/>
            <a:ext cx="12201144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6EA277-59AD-B341-6510-CA6691CA709E}"/>
              </a:ext>
            </a:extLst>
          </p:cNvPr>
          <p:cNvSpPr txBox="1"/>
          <p:nvPr/>
        </p:nvSpPr>
        <p:spPr>
          <a:xfrm>
            <a:off x="2629852" y="6488668"/>
            <a:ext cx="65269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b="0" i="0" dirty="0">
                <a:solidFill>
                  <a:schemeClr val="bg1"/>
                </a:solidFill>
                <a:effectLst/>
                <a:latin typeface="Cooper Black" panose="0208090404030B020404" pitchFamily="18" charset="0"/>
              </a:rPr>
              <a:t>@ Copyrights </a:t>
            </a:r>
            <a:r>
              <a:rPr lang="en-IN" sz="1600" b="0" i="0" dirty="0" err="1">
                <a:solidFill>
                  <a:schemeClr val="bg1"/>
                </a:solidFill>
                <a:effectLst/>
                <a:latin typeface="Cooper Black" panose="0208090404030B020404" pitchFamily="18" charset="0"/>
              </a:rPr>
              <a:t>Quantantics</a:t>
            </a:r>
            <a:r>
              <a:rPr lang="en-IN" sz="1600" b="0" i="0" dirty="0">
                <a:solidFill>
                  <a:schemeClr val="bg1"/>
                </a:solidFill>
                <a:effectLst/>
                <a:latin typeface="Cooper Black" panose="0208090404030B020404" pitchFamily="18" charset="0"/>
              </a:rPr>
              <a:t> </a:t>
            </a:r>
            <a:r>
              <a:rPr lang="en-IN" sz="1600" b="0" i="0" dirty="0" err="1">
                <a:solidFill>
                  <a:schemeClr val="bg1"/>
                </a:solidFill>
                <a:effectLst/>
                <a:latin typeface="Cooper Black" panose="0208090404030B020404" pitchFamily="18" charset="0"/>
              </a:rPr>
              <a:t>Techserv</a:t>
            </a:r>
            <a:r>
              <a:rPr lang="en-IN" sz="1600" b="0" i="0" dirty="0">
                <a:solidFill>
                  <a:schemeClr val="bg1"/>
                </a:solidFill>
                <a:effectLst/>
                <a:latin typeface="Cooper Black" panose="0208090404030B020404" pitchFamily="18" charset="0"/>
              </a:rPr>
              <a:t> PVT LTD</a:t>
            </a:r>
            <a:endParaRPr lang="en-IN" sz="16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26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mpoIoT Logo">
            <a:extLst>
              <a:ext uri="{FF2B5EF4-FFF2-40B4-BE49-F238E27FC236}">
                <a16:creationId xmlns:a16="http://schemas.microsoft.com/office/drawing/2014/main" id="{77289115-8BD9-6558-AD24-FCF097AA6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47" y="189658"/>
            <a:ext cx="616077" cy="5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217905-F4EF-6E0D-55F5-4BCBF044F3B5}"/>
              </a:ext>
            </a:extLst>
          </p:cNvPr>
          <p:cNvSpPr txBox="1"/>
          <p:nvPr/>
        </p:nvSpPr>
        <p:spPr>
          <a:xfrm>
            <a:off x="649225" y="189658"/>
            <a:ext cx="2807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Cooper Black" panose="0208090404030B020404" pitchFamily="18" charset="0"/>
              </a:rPr>
              <a:t>E-Invoice Software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53B20A-BFDA-907C-ACEB-C02B0C04E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" y="871602"/>
            <a:ext cx="9829800" cy="554686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3482D2-2FBE-C2E3-3336-0A6FD7595E7B}"/>
              </a:ext>
            </a:extLst>
          </p:cNvPr>
          <p:cNvSpPr/>
          <p:nvPr/>
        </p:nvSpPr>
        <p:spPr>
          <a:xfrm>
            <a:off x="1139428" y="1810512"/>
            <a:ext cx="1786652" cy="17373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F5595C4-4158-4911-4E57-5F149D05F812}"/>
              </a:ext>
            </a:extLst>
          </p:cNvPr>
          <p:cNvSpPr/>
          <p:nvPr/>
        </p:nvSpPr>
        <p:spPr>
          <a:xfrm rot="10800000">
            <a:off x="3037165" y="1874521"/>
            <a:ext cx="667512" cy="3657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06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mpoIoT Logo">
            <a:extLst>
              <a:ext uri="{FF2B5EF4-FFF2-40B4-BE49-F238E27FC236}">
                <a16:creationId xmlns:a16="http://schemas.microsoft.com/office/drawing/2014/main" id="{77289115-8BD9-6558-AD24-FCF097AA6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47" y="189658"/>
            <a:ext cx="616077" cy="5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217905-F4EF-6E0D-55F5-4BCBF044F3B5}"/>
              </a:ext>
            </a:extLst>
          </p:cNvPr>
          <p:cNvSpPr txBox="1"/>
          <p:nvPr/>
        </p:nvSpPr>
        <p:spPr>
          <a:xfrm>
            <a:off x="649225" y="189658"/>
            <a:ext cx="2807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Cooper Black" panose="0208090404030B020404" pitchFamily="18" charset="0"/>
              </a:rPr>
              <a:t>E-Invoice Software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57CCF6-0CE3-A5FE-6679-5758CB616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90" y="896622"/>
            <a:ext cx="9379393" cy="523900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5CDA68-13D9-E0C2-6984-0C45E70D4A55}"/>
              </a:ext>
            </a:extLst>
          </p:cNvPr>
          <p:cNvSpPr/>
          <p:nvPr/>
        </p:nvSpPr>
        <p:spPr>
          <a:xfrm rot="5400000">
            <a:off x="9741944" y="2029969"/>
            <a:ext cx="552069" cy="97840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40B2E6A-B1F5-479A-CECF-C828318B21C8}"/>
              </a:ext>
            </a:extLst>
          </p:cNvPr>
          <p:cNvSpPr/>
          <p:nvPr/>
        </p:nvSpPr>
        <p:spPr>
          <a:xfrm>
            <a:off x="8714232" y="2336293"/>
            <a:ext cx="667512" cy="3657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2CAF3CA-6715-5D30-D909-82EEEEF117D7}"/>
              </a:ext>
            </a:extLst>
          </p:cNvPr>
          <p:cNvSpPr/>
          <p:nvPr/>
        </p:nvSpPr>
        <p:spPr>
          <a:xfrm rot="10362405">
            <a:off x="2587753" y="1836488"/>
            <a:ext cx="667512" cy="3657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049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mpoIoT Logo">
            <a:extLst>
              <a:ext uri="{FF2B5EF4-FFF2-40B4-BE49-F238E27FC236}">
                <a16:creationId xmlns:a16="http://schemas.microsoft.com/office/drawing/2014/main" id="{77289115-8BD9-6558-AD24-FCF097AA6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47" y="189658"/>
            <a:ext cx="616077" cy="5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217905-F4EF-6E0D-55F5-4BCBF044F3B5}"/>
              </a:ext>
            </a:extLst>
          </p:cNvPr>
          <p:cNvSpPr txBox="1"/>
          <p:nvPr/>
        </p:nvSpPr>
        <p:spPr>
          <a:xfrm>
            <a:off x="649225" y="189658"/>
            <a:ext cx="2807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Cooper Black" panose="0208090404030B020404" pitchFamily="18" charset="0"/>
              </a:rPr>
              <a:t>E-Invoice Software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D85FCB-F902-F012-3118-0D60FC7F9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" y="744128"/>
            <a:ext cx="10351008" cy="580869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40B2E6A-B1F5-479A-CECF-C828318B21C8}"/>
              </a:ext>
            </a:extLst>
          </p:cNvPr>
          <p:cNvSpPr/>
          <p:nvPr/>
        </p:nvSpPr>
        <p:spPr>
          <a:xfrm rot="10512226">
            <a:off x="3452584" y="2398015"/>
            <a:ext cx="667512" cy="3657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5CDA68-13D9-E0C2-6984-0C45E70D4A55}"/>
              </a:ext>
            </a:extLst>
          </p:cNvPr>
          <p:cNvSpPr/>
          <p:nvPr/>
        </p:nvSpPr>
        <p:spPr>
          <a:xfrm rot="5400000">
            <a:off x="2114913" y="1676003"/>
            <a:ext cx="434338" cy="180978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475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mpoIoT Logo">
            <a:extLst>
              <a:ext uri="{FF2B5EF4-FFF2-40B4-BE49-F238E27FC236}">
                <a16:creationId xmlns:a16="http://schemas.microsoft.com/office/drawing/2014/main" id="{77289115-8BD9-6558-AD24-FCF097AA6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47" y="189658"/>
            <a:ext cx="616077" cy="5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217905-F4EF-6E0D-55F5-4BCBF044F3B5}"/>
              </a:ext>
            </a:extLst>
          </p:cNvPr>
          <p:cNvSpPr txBox="1"/>
          <p:nvPr/>
        </p:nvSpPr>
        <p:spPr>
          <a:xfrm>
            <a:off x="649225" y="189658"/>
            <a:ext cx="2807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Cooper Black" panose="0208090404030B020404" pitchFamily="18" charset="0"/>
              </a:rPr>
              <a:t>E-Invoice Software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C6CF96-F2A7-1A65-4BF5-645D3480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" y="744128"/>
            <a:ext cx="10032160" cy="562976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5CDA68-13D9-E0C2-6984-0C45E70D4A55}"/>
              </a:ext>
            </a:extLst>
          </p:cNvPr>
          <p:cNvSpPr/>
          <p:nvPr/>
        </p:nvSpPr>
        <p:spPr>
          <a:xfrm rot="5400000">
            <a:off x="8990839" y="4546856"/>
            <a:ext cx="434338" cy="104241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40B2E6A-B1F5-479A-CECF-C828318B21C8}"/>
              </a:ext>
            </a:extLst>
          </p:cNvPr>
          <p:cNvSpPr/>
          <p:nvPr/>
        </p:nvSpPr>
        <p:spPr>
          <a:xfrm rot="554155">
            <a:off x="7896568" y="4668015"/>
            <a:ext cx="667512" cy="3657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DAC1AEB-296A-CF3B-5A74-5CE5A4BD8959}"/>
              </a:ext>
            </a:extLst>
          </p:cNvPr>
          <p:cNvSpPr/>
          <p:nvPr/>
        </p:nvSpPr>
        <p:spPr>
          <a:xfrm rot="11548417">
            <a:off x="7703239" y="1899083"/>
            <a:ext cx="667512" cy="3657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53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mpoIoT Logo">
            <a:extLst>
              <a:ext uri="{FF2B5EF4-FFF2-40B4-BE49-F238E27FC236}">
                <a16:creationId xmlns:a16="http://schemas.microsoft.com/office/drawing/2014/main" id="{77289115-8BD9-6558-AD24-FCF097AA6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47" y="189658"/>
            <a:ext cx="616077" cy="5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217905-F4EF-6E0D-55F5-4BCBF044F3B5}"/>
              </a:ext>
            </a:extLst>
          </p:cNvPr>
          <p:cNvSpPr txBox="1"/>
          <p:nvPr/>
        </p:nvSpPr>
        <p:spPr>
          <a:xfrm>
            <a:off x="649225" y="189658"/>
            <a:ext cx="2807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Cooper Black" panose="0208090404030B020404" pitchFamily="18" charset="0"/>
              </a:rPr>
              <a:t>E-Invoice Software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CD3A4A-ACB6-F28D-15C5-F47E081F5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" y="744128"/>
            <a:ext cx="10369296" cy="58147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40B2E6A-B1F5-479A-CECF-C828318B21C8}"/>
              </a:ext>
            </a:extLst>
          </p:cNvPr>
          <p:cNvSpPr/>
          <p:nvPr/>
        </p:nvSpPr>
        <p:spPr>
          <a:xfrm rot="554155">
            <a:off x="5107648" y="4338831"/>
            <a:ext cx="667512" cy="3657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5CDA68-13D9-E0C2-6984-0C45E70D4A55}"/>
              </a:ext>
            </a:extLst>
          </p:cNvPr>
          <p:cNvSpPr/>
          <p:nvPr/>
        </p:nvSpPr>
        <p:spPr>
          <a:xfrm rot="5400000">
            <a:off x="4918632" y="2740685"/>
            <a:ext cx="434338" cy="132877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894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mpoIoT Logo">
            <a:extLst>
              <a:ext uri="{FF2B5EF4-FFF2-40B4-BE49-F238E27FC236}">
                <a16:creationId xmlns:a16="http://schemas.microsoft.com/office/drawing/2014/main" id="{77289115-8BD9-6558-AD24-FCF097AA6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47" y="189658"/>
            <a:ext cx="616077" cy="5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217905-F4EF-6E0D-55F5-4BCBF044F3B5}"/>
              </a:ext>
            </a:extLst>
          </p:cNvPr>
          <p:cNvSpPr txBox="1"/>
          <p:nvPr/>
        </p:nvSpPr>
        <p:spPr>
          <a:xfrm>
            <a:off x="649225" y="189658"/>
            <a:ext cx="2807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Cooper Black" panose="0208090404030B020404" pitchFamily="18" charset="0"/>
              </a:rPr>
              <a:t>E-Invoice Software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0CA483-3E9D-8B20-8A94-3FF08D440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68" y="755665"/>
            <a:ext cx="10341864" cy="578417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40B2E6A-B1F5-479A-CECF-C828318B21C8}"/>
              </a:ext>
            </a:extLst>
          </p:cNvPr>
          <p:cNvSpPr/>
          <p:nvPr/>
        </p:nvSpPr>
        <p:spPr>
          <a:xfrm rot="204668">
            <a:off x="7928992" y="3667288"/>
            <a:ext cx="667512" cy="3657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5CDA68-13D9-E0C2-6984-0C45E70D4A55}"/>
              </a:ext>
            </a:extLst>
          </p:cNvPr>
          <p:cNvSpPr/>
          <p:nvPr/>
        </p:nvSpPr>
        <p:spPr>
          <a:xfrm rot="5400000">
            <a:off x="9201758" y="2892398"/>
            <a:ext cx="789739" cy="167335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42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mpoIoT Logo">
            <a:extLst>
              <a:ext uri="{FF2B5EF4-FFF2-40B4-BE49-F238E27FC236}">
                <a16:creationId xmlns:a16="http://schemas.microsoft.com/office/drawing/2014/main" id="{77289115-8BD9-6558-AD24-FCF097AA6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47" y="189658"/>
            <a:ext cx="616077" cy="5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217905-F4EF-6E0D-55F5-4BCBF044F3B5}"/>
              </a:ext>
            </a:extLst>
          </p:cNvPr>
          <p:cNvSpPr txBox="1"/>
          <p:nvPr/>
        </p:nvSpPr>
        <p:spPr>
          <a:xfrm>
            <a:off x="649225" y="189658"/>
            <a:ext cx="2807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Cooper Black" panose="0208090404030B020404" pitchFamily="18" charset="0"/>
              </a:rPr>
              <a:t>E-Invoice Software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21D93A-1EEB-2CDA-3D14-2DEC5A39A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" y="744128"/>
            <a:ext cx="8674546" cy="486435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40B2E6A-B1F5-479A-CECF-C828318B21C8}"/>
              </a:ext>
            </a:extLst>
          </p:cNvPr>
          <p:cNvSpPr/>
          <p:nvPr/>
        </p:nvSpPr>
        <p:spPr>
          <a:xfrm rot="204668">
            <a:off x="2179240" y="3446065"/>
            <a:ext cx="582755" cy="30700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5CDA68-13D9-E0C2-6984-0C45E70D4A55}"/>
              </a:ext>
            </a:extLst>
          </p:cNvPr>
          <p:cNvSpPr/>
          <p:nvPr/>
        </p:nvSpPr>
        <p:spPr>
          <a:xfrm rot="5400000">
            <a:off x="4730342" y="30327"/>
            <a:ext cx="981765" cy="303581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023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64</Words>
  <Application>Microsoft Office PowerPoint</Application>
  <PresentationFormat>Widescreen</PresentationFormat>
  <Paragraphs>30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 Nithesh</dc:creator>
  <cp:keywords>Quantanics</cp:keywords>
  <cp:lastModifiedBy>Nithi Nithesh</cp:lastModifiedBy>
  <cp:revision>2</cp:revision>
  <dcterms:created xsi:type="dcterms:W3CDTF">2023-12-18T09:30:51Z</dcterms:created>
  <dcterms:modified xsi:type="dcterms:W3CDTF">2023-12-18T11:05:40Z</dcterms:modified>
</cp:coreProperties>
</file>