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16.png" ContentType="image/png"/>
  <Override PartName="/ppt/media/image38.png" ContentType="image/png"/>
  <Override PartName="/ppt/media/image13.png" ContentType="image/png"/>
  <Override PartName="/ppt/media/image37.png" ContentType="image/png"/>
  <Override PartName="/ppt/media/image12.png" ContentType="image/png"/>
  <Override PartName="/ppt/media/image15.png" ContentType="image/png"/>
  <Override PartName="/ppt/media/image39.png" ContentType="image/png"/>
  <Override PartName="/ppt/media/image14.png" ContentType="image/png"/>
  <Override PartName="/ppt/media/image4.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1.png" ContentType="image/png"/>
  <Override PartName="/ppt/media/image5.png" ContentType="image/png"/>
  <Override PartName="/ppt/media/image6.png" ContentType="image/png"/>
  <Override PartName="/ppt/media/image3.wmf" ContentType="image/x-wmf"/>
  <Override PartName="/ppt/media/image2.wmf" ContentType="image/x-wmf"/>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216000" y="812520"/>
            <a:ext cx="7127280" cy="4008960"/>
          </a:xfrm>
          <a:prstGeom prst="rect">
            <a:avLst/>
          </a:prstGeom>
        </p:spPr>
        <p:txBody>
          <a:bodyPr lIns="0" rIns="0" tIns="0" bIns="0" anchor="ctr"/>
          <a:p>
            <a:pPr algn="ctr"/>
            <a:r>
              <a:rPr b="0" lang="el-GR" sz="4400" spc="-1" strike="noStrike">
                <a:latin typeface="Arial"/>
              </a:rPr>
              <a:t>Click to move the slide</a:t>
            </a:r>
            <a:endParaRPr b="0" lang="el-GR" sz="4400" spc="-1" strike="noStrike">
              <a:latin typeface="Arial"/>
            </a:endParaRPr>
          </a:p>
        </p:txBody>
      </p:sp>
      <p:sp>
        <p:nvSpPr>
          <p:cNvPr id="318" name="PlaceHolder 2"/>
          <p:cNvSpPr>
            <a:spLocks noGrp="1"/>
          </p:cNvSpPr>
          <p:nvPr>
            <p:ph type="body"/>
          </p:nvPr>
        </p:nvSpPr>
        <p:spPr>
          <a:xfrm>
            <a:off x="756000" y="5078520"/>
            <a:ext cx="6047640" cy="4811040"/>
          </a:xfrm>
          <a:prstGeom prst="rect">
            <a:avLst/>
          </a:prstGeom>
        </p:spPr>
        <p:txBody>
          <a:bodyPr lIns="0" rIns="0" tIns="0" bIns="0"/>
          <a:p>
            <a:r>
              <a:rPr b="0" lang="el-GR" sz="2000" spc="-1" strike="noStrike">
                <a:latin typeface="Arial"/>
              </a:rPr>
              <a:t>Click to edit the notes format</a:t>
            </a:r>
            <a:endParaRPr b="0" lang="el-GR" sz="2000" spc="-1" strike="noStrike">
              <a:latin typeface="Arial"/>
            </a:endParaRPr>
          </a:p>
        </p:txBody>
      </p:sp>
      <p:sp>
        <p:nvSpPr>
          <p:cNvPr id="319" name="PlaceHolder 3"/>
          <p:cNvSpPr>
            <a:spLocks noGrp="1"/>
          </p:cNvSpPr>
          <p:nvPr>
            <p:ph type="hdr"/>
          </p:nvPr>
        </p:nvSpPr>
        <p:spPr>
          <a:xfrm>
            <a:off x="0" y="0"/>
            <a:ext cx="3280680" cy="534240"/>
          </a:xfrm>
          <a:prstGeom prst="rect">
            <a:avLst/>
          </a:prstGeom>
        </p:spPr>
        <p:txBody>
          <a:bodyPr lIns="0" rIns="0" tIns="0" bIns="0"/>
          <a:p>
            <a:r>
              <a:rPr b="0" lang="el-GR" sz="1400" spc="-1" strike="noStrike">
                <a:latin typeface="Times New Roman"/>
              </a:rPr>
              <a:t> </a:t>
            </a:r>
            <a:endParaRPr b="0" lang="el-GR" sz="1400" spc="-1" strike="noStrike">
              <a:latin typeface="Times New Roman"/>
            </a:endParaRPr>
          </a:p>
        </p:txBody>
      </p:sp>
      <p:sp>
        <p:nvSpPr>
          <p:cNvPr id="320" name="PlaceHolder 4"/>
          <p:cNvSpPr>
            <a:spLocks noGrp="1"/>
          </p:cNvSpPr>
          <p:nvPr>
            <p:ph type="dt"/>
          </p:nvPr>
        </p:nvSpPr>
        <p:spPr>
          <a:xfrm>
            <a:off x="4278960" y="0"/>
            <a:ext cx="3280680" cy="534240"/>
          </a:xfrm>
          <a:prstGeom prst="rect">
            <a:avLst/>
          </a:prstGeom>
        </p:spPr>
        <p:txBody>
          <a:bodyPr lIns="0" rIns="0" tIns="0" bIns="0"/>
          <a:p>
            <a:pPr algn="r"/>
            <a:r>
              <a:rPr b="0" lang="el-GR" sz="1400" spc="-1" strike="noStrike">
                <a:latin typeface="Times New Roman"/>
              </a:rPr>
              <a:t> </a:t>
            </a:r>
            <a:endParaRPr b="0" lang="el-GR" sz="1400" spc="-1" strike="noStrike">
              <a:latin typeface="Times New Roman"/>
            </a:endParaRPr>
          </a:p>
        </p:txBody>
      </p:sp>
      <p:sp>
        <p:nvSpPr>
          <p:cNvPr id="321" name="PlaceHolder 5"/>
          <p:cNvSpPr>
            <a:spLocks noGrp="1"/>
          </p:cNvSpPr>
          <p:nvPr>
            <p:ph type="ftr"/>
          </p:nvPr>
        </p:nvSpPr>
        <p:spPr>
          <a:xfrm>
            <a:off x="0" y="10157400"/>
            <a:ext cx="3280680" cy="534240"/>
          </a:xfrm>
          <a:prstGeom prst="rect">
            <a:avLst/>
          </a:prstGeom>
        </p:spPr>
        <p:txBody>
          <a:bodyPr lIns="0" rIns="0" tIns="0" bIns="0" anchor="b"/>
          <a:p>
            <a:r>
              <a:rPr b="0" lang="el-GR" sz="1400" spc="-1" strike="noStrike">
                <a:latin typeface="Times New Roman"/>
              </a:rPr>
              <a:t> </a:t>
            </a:r>
            <a:endParaRPr b="0" lang="el-GR" sz="1400" spc="-1" strike="noStrike">
              <a:latin typeface="Times New Roman"/>
            </a:endParaRPr>
          </a:p>
        </p:txBody>
      </p:sp>
      <p:sp>
        <p:nvSpPr>
          <p:cNvPr id="322" name="PlaceHolder 6"/>
          <p:cNvSpPr>
            <a:spLocks noGrp="1"/>
          </p:cNvSpPr>
          <p:nvPr>
            <p:ph type="sldNum"/>
          </p:nvPr>
        </p:nvSpPr>
        <p:spPr>
          <a:xfrm>
            <a:off x="4278960" y="10157400"/>
            <a:ext cx="3280680" cy="534240"/>
          </a:xfrm>
          <a:prstGeom prst="rect">
            <a:avLst/>
          </a:prstGeom>
        </p:spPr>
        <p:txBody>
          <a:bodyPr lIns="0" rIns="0" tIns="0" bIns="0" anchor="b"/>
          <a:p>
            <a:pPr algn="r"/>
            <a:fld id="{A970E627-5B1A-4722-A582-9081175F0A0E}" type="slidenum">
              <a:rPr b="0" lang="el-GR" sz="1400" spc="-1" strike="noStrike">
                <a:latin typeface="Times New Roman"/>
              </a:rPr>
              <a:t>1</a:t>
            </a:fld>
            <a:endParaRPr b="0" lang="el-G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1106640" y="801720"/>
            <a:ext cx="5345280" cy="4008600"/>
          </a:xfrm>
          <a:prstGeom prst="rect">
            <a:avLst/>
          </a:prstGeom>
        </p:spPr>
      </p:sp>
      <p:sp>
        <p:nvSpPr>
          <p:cNvPr id="479" name="PlaceHolder 2"/>
          <p:cNvSpPr>
            <a:spLocks noGrp="1"/>
          </p:cNvSpPr>
          <p:nvPr>
            <p:ph type="body"/>
          </p:nvPr>
        </p:nvSpPr>
        <p:spPr>
          <a:xfrm>
            <a:off x="755640" y="5078520"/>
            <a:ext cx="6046920" cy="4810320"/>
          </a:xfrm>
          <a:prstGeom prst="rect">
            <a:avLst/>
          </a:prstGeom>
        </p:spPr>
        <p:txBody>
          <a:bodyPr lIns="0" rIns="0" tIns="0" bIns="0">
            <a:normAutofit/>
          </a:bodyPr>
          <a:p>
            <a:endParaRPr b="0" lang="el-GR" sz="2000" spc="-1" strike="noStrike">
              <a:latin typeface="Arial"/>
            </a:endParaRPr>
          </a:p>
        </p:txBody>
      </p:sp>
      <p:sp>
        <p:nvSpPr>
          <p:cNvPr id="480" name="CustomShape 3"/>
          <p:cNvSpPr/>
          <p:nvPr/>
        </p:nvSpPr>
        <p:spPr>
          <a:xfrm>
            <a:off x="4281480" y="10155240"/>
            <a:ext cx="3275280" cy="533520"/>
          </a:xfrm>
          <a:prstGeom prst="rect">
            <a:avLst/>
          </a:prstGeom>
          <a:noFill/>
          <a:ln>
            <a:noFill/>
          </a:ln>
        </p:spPr>
        <p:style>
          <a:lnRef idx="0"/>
          <a:fillRef idx="0"/>
          <a:effectRef idx="0"/>
          <a:fontRef idx="minor"/>
        </p:style>
        <p:txBody>
          <a:bodyPr lIns="90000" rIns="90000" tIns="45000" bIns="45000" anchor="b"/>
          <a:p>
            <a:pPr algn="r">
              <a:lnSpc>
                <a:spcPct val="100000"/>
              </a:lnSpc>
            </a:pPr>
            <a:fld id="{8BE64835-5700-4757-9211-AB3287DF5425}" type="slidenum">
              <a:rPr b="0" lang="el-GR" sz="1200" spc="-1" strike="noStrike">
                <a:solidFill>
                  <a:srgbClr val="000000"/>
                </a:solidFill>
                <a:latin typeface="+mn-lt"/>
                <a:ea typeface="+mn-ea"/>
              </a:rPr>
              <a:t>&lt;number&gt;</a:t>
            </a:fld>
            <a:endParaRPr b="0" lang="el-GR"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Img"/>
          </p:nvPr>
        </p:nvSpPr>
        <p:spPr>
          <a:xfrm>
            <a:off x="1106640" y="801720"/>
            <a:ext cx="5346000" cy="4009320"/>
          </a:xfrm>
          <a:prstGeom prst="rect">
            <a:avLst/>
          </a:prstGeom>
        </p:spPr>
      </p:sp>
      <p:sp>
        <p:nvSpPr>
          <p:cNvPr id="482" name="PlaceHolder 2"/>
          <p:cNvSpPr>
            <a:spLocks noGrp="1"/>
          </p:cNvSpPr>
          <p:nvPr>
            <p:ph type="body"/>
          </p:nvPr>
        </p:nvSpPr>
        <p:spPr>
          <a:xfrm>
            <a:off x="755640" y="5078520"/>
            <a:ext cx="6046920" cy="4810320"/>
          </a:xfrm>
          <a:prstGeom prst="rect">
            <a:avLst/>
          </a:prstGeom>
        </p:spPr>
        <p:txBody>
          <a:bodyPr lIns="0" rIns="0" tIns="0" bIns="0">
            <a:normAutofit/>
          </a:bodyPr>
          <a:p>
            <a:endParaRPr b="0" lang="el-GR" sz="2000" spc="-1" strike="noStrike">
              <a:latin typeface="Arial"/>
            </a:endParaRPr>
          </a:p>
        </p:txBody>
      </p:sp>
      <p:sp>
        <p:nvSpPr>
          <p:cNvPr id="483" name="CustomShape 3"/>
          <p:cNvSpPr/>
          <p:nvPr/>
        </p:nvSpPr>
        <p:spPr>
          <a:xfrm>
            <a:off x="4281480" y="10155240"/>
            <a:ext cx="3275280" cy="533520"/>
          </a:xfrm>
          <a:prstGeom prst="rect">
            <a:avLst/>
          </a:prstGeom>
          <a:noFill/>
          <a:ln>
            <a:noFill/>
          </a:ln>
        </p:spPr>
        <p:style>
          <a:lnRef idx="0"/>
          <a:fillRef idx="0"/>
          <a:effectRef idx="0"/>
          <a:fontRef idx="minor"/>
        </p:style>
        <p:txBody>
          <a:bodyPr lIns="90000" rIns="90000" tIns="45000" bIns="45000" anchor="b"/>
          <a:p>
            <a:pPr algn="r">
              <a:lnSpc>
                <a:spcPct val="100000"/>
              </a:lnSpc>
            </a:pPr>
            <a:fld id="{0BA2E394-8A87-44EC-89B6-1FBB25030FD4}" type="slidenum">
              <a:rPr b="0" lang="el-GR" sz="1200" spc="-1" strike="noStrike">
                <a:solidFill>
                  <a:srgbClr val="000000"/>
                </a:solidFill>
                <a:latin typeface="+mn-lt"/>
                <a:ea typeface="+mn-ea"/>
              </a:rPr>
              <a:t>&lt;number&gt;</a:t>
            </a:fld>
            <a:endParaRPr b="0" lang="el-GR"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1106640" y="801720"/>
            <a:ext cx="5345280" cy="4008600"/>
          </a:xfrm>
          <a:prstGeom prst="rect">
            <a:avLst/>
          </a:prstGeom>
        </p:spPr>
      </p:sp>
      <p:sp>
        <p:nvSpPr>
          <p:cNvPr id="485" name="PlaceHolder 2"/>
          <p:cNvSpPr>
            <a:spLocks noGrp="1"/>
          </p:cNvSpPr>
          <p:nvPr>
            <p:ph type="body"/>
          </p:nvPr>
        </p:nvSpPr>
        <p:spPr>
          <a:xfrm>
            <a:off x="755640" y="5078520"/>
            <a:ext cx="6046920" cy="4810320"/>
          </a:xfrm>
          <a:prstGeom prst="rect">
            <a:avLst/>
          </a:prstGeom>
        </p:spPr>
        <p:txBody>
          <a:bodyPr lIns="0" rIns="0" tIns="0" bIns="0">
            <a:normAutofit/>
          </a:bodyPr>
          <a:p>
            <a:endParaRPr b="0" lang="el-GR" sz="2000" spc="-1" strike="noStrike">
              <a:latin typeface="Arial"/>
            </a:endParaRPr>
          </a:p>
        </p:txBody>
      </p:sp>
      <p:sp>
        <p:nvSpPr>
          <p:cNvPr id="486" name="CustomShape 3"/>
          <p:cNvSpPr/>
          <p:nvPr/>
        </p:nvSpPr>
        <p:spPr>
          <a:xfrm>
            <a:off x="4281480" y="10155240"/>
            <a:ext cx="3275280" cy="533520"/>
          </a:xfrm>
          <a:prstGeom prst="rect">
            <a:avLst/>
          </a:prstGeom>
          <a:noFill/>
          <a:ln>
            <a:noFill/>
          </a:ln>
        </p:spPr>
        <p:style>
          <a:lnRef idx="0"/>
          <a:fillRef idx="0"/>
          <a:effectRef idx="0"/>
          <a:fontRef idx="minor"/>
        </p:style>
        <p:txBody>
          <a:bodyPr lIns="90000" rIns="90000" tIns="45000" bIns="45000" anchor="b"/>
          <a:p>
            <a:pPr algn="r">
              <a:lnSpc>
                <a:spcPct val="100000"/>
              </a:lnSpc>
            </a:pPr>
            <a:fld id="{AB7E086D-F839-48E8-890B-97F7468C327F}" type="slidenum">
              <a:rPr b="0" lang="el-GR" sz="1200" spc="-1" strike="noStrike">
                <a:solidFill>
                  <a:srgbClr val="000000"/>
                </a:solidFill>
                <a:latin typeface="+mn-lt"/>
                <a:ea typeface="+mn-ea"/>
              </a:rPr>
              <a:t>&lt;number&gt;</a:t>
            </a:fld>
            <a:endParaRPr b="0" lang="el-GR"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1106640" y="801720"/>
            <a:ext cx="5345280" cy="4008600"/>
          </a:xfrm>
          <a:prstGeom prst="rect">
            <a:avLst/>
          </a:prstGeom>
        </p:spPr>
      </p:sp>
      <p:sp>
        <p:nvSpPr>
          <p:cNvPr id="488" name="PlaceHolder 2"/>
          <p:cNvSpPr>
            <a:spLocks noGrp="1"/>
          </p:cNvSpPr>
          <p:nvPr>
            <p:ph type="body"/>
          </p:nvPr>
        </p:nvSpPr>
        <p:spPr>
          <a:xfrm>
            <a:off x="755640" y="5078520"/>
            <a:ext cx="6046920" cy="4810320"/>
          </a:xfrm>
          <a:prstGeom prst="rect">
            <a:avLst/>
          </a:prstGeom>
        </p:spPr>
        <p:txBody>
          <a:bodyPr lIns="0" rIns="0" tIns="0" bIns="0">
            <a:normAutofit/>
          </a:bodyPr>
          <a:p>
            <a:endParaRPr b="0" lang="el-GR" sz="2000" spc="-1" strike="noStrike">
              <a:latin typeface="Arial"/>
            </a:endParaRPr>
          </a:p>
        </p:txBody>
      </p:sp>
      <p:sp>
        <p:nvSpPr>
          <p:cNvPr id="489" name="CustomShape 3"/>
          <p:cNvSpPr/>
          <p:nvPr/>
        </p:nvSpPr>
        <p:spPr>
          <a:xfrm>
            <a:off x="4281480" y="10155240"/>
            <a:ext cx="3275280" cy="533520"/>
          </a:xfrm>
          <a:prstGeom prst="rect">
            <a:avLst/>
          </a:prstGeom>
          <a:noFill/>
          <a:ln>
            <a:noFill/>
          </a:ln>
        </p:spPr>
        <p:style>
          <a:lnRef idx="0"/>
          <a:fillRef idx="0"/>
          <a:effectRef idx="0"/>
          <a:fontRef idx="minor"/>
        </p:style>
        <p:txBody>
          <a:bodyPr lIns="90000" rIns="90000" tIns="45000" bIns="45000" anchor="b"/>
          <a:p>
            <a:pPr algn="r">
              <a:lnSpc>
                <a:spcPct val="100000"/>
              </a:lnSpc>
            </a:pPr>
            <a:fld id="{A26458C0-349B-45A4-86B7-4E5A69BA5FCE}" type="slidenum">
              <a:rPr b="0" lang="el-GR" sz="1200" spc="-1" strike="noStrike">
                <a:solidFill>
                  <a:srgbClr val="000000"/>
                </a:solidFill>
                <a:latin typeface="+mn-lt"/>
                <a:ea typeface="+mn-ea"/>
              </a:rPr>
              <a:t>&lt;number&gt;</a:t>
            </a:fld>
            <a:endParaRPr b="0" lang="el-GR"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1106640" y="801720"/>
            <a:ext cx="5345280" cy="4008600"/>
          </a:xfrm>
          <a:prstGeom prst="rect">
            <a:avLst/>
          </a:prstGeom>
        </p:spPr>
      </p:sp>
      <p:sp>
        <p:nvSpPr>
          <p:cNvPr id="491" name="PlaceHolder 2"/>
          <p:cNvSpPr>
            <a:spLocks noGrp="1"/>
          </p:cNvSpPr>
          <p:nvPr>
            <p:ph type="body"/>
          </p:nvPr>
        </p:nvSpPr>
        <p:spPr>
          <a:xfrm>
            <a:off x="755640" y="5078520"/>
            <a:ext cx="6046920" cy="4810320"/>
          </a:xfrm>
          <a:prstGeom prst="rect">
            <a:avLst/>
          </a:prstGeom>
        </p:spPr>
        <p:txBody>
          <a:bodyPr lIns="0" rIns="0" tIns="0" bIns="0">
            <a:normAutofit/>
          </a:bodyPr>
          <a:p>
            <a:endParaRPr b="0" lang="el-GR" sz="2000" spc="-1" strike="noStrike">
              <a:latin typeface="Arial"/>
            </a:endParaRPr>
          </a:p>
        </p:txBody>
      </p:sp>
      <p:sp>
        <p:nvSpPr>
          <p:cNvPr id="492" name="CustomShape 3"/>
          <p:cNvSpPr/>
          <p:nvPr/>
        </p:nvSpPr>
        <p:spPr>
          <a:xfrm>
            <a:off x="4281480" y="10155240"/>
            <a:ext cx="3275280" cy="533520"/>
          </a:xfrm>
          <a:prstGeom prst="rect">
            <a:avLst/>
          </a:prstGeom>
          <a:noFill/>
          <a:ln>
            <a:noFill/>
          </a:ln>
        </p:spPr>
        <p:style>
          <a:lnRef idx="0"/>
          <a:fillRef idx="0"/>
          <a:effectRef idx="0"/>
          <a:fontRef idx="minor"/>
        </p:style>
        <p:txBody>
          <a:bodyPr lIns="90000" rIns="90000" tIns="45000" bIns="45000" anchor="b"/>
          <a:p>
            <a:pPr algn="r">
              <a:lnSpc>
                <a:spcPct val="100000"/>
              </a:lnSpc>
            </a:pPr>
            <a:fld id="{5A9D743D-15FE-40F8-AA38-A8C129EB8113}" type="slidenum">
              <a:rPr b="0" lang="el-GR" sz="1200" spc="-1" strike="noStrike">
                <a:solidFill>
                  <a:srgbClr val="000000"/>
                </a:solidFill>
                <a:latin typeface="+mn-lt"/>
                <a:ea typeface="+mn-ea"/>
              </a:rPr>
              <a:t>&lt;number&gt;</a:t>
            </a:fld>
            <a:endParaRPr b="0" lang="el-G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48" name="PlaceHolder 2"/>
          <p:cNvSpPr>
            <a:spLocks noGrp="1"/>
          </p:cNvSpPr>
          <p:nvPr>
            <p:ph type="body"/>
          </p:nvPr>
        </p:nvSpPr>
        <p:spPr>
          <a:xfrm>
            <a:off x="457200" y="1604520"/>
            <a:ext cx="8229240" cy="1896840"/>
          </a:xfrm>
          <a:prstGeom prst="rect">
            <a:avLst/>
          </a:prstGeom>
        </p:spPr>
        <p:txBody>
          <a:bodyPr lIns="0" rIns="0" tIns="0" bIns="0">
            <a:normAutofit/>
          </a:bodyPr>
          <a:p>
            <a:endParaRPr b="0" lang="el-GR" sz="3200" spc="-1" strike="noStrike">
              <a:latin typeface="Arial"/>
            </a:endParaRPr>
          </a:p>
        </p:txBody>
      </p:sp>
      <p:sp>
        <p:nvSpPr>
          <p:cNvPr id="49" name="PlaceHolder 3"/>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52"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
        <p:nvSpPr>
          <p:cNvPr id="54" name="PlaceHolder 5"/>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56" name="PlaceHolder 2"/>
          <p:cNvSpPr>
            <a:spLocks noGrp="1"/>
          </p:cNvSpPr>
          <p:nvPr>
            <p:ph type="body"/>
          </p:nvPr>
        </p:nvSpPr>
        <p:spPr>
          <a:xfrm>
            <a:off x="457200" y="1604520"/>
            <a:ext cx="2649600" cy="1896840"/>
          </a:xfrm>
          <a:prstGeom prst="rect">
            <a:avLst/>
          </a:prstGeom>
        </p:spPr>
        <p:txBody>
          <a:bodyPr lIns="0" rIns="0" tIns="0" bIns="0">
            <a:normAutofit/>
          </a:bodyPr>
          <a:p>
            <a:endParaRPr b="0" lang="el-GR" sz="3200" spc="-1" strike="noStrike">
              <a:latin typeface="Arial"/>
            </a:endParaRPr>
          </a:p>
        </p:txBody>
      </p:sp>
      <p:sp>
        <p:nvSpPr>
          <p:cNvPr id="57" name="PlaceHolder 3"/>
          <p:cNvSpPr>
            <a:spLocks noGrp="1"/>
          </p:cNvSpPr>
          <p:nvPr>
            <p:ph type="body"/>
          </p:nvPr>
        </p:nvSpPr>
        <p:spPr>
          <a:xfrm>
            <a:off x="3239640" y="1604520"/>
            <a:ext cx="2649600" cy="1896840"/>
          </a:xfrm>
          <a:prstGeom prst="rect">
            <a:avLst/>
          </a:prstGeom>
        </p:spPr>
        <p:txBody>
          <a:bodyPr lIns="0" rIns="0" tIns="0" bIns="0">
            <a:normAutofit/>
          </a:bodyPr>
          <a:p>
            <a:endParaRPr b="0" lang="el-GR" sz="3200" spc="-1" strike="noStrike">
              <a:latin typeface="Arial"/>
            </a:endParaRPr>
          </a:p>
        </p:txBody>
      </p:sp>
      <p:sp>
        <p:nvSpPr>
          <p:cNvPr id="58" name="PlaceHolder 4"/>
          <p:cNvSpPr>
            <a:spLocks noGrp="1"/>
          </p:cNvSpPr>
          <p:nvPr>
            <p:ph type="body"/>
          </p:nvPr>
        </p:nvSpPr>
        <p:spPr>
          <a:xfrm>
            <a:off x="6022080" y="1604520"/>
            <a:ext cx="2649600" cy="1896840"/>
          </a:xfrm>
          <a:prstGeom prst="rect">
            <a:avLst/>
          </a:prstGeom>
        </p:spPr>
        <p:txBody>
          <a:bodyPr lIns="0" rIns="0" tIns="0" bIns="0">
            <a:normAutofit/>
          </a:bodyPr>
          <a:p>
            <a:endParaRPr b="0" lang="el-GR" sz="3200" spc="-1" strike="noStrike">
              <a:latin typeface="Arial"/>
            </a:endParaRPr>
          </a:p>
        </p:txBody>
      </p:sp>
      <p:sp>
        <p:nvSpPr>
          <p:cNvPr id="59" name="PlaceHolder 5"/>
          <p:cNvSpPr>
            <a:spLocks noGrp="1"/>
          </p:cNvSpPr>
          <p:nvPr>
            <p:ph type="body"/>
          </p:nvPr>
        </p:nvSpPr>
        <p:spPr>
          <a:xfrm>
            <a:off x="457200" y="3682080"/>
            <a:ext cx="2649600" cy="1896840"/>
          </a:xfrm>
          <a:prstGeom prst="rect">
            <a:avLst/>
          </a:prstGeom>
        </p:spPr>
        <p:txBody>
          <a:bodyPr lIns="0" rIns="0" tIns="0" bIns="0">
            <a:normAutofit/>
          </a:bodyPr>
          <a:p>
            <a:endParaRPr b="0" lang="el-GR" sz="3200" spc="-1" strike="noStrike">
              <a:latin typeface="Arial"/>
            </a:endParaRPr>
          </a:p>
        </p:txBody>
      </p:sp>
      <p:sp>
        <p:nvSpPr>
          <p:cNvPr id="60" name="PlaceHolder 6"/>
          <p:cNvSpPr>
            <a:spLocks noGrp="1"/>
          </p:cNvSpPr>
          <p:nvPr>
            <p:ph type="body"/>
          </p:nvPr>
        </p:nvSpPr>
        <p:spPr>
          <a:xfrm>
            <a:off x="3239640" y="3682080"/>
            <a:ext cx="2649600" cy="1896840"/>
          </a:xfrm>
          <a:prstGeom prst="rect">
            <a:avLst/>
          </a:prstGeom>
        </p:spPr>
        <p:txBody>
          <a:bodyPr lIns="0" rIns="0" tIns="0" bIns="0">
            <a:normAutofit/>
          </a:bodyPr>
          <a:p>
            <a:endParaRPr b="0" lang="el-GR" sz="3200" spc="-1" strike="noStrike">
              <a:latin typeface="Arial"/>
            </a:endParaRPr>
          </a:p>
        </p:txBody>
      </p:sp>
      <p:sp>
        <p:nvSpPr>
          <p:cNvPr id="61" name="PlaceHolder 7"/>
          <p:cNvSpPr>
            <a:spLocks noGrp="1"/>
          </p:cNvSpPr>
          <p:nvPr>
            <p:ph type="body"/>
          </p:nvPr>
        </p:nvSpPr>
        <p:spPr>
          <a:xfrm>
            <a:off x="6022080" y="3682080"/>
            <a:ext cx="26496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7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82"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83"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73600"/>
            <a:ext cx="8228520" cy="530460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
        <p:nvSpPr>
          <p:cNvPr id="89"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97" name="PlaceHolder 4"/>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99" name="PlaceHolder 2"/>
          <p:cNvSpPr>
            <a:spLocks noGrp="1"/>
          </p:cNvSpPr>
          <p:nvPr>
            <p:ph type="body"/>
          </p:nvPr>
        </p:nvSpPr>
        <p:spPr>
          <a:xfrm>
            <a:off x="457200" y="1604520"/>
            <a:ext cx="8229240" cy="1896840"/>
          </a:xfrm>
          <a:prstGeom prst="rect">
            <a:avLst/>
          </a:prstGeom>
        </p:spPr>
        <p:txBody>
          <a:bodyPr lIns="0" rIns="0" tIns="0" bIns="0">
            <a:normAutofit/>
          </a:bodyPr>
          <a:p>
            <a:endParaRPr b="0" lang="el-GR" sz="3200" spc="-1" strike="noStrike">
              <a:latin typeface="Arial"/>
            </a:endParaRPr>
          </a:p>
        </p:txBody>
      </p:sp>
      <p:sp>
        <p:nvSpPr>
          <p:cNvPr id="100" name="PlaceHolder 3"/>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104"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
        <p:nvSpPr>
          <p:cNvPr id="105" name="PlaceHolder 5"/>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07" name="PlaceHolder 2"/>
          <p:cNvSpPr>
            <a:spLocks noGrp="1"/>
          </p:cNvSpPr>
          <p:nvPr>
            <p:ph type="body"/>
          </p:nvPr>
        </p:nvSpPr>
        <p:spPr>
          <a:xfrm>
            <a:off x="457200" y="1604520"/>
            <a:ext cx="2649600" cy="1896840"/>
          </a:xfrm>
          <a:prstGeom prst="rect">
            <a:avLst/>
          </a:prstGeom>
        </p:spPr>
        <p:txBody>
          <a:bodyPr lIns="0" rIns="0" tIns="0" bIns="0">
            <a:normAutofit/>
          </a:bodyPr>
          <a:p>
            <a:endParaRPr b="0" lang="el-GR" sz="3200" spc="-1" strike="noStrike">
              <a:latin typeface="Arial"/>
            </a:endParaRPr>
          </a:p>
        </p:txBody>
      </p:sp>
      <p:sp>
        <p:nvSpPr>
          <p:cNvPr id="108" name="PlaceHolder 3"/>
          <p:cNvSpPr>
            <a:spLocks noGrp="1"/>
          </p:cNvSpPr>
          <p:nvPr>
            <p:ph type="body"/>
          </p:nvPr>
        </p:nvSpPr>
        <p:spPr>
          <a:xfrm>
            <a:off x="3239640" y="1604520"/>
            <a:ext cx="2649600" cy="1896840"/>
          </a:xfrm>
          <a:prstGeom prst="rect">
            <a:avLst/>
          </a:prstGeom>
        </p:spPr>
        <p:txBody>
          <a:bodyPr lIns="0" rIns="0" tIns="0" bIns="0">
            <a:normAutofit/>
          </a:bodyPr>
          <a:p>
            <a:endParaRPr b="0" lang="el-GR" sz="3200" spc="-1" strike="noStrike">
              <a:latin typeface="Arial"/>
            </a:endParaRPr>
          </a:p>
        </p:txBody>
      </p:sp>
      <p:sp>
        <p:nvSpPr>
          <p:cNvPr id="109" name="PlaceHolder 4"/>
          <p:cNvSpPr>
            <a:spLocks noGrp="1"/>
          </p:cNvSpPr>
          <p:nvPr>
            <p:ph type="body"/>
          </p:nvPr>
        </p:nvSpPr>
        <p:spPr>
          <a:xfrm>
            <a:off x="6022080" y="1604520"/>
            <a:ext cx="2649600" cy="1896840"/>
          </a:xfrm>
          <a:prstGeom prst="rect">
            <a:avLst/>
          </a:prstGeom>
        </p:spPr>
        <p:txBody>
          <a:bodyPr lIns="0" rIns="0" tIns="0" bIns="0">
            <a:normAutofit/>
          </a:bodyPr>
          <a:p>
            <a:endParaRPr b="0" lang="el-GR" sz="3200" spc="-1" strike="noStrike">
              <a:latin typeface="Arial"/>
            </a:endParaRPr>
          </a:p>
        </p:txBody>
      </p:sp>
      <p:sp>
        <p:nvSpPr>
          <p:cNvPr id="110" name="PlaceHolder 5"/>
          <p:cNvSpPr>
            <a:spLocks noGrp="1"/>
          </p:cNvSpPr>
          <p:nvPr>
            <p:ph type="body"/>
          </p:nvPr>
        </p:nvSpPr>
        <p:spPr>
          <a:xfrm>
            <a:off x="457200" y="3682080"/>
            <a:ext cx="2649600" cy="1896840"/>
          </a:xfrm>
          <a:prstGeom prst="rect">
            <a:avLst/>
          </a:prstGeom>
        </p:spPr>
        <p:txBody>
          <a:bodyPr lIns="0" rIns="0" tIns="0" bIns="0">
            <a:normAutofit/>
          </a:bodyPr>
          <a:p>
            <a:endParaRPr b="0" lang="el-GR" sz="3200" spc="-1" strike="noStrike">
              <a:latin typeface="Arial"/>
            </a:endParaRPr>
          </a:p>
        </p:txBody>
      </p:sp>
      <p:sp>
        <p:nvSpPr>
          <p:cNvPr id="111" name="PlaceHolder 6"/>
          <p:cNvSpPr>
            <a:spLocks noGrp="1"/>
          </p:cNvSpPr>
          <p:nvPr>
            <p:ph type="body"/>
          </p:nvPr>
        </p:nvSpPr>
        <p:spPr>
          <a:xfrm>
            <a:off x="3239640" y="3682080"/>
            <a:ext cx="2649600" cy="1896840"/>
          </a:xfrm>
          <a:prstGeom prst="rect">
            <a:avLst/>
          </a:prstGeom>
        </p:spPr>
        <p:txBody>
          <a:bodyPr lIns="0" rIns="0" tIns="0" bIns="0">
            <a:normAutofit/>
          </a:bodyPr>
          <a:p>
            <a:endParaRPr b="0" lang="el-GR" sz="3200" spc="-1" strike="noStrike">
              <a:latin typeface="Arial"/>
            </a:endParaRPr>
          </a:p>
        </p:txBody>
      </p:sp>
      <p:sp>
        <p:nvSpPr>
          <p:cNvPr id="112" name="PlaceHolder 7"/>
          <p:cNvSpPr>
            <a:spLocks noGrp="1"/>
          </p:cNvSpPr>
          <p:nvPr>
            <p:ph type="body"/>
          </p:nvPr>
        </p:nvSpPr>
        <p:spPr>
          <a:xfrm>
            <a:off x="6022080" y="3682080"/>
            <a:ext cx="26496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9" name="PlaceHolder 2"/>
          <p:cNvSpPr>
            <a:spLocks noGrp="1"/>
          </p:cNvSpPr>
          <p:nvPr>
            <p:ph type="body"/>
          </p:nvPr>
        </p:nvSpPr>
        <p:spPr>
          <a:xfrm>
            <a:off x="457200" y="1604520"/>
            <a:ext cx="822924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8520" cy="530460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
        <p:nvSpPr>
          <p:cNvPr id="140"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rIns="0" tIns="0" bIns="0">
            <a:normAutofit/>
          </a:bodyPr>
          <a:p>
            <a:endParaRPr b="0" lang="el-GR" sz="3200" spc="-1" strike="noStrike">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155"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
        <p:nvSpPr>
          <p:cNvPr id="156" name="PlaceHolder 5"/>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58" name="PlaceHolder 2"/>
          <p:cNvSpPr>
            <a:spLocks noGrp="1"/>
          </p:cNvSpPr>
          <p:nvPr>
            <p:ph type="body"/>
          </p:nvPr>
        </p:nvSpPr>
        <p:spPr>
          <a:xfrm>
            <a:off x="457200" y="1604520"/>
            <a:ext cx="2649600" cy="1896840"/>
          </a:xfrm>
          <a:prstGeom prst="rect">
            <a:avLst/>
          </a:prstGeom>
        </p:spPr>
        <p:txBody>
          <a:bodyPr lIns="0" rIns="0" tIns="0" bIns="0">
            <a:normAutofit/>
          </a:bodyPr>
          <a:p>
            <a:endParaRPr b="0" lang="el-GR" sz="3200" spc="-1" strike="noStrike">
              <a:latin typeface="Arial"/>
            </a:endParaRPr>
          </a:p>
        </p:txBody>
      </p:sp>
      <p:sp>
        <p:nvSpPr>
          <p:cNvPr id="159" name="PlaceHolder 3"/>
          <p:cNvSpPr>
            <a:spLocks noGrp="1"/>
          </p:cNvSpPr>
          <p:nvPr>
            <p:ph type="body"/>
          </p:nvPr>
        </p:nvSpPr>
        <p:spPr>
          <a:xfrm>
            <a:off x="3239640" y="1604520"/>
            <a:ext cx="2649600" cy="1896840"/>
          </a:xfrm>
          <a:prstGeom prst="rect">
            <a:avLst/>
          </a:prstGeom>
        </p:spPr>
        <p:txBody>
          <a:bodyPr lIns="0" rIns="0" tIns="0" bIns="0">
            <a:normAutofit/>
          </a:bodyPr>
          <a:p>
            <a:endParaRPr b="0" lang="el-GR" sz="3200" spc="-1" strike="noStrike">
              <a:latin typeface="Arial"/>
            </a:endParaRPr>
          </a:p>
        </p:txBody>
      </p:sp>
      <p:sp>
        <p:nvSpPr>
          <p:cNvPr id="160" name="PlaceHolder 4"/>
          <p:cNvSpPr>
            <a:spLocks noGrp="1"/>
          </p:cNvSpPr>
          <p:nvPr>
            <p:ph type="body"/>
          </p:nvPr>
        </p:nvSpPr>
        <p:spPr>
          <a:xfrm>
            <a:off x="6022080" y="1604520"/>
            <a:ext cx="2649600" cy="1896840"/>
          </a:xfrm>
          <a:prstGeom prst="rect">
            <a:avLst/>
          </a:prstGeom>
        </p:spPr>
        <p:txBody>
          <a:bodyPr lIns="0" rIns="0" tIns="0" bIns="0">
            <a:normAutofit/>
          </a:bodyPr>
          <a:p>
            <a:endParaRPr b="0" lang="el-GR" sz="3200" spc="-1" strike="noStrike">
              <a:latin typeface="Arial"/>
            </a:endParaRPr>
          </a:p>
        </p:txBody>
      </p:sp>
      <p:sp>
        <p:nvSpPr>
          <p:cNvPr id="161" name="PlaceHolder 5"/>
          <p:cNvSpPr>
            <a:spLocks noGrp="1"/>
          </p:cNvSpPr>
          <p:nvPr>
            <p:ph type="body"/>
          </p:nvPr>
        </p:nvSpPr>
        <p:spPr>
          <a:xfrm>
            <a:off x="457200" y="3682080"/>
            <a:ext cx="2649600" cy="1896840"/>
          </a:xfrm>
          <a:prstGeom prst="rect">
            <a:avLst/>
          </a:prstGeom>
        </p:spPr>
        <p:txBody>
          <a:bodyPr lIns="0" rIns="0" tIns="0" bIns="0">
            <a:normAutofit/>
          </a:bodyPr>
          <a:p>
            <a:endParaRPr b="0" lang="el-GR" sz="3200" spc="-1" strike="noStrike">
              <a:latin typeface="Arial"/>
            </a:endParaRPr>
          </a:p>
        </p:txBody>
      </p:sp>
      <p:sp>
        <p:nvSpPr>
          <p:cNvPr id="162" name="PlaceHolder 6"/>
          <p:cNvSpPr>
            <a:spLocks noGrp="1"/>
          </p:cNvSpPr>
          <p:nvPr>
            <p:ph type="body"/>
          </p:nvPr>
        </p:nvSpPr>
        <p:spPr>
          <a:xfrm>
            <a:off x="3239640" y="3682080"/>
            <a:ext cx="2649600" cy="1896840"/>
          </a:xfrm>
          <a:prstGeom prst="rect">
            <a:avLst/>
          </a:prstGeom>
        </p:spPr>
        <p:txBody>
          <a:bodyPr lIns="0" rIns="0" tIns="0" bIns="0">
            <a:normAutofit/>
          </a:bodyPr>
          <a:p>
            <a:endParaRPr b="0" lang="el-GR" sz="3200" spc="-1" strike="noStrike">
              <a:latin typeface="Arial"/>
            </a:endParaRPr>
          </a:p>
        </p:txBody>
      </p:sp>
      <p:sp>
        <p:nvSpPr>
          <p:cNvPr id="163" name="PlaceHolder 7"/>
          <p:cNvSpPr>
            <a:spLocks noGrp="1"/>
          </p:cNvSpPr>
          <p:nvPr>
            <p:ph type="body"/>
          </p:nvPr>
        </p:nvSpPr>
        <p:spPr>
          <a:xfrm>
            <a:off x="6022080" y="3682080"/>
            <a:ext cx="26496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82" name="PlaceHolder 2"/>
          <p:cNvSpPr>
            <a:spLocks noGrp="1"/>
          </p:cNvSpPr>
          <p:nvPr>
            <p:ph type="body"/>
          </p:nvPr>
        </p:nvSpPr>
        <p:spPr>
          <a:xfrm>
            <a:off x="457200" y="1604520"/>
            <a:ext cx="822924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31"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32"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84"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1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457200" y="273600"/>
            <a:ext cx="8228520" cy="530460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89"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1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
        <p:nvSpPr>
          <p:cNvPr id="191"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93"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1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1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197"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1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199" name="PlaceHolder 4"/>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01" name="PlaceHolder 2"/>
          <p:cNvSpPr>
            <a:spLocks noGrp="1"/>
          </p:cNvSpPr>
          <p:nvPr>
            <p:ph type="body"/>
          </p:nvPr>
        </p:nvSpPr>
        <p:spPr>
          <a:xfrm>
            <a:off x="457200" y="1604520"/>
            <a:ext cx="8229240" cy="1896840"/>
          </a:xfrm>
          <a:prstGeom prst="rect">
            <a:avLst/>
          </a:prstGeom>
        </p:spPr>
        <p:txBody>
          <a:bodyPr lIns="0" rIns="0" tIns="0" bIns="0">
            <a:normAutofit/>
          </a:bodyPr>
          <a:p>
            <a:endParaRPr b="0" lang="el-GR" sz="3200" spc="-1" strike="noStrike">
              <a:latin typeface="Arial"/>
            </a:endParaRPr>
          </a:p>
        </p:txBody>
      </p:sp>
      <p:sp>
        <p:nvSpPr>
          <p:cNvPr id="202" name="PlaceHolder 3"/>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04"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2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206"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
        <p:nvSpPr>
          <p:cNvPr id="207" name="PlaceHolder 5"/>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09" name="PlaceHolder 2"/>
          <p:cNvSpPr>
            <a:spLocks noGrp="1"/>
          </p:cNvSpPr>
          <p:nvPr>
            <p:ph type="body"/>
          </p:nvPr>
        </p:nvSpPr>
        <p:spPr>
          <a:xfrm>
            <a:off x="457200" y="1604520"/>
            <a:ext cx="2649600" cy="1896840"/>
          </a:xfrm>
          <a:prstGeom prst="rect">
            <a:avLst/>
          </a:prstGeom>
        </p:spPr>
        <p:txBody>
          <a:bodyPr lIns="0" rIns="0" tIns="0" bIns="0">
            <a:normAutofit/>
          </a:bodyPr>
          <a:p>
            <a:endParaRPr b="0" lang="el-GR" sz="3200" spc="-1" strike="noStrike">
              <a:latin typeface="Arial"/>
            </a:endParaRPr>
          </a:p>
        </p:txBody>
      </p:sp>
      <p:sp>
        <p:nvSpPr>
          <p:cNvPr id="2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l-GR" sz="3200" spc="-1" strike="noStrike">
              <a:latin typeface="Arial"/>
            </a:endParaRPr>
          </a:p>
        </p:txBody>
      </p:sp>
      <p:sp>
        <p:nvSpPr>
          <p:cNvPr id="2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l-GR" sz="3200" spc="-1" strike="noStrike">
              <a:latin typeface="Arial"/>
            </a:endParaRPr>
          </a:p>
        </p:txBody>
      </p:sp>
      <p:sp>
        <p:nvSpPr>
          <p:cNvPr id="212" name="PlaceHolder 5"/>
          <p:cNvSpPr>
            <a:spLocks noGrp="1"/>
          </p:cNvSpPr>
          <p:nvPr>
            <p:ph type="body"/>
          </p:nvPr>
        </p:nvSpPr>
        <p:spPr>
          <a:xfrm>
            <a:off x="457200" y="3682080"/>
            <a:ext cx="2649600" cy="1896840"/>
          </a:xfrm>
          <a:prstGeom prst="rect">
            <a:avLst/>
          </a:prstGeom>
        </p:spPr>
        <p:txBody>
          <a:bodyPr lIns="0" rIns="0" tIns="0" bIns="0">
            <a:normAutofit/>
          </a:bodyPr>
          <a:p>
            <a:endParaRPr b="0" lang="el-GR" sz="3200" spc="-1" strike="noStrike">
              <a:latin typeface="Arial"/>
            </a:endParaRPr>
          </a:p>
        </p:txBody>
      </p:sp>
      <p:sp>
        <p:nvSpPr>
          <p:cNvPr id="2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l-GR" sz="3200" spc="-1" strike="noStrike">
              <a:latin typeface="Arial"/>
            </a:endParaRPr>
          </a:p>
        </p:txBody>
      </p:sp>
      <p:sp>
        <p:nvSpPr>
          <p:cNvPr id="214" name="PlaceHolder 7"/>
          <p:cNvSpPr>
            <a:spLocks noGrp="1"/>
          </p:cNvSpPr>
          <p:nvPr>
            <p:ph type="body"/>
          </p:nvPr>
        </p:nvSpPr>
        <p:spPr>
          <a:xfrm>
            <a:off x="6022080" y="3682080"/>
            <a:ext cx="26496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3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33" name="PlaceHolder 2"/>
          <p:cNvSpPr>
            <a:spLocks noGrp="1"/>
          </p:cNvSpPr>
          <p:nvPr>
            <p:ph type="body"/>
          </p:nvPr>
        </p:nvSpPr>
        <p:spPr>
          <a:xfrm>
            <a:off x="457200" y="1604520"/>
            <a:ext cx="822924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35"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236"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73600"/>
            <a:ext cx="8228520" cy="530460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241"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
        <p:nvSpPr>
          <p:cNvPr id="242"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44"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2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246" name="PlaceHolder 4"/>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48"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249"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250" name="PlaceHolder 4"/>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52" name="PlaceHolder 2"/>
          <p:cNvSpPr>
            <a:spLocks noGrp="1"/>
          </p:cNvSpPr>
          <p:nvPr>
            <p:ph type="body"/>
          </p:nvPr>
        </p:nvSpPr>
        <p:spPr>
          <a:xfrm>
            <a:off x="457200" y="1604520"/>
            <a:ext cx="8229240" cy="1896840"/>
          </a:xfrm>
          <a:prstGeom prst="rect">
            <a:avLst/>
          </a:prstGeom>
        </p:spPr>
        <p:txBody>
          <a:bodyPr lIns="0" rIns="0" tIns="0" bIns="0">
            <a:normAutofit/>
          </a:bodyPr>
          <a:p>
            <a:endParaRPr b="0" lang="el-GR" sz="3200" spc="-1" strike="noStrike">
              <a:latin typeface="Arial"/>
            </a:endParaRPr>
          </a:p>
        </p:txBody>
      </p:sp>
      <p:sp>
        <p:nvSpPr>
          <p:cNvPr id="253" name="PlaceHolder 3"/>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55"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2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257"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
        <p:nvSpPr>
          <p:cNvPr id="258" name="PlaceHolder 5"/>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457200" y="273600"/>
            <a:ext cx="8228520" cy="530460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60" name="PlaceHolder 2"/>
          <p:cNvSpPr>
            <a:spLocks noGrp="1"/>
          </p:cNvSpPr>
          <p:nvPr>
            <p:ph type="body"/>
          </p:nvPr>
        </p:nvSpPr>
        <p:spPr>
          <a:xfrm>
            <a:off x="457200" y="1604520"/>
            <a:ext cx="2649600" cy="1896840"/>
          </a:xfrm>
          <a:prstGeom prst="rect">
            <a:avLst/>
          </a:prstGeom>
        </p:spPr>
        <p:txBody>
          <a:bodyPr lIns="0" rIns="0" tIns="0" bIns="0">
            <a:normAutofit/>
          </a:bodyPr>
          <a:p>
            <a:endParaRPr b="0" lang="el-GR" sz="3200" spc="-1" strike="noStrike">
              <a:latin typeface="Arial"/>
            </a:endParaRPr>
          </a:p>
        </p:txBody>
      </p:sp>
      <p:sp>
        <p:nvSpPr>
          <p:cNvPr id="261" name="PlaceHolder 3"/>
          <p:cNvSpPr>
            <a:spLocks noGrp="1"/>
          </p:cNvSpPr>
          <p:nvPr>
            <p:ph type="body"/>
          </p:nvPr>
        </p:nvSpPr>
        <p:spPr>
          <a:xfrm>
            <a:off x="3239640" y="1604520"/>
            <a:ext cx="2649600" cy="1896840"/>
          </a:xfrm>
          <a:prstGeom prst="rect">
            <a:avLst/>
          </a:prstGeom>
        </p:spPr>
        <p:txBody>
          <a:bodyPr lIns="0" rIns="0" tIns="0" bIns="0">
            <a:normAutofit/>
          </a:bodyPr>
          <a:p>
            <a:endParaRPr b="0" lang="el-GR" sz="3200" spc="-1" strike="noStrike">
              <a:latin typeface="Arial"/>
            </a:endParaRPr>
          </a:p>
        </p:txBody>
      </p:sp>
      <p:sp>
        <p:nvSpPr>
          <p:cNvPr id="262" name="PlaceHolder 4"/>
          <p:cNvSpPr>
            <a:spLocks noGrp="1"/>
          </p:cNvSpPr>
          <p:nvPr>
            <p:ph type="body"/>
          </p:nvPr>
        </p:nvSpPr>
        <p:spPr>
          <a:xfrm>
            <a:off x="6022080" y="1604520"/>
            <a:ext cx="2649600" cy="1896840"/>
          </a:xfrm>
          <a:prstGeom prst="rect">
            <a:avLst/>
          </a:prstGeom>
        </p:spPr>
        <p:txBody>
          <a:bodyPr lIns="0" rIns="0" tIns="0" bIns="0">
            <a:normAutofit/>
          </a:bodyPr>
          <a:p>
            <a:endParaRPr b="0" lang="el-GR" sz="3200" spc="-1" strike="noStrike">
              <a:latin typeface="Arial"/>
            </a:endParaRPr>
          </a:p>
        </p:txBody>
      </p:sp>
      <p:sp>
        <p:nvSpPr>
          <p:cNvPr id="263" name="PlaceHolder 5"/>
          <p:cNvSpPr>
            <a:spLocks noGrp="1"/>
          </p:cNvSpPr>
          <p:nvPr>
            <p:ph type="body"/>
          </p:nvPr>
        </p:nvSpPr>
        <p:spPr>
          <a:xfrm>
            <a:off x="457200" y="3682080"/>
            <a:ext cx="2649600" cy="1896840"/>
          </a:xfrm>
          <a:prstGeom prst="rect">
            <a:avLst/>
          </a:prstGeom>
        </p:spPr>
        <p:txBody>
          <a:bodyPr lIns="0" rIns="0" tIns="0" bIns="0">
            <a:normAutofit/>
          </a:bodyPr>
          <a:p>
            <a:endParaRPr b="0" lang="el-GR" sz="3200" spc="-1" strike="noStrike">
              <a:latin typeface="Arial"/>
            </a:endParaRPr>
          </a:p>
        </p:txBody>
      </p:sp>
      <p:sp>
        <p:nvSpPr>
          <p:cNvPr id="264" name="PlaceHolder 6"/>
          <p:cNvSpPr>
            <a:spLocks noGrp="1"/>
          </p:cNvSpPr>
          <p:nvPr>
            <p:ph type="body"/>
          </p:nvPr>
        </p:nvSpPr>
        <p:spPr>
          <a:xfrm>
            <a:off x="3239640" y="3682080"/>
            <a:ext cx="2649600" cy="1896840"/>
          </a:xfrm>
          <a:prstGeom prst="rect">
            <a:avLst/>
          </a:prstGeom>
        </p:spPr>
        <p:txBody>
          <a:bodyPr lIns="0" rIns="0" tIns="0" bIns="0">
            <a:normAutofit/>
          </a:bodyPr>
          <a:p>
            <a:endParaRPr b="0" lang="el-GR" sz="3200" spc="-1" strike="noStrike">
              <a:latin typeface="Arial"/>
            </a:endParaRPr>
          </a:p>
        </p:txBody>
      </p:sp>
      <p:sp>
        <p:nvSpPr>
          <p:cNvPr id="265" name="PlaceHolder 7"/>
          <p:cNvSpPr>
            <a:spLocks noGrp="1"/>
          </p:cNvSpPr>
          <p:nvPr>
            <p:ph type="body"/>
          </p:nvPr>
        </p:nvSpPr>
        <p:spPr>
          <a:xfrm>
            <a:off x="6022080" y="3682080"/>
            <a:ext cx="26496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8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84" name="PlaceHolder 2"/>
          <p:cNvSpPr>
            <a:spLocks noGrp="1"/>
          </p:cNvSpPr>
          <p:nvPr>
            <p:ph type="body"/>
          </p:nvPr>
        </p:nvSpPr>
        <p:spPr>
          <a:xfrm>
            <a:off x="457200" y="1604520"/>
            <a:ext cx="822924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86"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287"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457200" y="273600"/>
            <a:ext cx="8228520" cy="5304600"/>
          </a:xfrm>
          <a:prstGeom prst="rect">
            <a:avLst/>
          </a:prstGeom>
        </p:spPr>
        <p:txBody>
          <a:bodyPr lIns="0" rIns="0" tIns="0" bIns="0" anchor="ctr"/>
          <a:p>
            <a:pPr algn="ctr"/>
            <a:endParaRPr b="0" lang="el-G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91"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2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
        <p:nvSpPr>
          <p:cNvPr id="293"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95"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2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2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299"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3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301" name="PlaceHolder 4"/>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37" name="PlaceHolder 3"/>
          <p:cNvSpPr>
            <a:spLocks noGrp="1"/>
          </p:cNvSpPr>
          <p:nvPr>
            <p:ph type="body"/>
          </p:nvPr>
        </p:nvSpPr>
        <p:spPr>
          <a:xfrm>
            <a:off x="4674240" y="1604520"/>
            <a:ext cx="4015800" cy="3977280"/>
          </a:xfrm>
          <a:prstGeom prst="rect">
            <a:avLst/>
          </a:prstGeom>
        </p:spPr>
        <p:txBody>
          <a:bodyPr lIns="0" rIns="0" tIns="0" bIns="0">
            <a:normAutofit/>
          </a:bodyPr>
          <a:p>
            <a:endParaRPr b="0" lang="el-GR" sz="3200" spc="-1" strike="noStrike">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303" name="PlaceHolder 2"/>
          <p:cNvSpPr>
            <a:spLocks noGrp="1"/>
          </p:cNvSpPr>
          <p:nvPr>
            <p:ph type="body"/>
          </p:nvPr>
        </p:nvSpPr>
        <p:spPr>
          <a:xfrm>
            <a:off x="457200" y="1604520"/>
            <a:ext cx="8229240" cy="1896840"/>
          </a:xfrm>
          <a:prstGeom prst="rect">
            <a:avLst/>
          </a:prstGeom>
        </p:spPr>
        <p:txBody>
          <a:bodyPr lIns="0" rIns="0" tIns="0" bIns="0">
            <a:normAutofit/>
          </a:bodyPr>
          <a:p>
            <a:endParaRPr b="0" lang="el-GR" sz="3200" spc="-1" strike="noStrike">
              <a:latin typeface="Arial"/>
            </a:endParaRPr>
          </a:p>
        </p:txBody>
      </p:sp>
      <p:sp>
        <p:nvSpPr>
          <p:cNvPr id="304" name="PlaceHolder 3"/>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306"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3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308" name="PlaceHolder 4"/>
          <p:cNvSpPr>
            <a:spLocks noGrp="1"/>
          </p:cNvSpPr>
          <p:nvPr>
            <p:ph type="body"/>
          </p:nvPr>
        </p:nvSpPr>
        <p:spPr>
          <a:xfrm>
            <a:off x="457200" y="3682080"/>
            <a:ext cx="4015800" cy="1896840"/>
          </a:xfrm>
          <a:prstGeom prst="rect">
            <a:avLst/>
          </a:prstGeom>
        </p:spPr>
        <p:txBody>
          <a:bodyPr lIns="0" rIns="0" tIns="0" bIns="0">
            <a:normAutofit/>
          </a:bodyPr>
          <a:p>
            <a:endParaRPr b="0" lang="el-GR" sz="3200" spc="-1" strike="noStrike">
              <a:latin typeface="Arial"/>
            </a:endParaRPr>
          </a:p>
        </p:txBody>
      </p:sp>
      <p:sp>
        <p:nvSpPr>
          <p:cNvPr id="309" name="PlaceHolder 5"/>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311" name="PlaceHolder 2"/>
          <p:cNvSpPr>
            <a:spLocks noGrp="1"/>
          </p:cNvSpPr>
          <p:nvPr>
            <p:ph type="body"/>
          </p:nvPr>
        </p:nvSpPr>
        <p:spPr>
          <a:xfrm>
            <a:off x="457200" y="1604520"/>
            <a:ext cx="2649600" cy="1896840"/>
          </a:xfrm>
          <a:prstGeom prst="rect">
            <a:avLst/>
          </a:prstGeom>
        </p:spPr>
        <p:txBody>
          <a:bodyPr lIns="0" rIns="0" tIns="0" bIns="0">
            <a:normAutofit/>
          </a:bodyPr>
          <a:p>
            <a:endParaRPr b="0" lang="el-GR" sz="3200" spc="-1" strike="noStrike">
              <a:latin typeface="Arial"/>
            </a:endParaRPr>
          </a:p>
        </p:txBody>
      </p:sp>
      <p:sp>
        <p:nvSpPr>
          <p:cNvPr id="312" name="PlaceHolder 3"/>
          <p:cNvSpPr>
            <a:spLocks noGrp="1"/>
          </p:cNvSpPr>
          <p:nvPr>
            <p:ph type="body"/>
          </p:nvPr>
        </p:nvSpPr>
        <p:spPr>
          <a:xfrm>
            <a:off x="3239640" y="1604520"/>
            <a:ext cx="2649600" cy="1896840"/>
          </a:xfrm>
          <a:prstGeom prst="rect">
            <a:avLst/>
          </a:prstGeom>
        </p:spPr>
        <p:txBody>
          <a:bodyPr lIns="0" rIns="0" tIns="0" bIns="0">
            <a:normAutofit/>
          </a:bodyPr>
          <a:p>
            <a:endParaRPr b="0" lang="el-GR" sz="3200" spc="-1" strike="noStrike">
              <a:latin typeface="Arial"/>
            </a:endParaRPr>
          </a:p>
        </p:txBody>
      </p:sp>
      <p:sp>
        <p:nvSpPr>
          <p:cNvPr id="313" name="PlaceHolder 4"/>
          <p:cNvSpPr>
            <a:spLocks noGrp="1"/>
          </p:cNvSpPr>
          <p:nvPr>
            <p:ph type="body"/>
          </p:nvPr>
        </p:nvSpPr>
        <p:spPr>
          <a:xfrm>
            <a:off x="6022080" y="1604520"/>
            <a:ext cx="2649600" cy="1896840"/>
          </a:xfrm>
          <a:prstGeom prst="rect">
            <a:avLst/>
          </a:prstGeom>
        </p:spPr>
        <p:txBody>
          <a:bodyPr lIns="0" rIns="0" tIns="0" bIns="0">
            <a:normAutofit/>
          </a:bodyPr>
          <a:p>
            <a:endParaRPr b="0" lang="el-GR" sz="3200" spc="-1" strike="noStrike">
              <a:latin typeface="Arial"/>
            </a:endParaRPr>
          </a:p>
        </p:txBody>
      </p:sp>
      <p:sp>
        <p:nvSpPr>
          <p:cNvPr id="314" name="PlaceHolder 5"/>
          <p:cNvSpPr>
            <a:spLocks noGrp="1"/>
          </p:cNvSpPr>
          <p:nvPr>
            <p:ph type="body"/>
          </p:nvPr>
        </p:nvSpPr>
        <p:spPr>
          <a:xfrm>
            <a:off x="457200" y="3682080"/>
            <a:ext cx="2649600" cy="1896840"/>
          </a:xfrm>
          <a:prstGeom prst="rect">
            <a:avLst/>
          </a:prstGeom>
        </p:spPr>
        <p:txBody>
          <a:bodyPr lIns="0" rIns="0" tIns="0" bIns="0">
            <a:normAutofit/>
          </a:bodyPr>
          <a:p>
            <a:endParaRPr b="0" lang="el-GR" sz="3200" spc="-1" strike="noStrike">
              <a:latin typeface="Arial"/>
            </a:endParaRPr>
          </a:p>
        </p:txBody>
      </p:sp>
      <p:sp>
        <p:nvSpPr>
          <p:cNvPr id="315" name="PlaceHolder 6"/>
          <p:cNvSpPr>
            <a:spLocks noGrp="1"/>
          </p:cNvSpPr>
          <p:nvPr>
            <p:ph type="body"/>
          </p:nvPr>
        </p:nvSpPr>
        <p:spPr>
          <a:xfrm>
            <a:off x="3239640" y="3682080"/>
            <a:ext cx="2649600" cy="1896840"/>
          </a:xfrm>
          <a:prstGeom prst="rect">
            <a:avLst/>
          </a:prstGeom>
        </p:spPr>
        <p:txBody>
          <a:bodyPr lIns="0" rIns="0" tIns="0" bIns="0">
            <a:normAutofit/>
          </a:bodyPr>
          <a:p>
            <a:endParaRPr b="0" lang="el-GR" sz="3200" spc="-1" strike="noStrike">
              <a:latin typeface="Arial"/>
            </a:endParaRPr>
          </a:p>
        </p:txBody>
      </p:sp>
      <p:sp>
        <p:nvSpPr>
          <p:cNvPr id="316" name="PlaceHolder 7"/>
          <p:cNvSpPr>
            <a:spLocks noGrp="1"/>
          </p:cNvSpPr>
          <p:nvPr>
            <p:ph type="body"/>
          </p:nvPr>
        </p:nvSpPr>
        <p:spPr>
          <a:xfrm>
            <a:off x="6022080" y="3682080"/>
            <a:ext cx="26496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40" name="PlaceHolder 2"/>
          <p:cNvSpPr>
            <a:spLocks noGrp="1"/>
          </p:cNvSpPr>
          <p:nvPr>
            <p:ph type="body"/>
          </p:nvPr>
        </p:nvSpPr>
        <p:spPr>
          <a:xfrm>
            <a:off x="457200" y="1604520"/>
            <a:ext cx="4015800" cy="3977280"/>
          </a:xfrm>
          <a:prstGeom prst="rect">
            <a:avLst/>
          </a:prstGeom>
        </p:spPr>
        <p:txBody>
          <a:bodyPr lIns="0" rIns="0" tIns="0" bIns="0">
            <a:normAutofit/>
          </a:bodyPr>
          <a:p>
            <a:endParaRPr b="0" lang="el-GR" sz="3200" spc="-1" strike="noStrike">
              <a:latin typeface="Arial"/>
            </a:endParaRPr>
          </a:p>
        </p:txBody>
      </p:sp>
      <p:sp>
        <p:nvSpPr>
          <p:cNvPr id="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42" name="PlaceHolder 4"/>
          <p:cNvSpPr>
            <a:spLocks noGrp="1"/>
          </p:cNvSpPr>
          <p:nvPr>
            <p:ph type="body"/>
          </p:nvPr>
        </p:nvSpPr>
        <p:spPr>
          <a:xfrm>
            <a:off x="4674240" y="3682080"/>
            <a:ext cx="4015800" cy="1896840"/>
          </a:xfrm>
          <a:prstGeom prst="rect">
            <a:avLst/>
          </a:prstGeom>
        </p:spPr>
        <p:txBody>
          <a:bodyPr lIns="0" rIns="0" tIns="0" bIns="0">
            <a:normAutofit/>
          </a:bodyPr>
          <a:p>
            <a:endParaRPr b="0" lang="el-G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8520" cy="1144080"/>
          </a:xfrm>
          <a:prstGeom prst="rect">
            <a:avLst/>
          </a:prstGeom>
        </p:spPr>
        <p:txBody>
          <a:bodyPr lIns="0" rIns="0" tIns="0" bIns="0" anchor="ctr"/>
          <a:p>
            <a:pPr algn="ctr"/>
            <a:endParaRPr b="0" lang="el-GR" sz="4400" spc="-1" strike="noStrike">
              <a:latin typeface="Arial"/>
            </a:endParaRPr>
          </a:p>
        </p:txBody>
      </p:sp>
      <p:sp>
        <p:nvSpPr>
          <p:cNvPr id="44" name="PlaceHolder 2"/>
          <p:cNvSpPr>
            <a:spLocks noGrp="1"/>
          </p:cNvSpPr>
          <p:nvPr>
            <p:ph type="body"/>
          </p:nvPr>
        </p:nvSpPr>
        <p:spPr>
          <a:xfrm>
            <a:off x="457200" y="1604520"/>
            <a:ext cx="4015800" cy="1896840"/>
          </a:xfrm>
          <a:prstGeom prst="rect">
            <a:avLst/>
          </a:prstGeom>
        </p:spPr>
        <p:txBody>
          <a:bodyPr lIns="0" rIns="0" tIns="0" bIns="0">
            <a:normAutofit/>
          </a:bodyPr>
          <a:p>
            <a:endParaRPr b="0" lang="el-GR" sz="3200" spc="-1" strike="noStrike">
              <a:latin typeface="Arial"/>
            </a:endParaRPr>
          </a:p>
        </p:txBody>
      </p:sp>
      <p:sp>
        <p:nvSpPr>
          <p:cNvPr id="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l-GR" sz="3200" spc="-1" strike="noStrike">
              <a:latin typeface="Arial"/>
            </a:endParaRPr>
          </a:p>
        </p:txBody>
      </p:sp>
      <p:sp>
        <p:nvSpPr>
          <p:cNvPr id="46" name="PlaceHolder 4"/>
          <p:cNvSpPr>
            <a:spLocks noGrp="1"/>
          </p:cNvSpPr>
          <p:nvPr>
            <p:ph type="body"/>
          </p:nvPr>
        </p:nvSpPr>
        <p:spPr>
          <a:xfrm>
            <a:off x="457200" y="3682080"/>
            <a:ext cx="8229240" cy="1896840"/>
          </a:xfrm>
          <a:prstGeom prst="rect">
            <a:avLst/>
          </a:prstGeom>
        </p:spPr>
        <p:txBody>
          <a:bodyPr lIns="0" rIns="0" tIns="0" bIns="0">
            <a:normAutofit/>
          </a:bodyPr>
          <a:p>
            <a:endParaRPr b="0" lang="el-G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366840"/>
            <a:ext cx="9142200" cy="824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0"/>
            <a:ext cx="9142200" cy="30888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0" y="308160"/>
            <a:ext cx="9142200" cy="896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flipV="1">
            <a:off x="5410080" y="358920"/>
            <a:ext cx="3732120" cy="892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flipV="1">
            <a:off x="5410080" y="438120"/>
            <a:ext cx="3732120" cy="17820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5407200" y="497520"/>
            <a:ext cx="3061440" cy="255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7373520" y="588960"/>
            <a:ext cx="1598400" cy="3492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hidden="1"/>
          <p:cNvSpPr/>
          <p:nvPr/>
        </p:nvSpPr>
        <p:spPr>
          <a:xfrm>
            <a:off x="9084960" y="-2160"/>
            <a:ext cx="5580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9044640" y="-2160"/>
            <a:ext cx="2556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hidden="1"/>
          <p:cNvSpPr/>
          <p:nvPr/>
        </p:nvSpPr>
        <p:spPr>
          <a:xfrm>
            <a:off x="9025560" y="-2160"/>
            <a:ext cx="7200" cy="61992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hidden="1"/>
          <p:cNvSpPr/>
          <p:nvPr/>
        </p:nvSpPr>
        <p:spPr>
          <a:xfrm>
            <a:off x="8975520" y="-2160"/>
            <a:ext cx="25560" cy="61992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hidden="1"/>
          <p:cNvSpPr/>
          <p:nvPr/>
        </p:nvSpPr>
        <p:spPr>
          <a:xfrm>
            <a:off x="8915760" y="360"/>
            <a:ext cx="52920" cy="58356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hidden="1"/>
          <p:cNvSpPr/>
          <p:nvPr/>
        </p:nvSpPr>
        <p:spPr>
          <a:xfrm>
            <a:off x="8873640" y="360"/>
            <a:ext cx="7200" cy="58356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CustomShape 14"/>
          <p:cNvSpPr/>
          <p:nvPr/>
        </p:nvSpPr>
        <p:spPr>
          <a:xfrm flipV="1">
            <a:off x="5410080" y="3808440"/>
            <a:ext cx="3732120" cy="892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4" name="CustomShape 15"/>
          <p:cNvSpPr/>
          <p:nvPr/>
        </p:nvSpPr>
        <p:spPr>
          <a:xfrm flipV="1">
            <a:off x="5410080" y="3895560"/>
            <a:ext cx="3732120" cy="1900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5" name="CustomShape 16"/>
          <p:cNvSpPr/>
          <p:nvPr/>
        </p:nvSpPr>
        <p:spPr>
          <a:xfrm flipV="1">
            <a:off x="5410080" y="4113720"/>
            <a:ext cx="3732120" cy="720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 name="CustomShape 17"/>
          <p:cNvSpPr/>
          <p:nvPr/>
        </p:nvSpPr>
        <p:spPr>
          <a:xfrm flipV="1">
            <a:off x="5410080" y="4163040"/>
            <a:ext cx="1964160" cy="16560"/>
          </a:xfrm>
          <a:prstGeom prst="rect">
            <a:avLst/>
          </a:prstGeom>
          <a:solidFill>
            <a:schemeClr val="accent2">
              <a:alpha val="6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flipV="1">
            <a:off x="5410080" y="4197960"/>
            <a:ext cx="1964160" cy="720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5410080" y="3962520"/>
            <a:ext cx="3061440" cy="255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7376400" y="4061160"/>
            <a:ext cx="1598400" cy="3492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0" y="3649680"/>
            <a:ext cx="9142200" cy="2422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0" y="3675600"/>
            <a:ext cx="9142200" cy="13896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flipV="1">
            <a:off x="6414120" y="3641040"/>
            <a:ext cx="2728080" cy="24660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0" y="0"/>
            <a:ext cx="9142200" cy="370008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PlaceHolder 25"/>
          <p:cNvSpPr>
            <a:spLocks noGrp="1"/>
          </p:cNvSpPr>
          <p:nvPr>
            <p:ph type="title"/>
          </p:nvPr>
        </p:nvSpPr>
        <p:spPr>
          <a:xfrm>
            <a:off x="457200" y="273600"/>
            <a:ext cx="8229240" cy="1144800"/>
          </a:xfrm>
          <a:prstGeom prst="rect">
            <a:avLst/>
          </a:prstGeom>
        </p:spPr>
        <p:txBody>
          <a:bodyPr lIns="0" rIns="0" tIns="0" bIns="0" anchor="ctr"/>
          <a:p>
            <a:pPr algn="ctr"/>
            <a:r>
              <a:rPr b="0" lang="el-GR" sz="4400" spc="-1" strike="noStrike">
                <a:latin typeface="Arial"/>
              </a:rPr>
              <a:t>Click to edit the title text format</a:t>
            </a:r>
            <a:endParaRPr b="0" lang="el-GR" sz="4400" spc="-1" strike="noStrike">
              <a:latin typeface="Arial"/>
            </a:endParaRPr>
          </a:p>
        </p:txBody>
      </p:sp>
      <p:sp>
        <p:nvSpPr>
          <p:cNvPr id="25" name="PlaceHolder 2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l-GR" sz="3200" spc="-1" strike="noStrike">
                <a:latin typeface="Arial"/>
              </a:rPr>
              <a:t>Click to edit the outline text format</a:t>
            </a:r>
            <a:endParaRPr b="0" lang="el-GR" sz="3200" spc="-1" strike="noStrike">
              <a:latin typeface="Arial"/>
            </a:endParaRPr>
          </a:p>
          <a:p>
            <a:pPr lvl="1" marL="864000" indent="-324000">
              <a:spcBef>
                <a:spcPts val="1134"/>
              </a:spcBef>
              <a:buClr>
                <a:srgbClr val="000000"/>
              </a:buClr>
              <a:buSzPct val="75000"/>
              <a:buFont typeface="Symbol" charset="2"/>
              <a:buChar char=""/>
            </a:pPr>
            <a:r>
              <a:rPr b="0" lang="el-GR" sz="2800" spc="-1" strike="noStrike">
                <a:latin typeface="Arial"/>
              </a:rPr>
              <a:t>Second Outline Level</a:t>
            </a:r>
            <a:endParaRPr b="0" lang="el-GR" sz="2800" spc="-1" strike="noStrike">
              <a:latin typeface="Arial"/>
            </a:endParaRPr>
          </a:p>
          <a:p>
            <a:pPr lvl="2" marL="1296000" indent="-288000">
              <a:spcBef>
                <a:spcPts val="850"/>
              </a:spcBef>
              <a:buClr>
                <a:srgbClr val="000000"/>
              </a:buClr>
              <a:buSzPct val="45000"/>
              <a:buFont typeface="Wingdings" charset="2"/>
              <a:buChar char=""/>
            </a:pPr>
            <a:r>
              <a:rPr b="0" lang="el-GR" sz="2400" spc="-1" strike="noStrike">
                <a:latin typeface="Arial"/>
              </a:rPr>
              <a:t>Third Outline Level</a:t>
            </a:r>
            <a:endParaRPr b="0" lang="el-GR" sz="2400" spc="-1" strike="noStrike">
              <a:latin typeface="Arial"/>
            </a:endParaRPr>
          </a:p>
          <a:p>
            <a:pPr lvl="3" marL="1728000" indent="-216000">
              <a:spcBef>
                <a:spcPts val="567"/>
              </a:spcBef>
              <a:buClr>
                <a:srgbClr val="000000"/>
              </a:buClr>
              <a:buSzPct val="75000"/>
              <a:buFont typeface="Symbol" charset="2"/>
              <a:buChar char=""/>
            </a:pPr>
            <a:r>
              <a:rPr b="0" lang="el-GR" sz="2000" spc="-1" strike="noStrike">
                <a:latin typeface="Arial"/>
              </a:rPr>
              <a:t>Fourth Outline Level</a:t>
            </a:r>
            <a:endParaRPr b="0" lang="el-GR" sz="2000" spc="-1" strike="noStrike">
              <a:latin typeface="Arial"/>
            </a:endParaRPr>
          </a:p>
          <a:p>
            <a:pPr lvl="4" marL="2160000" indent="-216000">
              <a:spcBef>
                <a:spcPts val="283"/>
              </a:spcBef>
              <a:buClr>
                <a:srgbClr val="000000"/>
              </a:buClr>
              <a:buSzPct val="45000"/>
              <a:buFont typeface="Wingdings" charset="2"/>
              <a:buChar char=""/>
            </a:pPr>
            <a:r>
              <a:rPr b="0" lang="el-GR" sz="2000" spc="-1" strike="noStrike">
                <a:latin typeface="Arial"/>
              </a:rPr>
              <a:t>Fifth Outline Level</a:t>
            </a:r>
            <a:endParaRPr b="0" lang="el-GR" sz="2000" spc="-1" strike="noStrike">
              <a:latin typeface="Arial"/>
            </a:endParaRPr>
          </a:p>
          <a:p>
            <a:pPr lvl="5" marL="2592000" indent="-216000">
              <a:spcBef>
                <a:spcPts val="283"/>
              </a:spcBef>
              <a:buClr>
                <a:srgbClr val="000000"/>
              </a:buClr>
              <a:buSzPct val="45000"/>
              <a:buFont typeface="Wingdings" charset="2"/>
              <a:buChar char=""/>
            </a:pPr>
            <a:r>
              <a:rPr b="0" lang="el-GR" sz="2000" spc="-1" strike="noStrike">
                <a:latin typeface="Arial"/>
              </a:rPr>
              <a:t>Sixth Outline Level</a:t>
            </a:r>
            <a:endParaRPr b="0" lang="el-GR" sz="2000" spc="-1" strike="noStrike">
              <a:latin typeface="Arial"/>
            </a:endParaRPr>
          </a:p>
          <a:p>
            <a:pPr lvl="6" marL="3024000" indent="-216000">
              <a:spcBef>
                <a:spcPts val="283"/>
              </a:spcBef>
              <a:buClr>
                <a:srgbClr val="000000"/>
              </a:buClr>
              <a:buSzPct val="45000"/>
              <a:buFont typeface="Wingdings" charset="2"/>
              <a:buChar char=""/>
            </a:pPr>
            <a:r>
              <a:rPr b="0" lang="el-GR" sz="2000" spc="-1" strike="noStrike">
                <a:latin typeface="Arial"/>
              </a:rPr>
              <a:t>Seventh Outline Level</a:t>
            </a:r>
            <a:endParaRPr b="0" lang="el-G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0" y="366840"/>
            <a:ext cx="9142200" cy="824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3" name="CustomShape 2"/>
          <p:cNvSpPr/>
          <p:nvPr/>
        </p:nvSpPr>
        <p:spPr>
          <a:xfrm>
            <a:off x="0" y="0"/>
            <a:ext cx="9142200" cy="30888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4" name="CustomShape 3"/>
          <p:cNvSpPr/>
          <p:nvPr/>
        </p:nvSpPr>
        <p:spPr>
          <a:xfrm>
            <a:off x="0" y="308160"/>
            <a:ext cx="9142200" cy="896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5" name="CustomShape 4"/>
          <p:cNvSpPr/>
          <p:nvPr/>
        </p:nvSpPr>
        <p:spPr>
          <a:xfrm flipV="1">
            <a:off x="5410080" y="358920"/>
            <a:ext cx="3732120" cy="892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6" name="CustomShape 5"/>
          <p:cNvSpPr/>
          <p:nvPr/>
        </p:nvSpPr>
        <p:spPr>
          <a:xfrm flipV="1">
            <a:off x="5410080" y="438120"/>
            <a:ext cx="3732120" cy="17820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CustomShape 6"/>
          <p:cNvSpPr/>
          <p:nvPr/>
        </p:nvSpPr>
        <p:spPr>
          <a:xfrm>
            <a:off x="5407200" y="497520"/>
            <a:ext cx="3061440" cy="255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8" name="CustomShape 7"/>
          <p:cNvSpPr/>
          <p:nvPr/>
        </p:nvSpPr>
        <p:spPr>
          <a:xfrm>
            <a:off x="7373520" y="588960"/>
            <a:ext cx="1598400" cy="3492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9" name="CustomShape 8"/>
          <p:cNvSpPr/>
          <p:nvPr/>
        </p:nvSpPr>
        <p:spPr>
          <a:xfrm>
            <a:off x="9084960" y="-2160"/>
            <a:ext cx="5580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0" name="CustomShape 9"/>
          <p:cNvSpPr/>
          <p:nvPr/>
        </p:nvSpPr>
        <p:spPr>
          <a:xfrm>
            <a:off x="9044640" y="-2160"/>
            <a:ext cx="2556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1" name="CustomShape 10"/>
          <p:cNvSpPr/>
          <p:nvPr/>
        </p:nvSpPr>
        <p:spPr>
          <a:xfrm>
            <a:off x="9025560" y="-2160"/>
            <a:ext cx="7200" cy="61992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2" name="CustomShape 11"/>
          <p:cNvSpPr/>
          <p:nvPr/>
        </p:nvSpPr>
        <p:spPr>
          <a:xfrm>
            <a:off x="8975520" y="-2160"/>
            <a:ext cx="25560" cy="61992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3" name="CustomShape 12"/>
          <p:cNvSpPr/>
          <p:nvPr/>
        </p:nvSpPr>
        <p:spPr>
          <a:xfrm>
            <a:off x="8915760" y="360"/>
            <a:ext cx="52920" cy="58356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4" name="CustomShape 13"/>
          <p:cNvSpPr/>
          <p:nvPr/>
        </p:nvSpPr>
        <p:spPr>
          <a:xfrm>
            <a:off x="8873640" y="360"/>
            <a:ext cx="7200" cy="58356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5" name="PlaceHolder 14"/>
          <p:cNvSpPr>
            <a:spLocks noGrp="1"/>
          </p:cNvSpPr>
          <p:nvPr>
            <p:ph type="title"/>
          </p:nvPr>
        </p:nvSpPr>
        <p:spPr>
          <a:xfrm>
            <a:off x="457200" y="273600"/>
            <a:ext cx="8228520" cy="1144080"/>
          </a:xfrm>
          <a:prstGeom prst="rect">
            <a:avLst/>
          </a:prstGeom>
        </p:spPr>
        <p:txBody>
          <a:bodyPr lIns="0" rIns="0" tIns="0" bIns="0" anchor="ctr"/>
          <a:p>
            <a:r>
              <a:rPr b="0" lang="el-GR" sz="1800" spc="-1" strike="noStrike">
                <a:latin typeface="Arial"/>
              </a:rPr>
              <a:t>Click to edit the title text format</a:t>
            </a:r>
            <a:endParaRPr b="0" lang="el-GR" sz="1800" spc="-1" strike="noStrike">
              <a:latin typeface="Arial"/>
            </a:endParaRPr>
          </a:p>
        </p:txBody>
      </p:sp>
      <p:sp>
        <p:nvSpPr>
          <p:cNvPr id="76" name="PlaceHolder 15"/>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l-GR" sz="1800" spc="-1" strike="noStrike">
                <a:latin typeface="Arial"/>
              </a:rPr>
              <a:t>Click to edit the outline text format</a:t>
            </a:r>
            <a:endParaRPr b="0" lang="el-GR" sz="1800" spc="-1" strike="noStrike">
              <a:latin typeface="Arial"/>
            </a:endParaRPr>
          </a:p>
          <a:p>
            <a:pPr lvl="1" marL="864000" indent="-324000">
              <a:spcBef>
                <a:spcPts val="1134"/>
              </a:spcBef>
              <a:buClr>
                <a:srgbClr val="000000"/>
              </a:buClr>
              <a:buSzPct val="75000"/>
              <a:buFont typeface="Symbol" charset="2"/>
              <a:buChar char=""/>
            </a:pPr>
            <a:r>
              <a:rPr b="0" lang="el-GR" sz="1800" spc="-1" strike="noStrike">
                <a:latin typeface="Arial"/>
              </a:rPr>
              <a:t>Second Outline Level</a:t>
            </a:r>
            <a:endParaRPr b="0" lang="el-GR" sz="1800" spc="-1" strike="noStrike">
              <a:latin typeface="Arial"/>
            </a:endParaRPr>
          </a:p>
          <a:p>
            <a:pPr lvl="2" marL="1296000" indent="-288000">
              <a:spcBef>
                <a:spcPts val="850"/>
              </a:spcBef>
              <a:buClr>
                <a:srgbClr val="000000"/>
              </a:buClr>
              <a:buSzPct val="45000"/>
              <a:buFont typeface="Wingdings" charset="2"/>
              <a:buChar char=""/>
            </a:pPr>
            <a:r>
              <a:rPr b="0" lang="el-GR" sz="1800" spc="-1" strike="noStrike">
                <a:latin typeface="Arial"/>
              </a:rPr>
              <a:t>Third Outline Level</a:t>
            </a:r>
            <a:endParaRPr b="0" lang="el-GR" sz="1800" spc="-1" strike="noStrike">
              <a:latin typeface="Arial"/>
            </a:endParaRPr>
          </a:p>
          <a:p>
            <a:pPr lvl="3" marL="1728000" indent="-216000">
              <a:spcBef>
                <a:spcPts val="567"/>
              </a:spcBef>
              <a:buClr>
                <a:srgbClr val="000000"/>
              </a:buClr>
              <a:buSzPct val="75000"/>
              <a:buFont typeface="Symbol" charset="2"/>
              <a:buChar char=""/>
            </a:pPr>
            <a:r>
              <a:rPr b="0" lang="el-GR" sz="1800" spc="-1" strike="noStrike">
                <a:latin typeface="Arial"/>
              </a:rPr>
              <a:t>Fourth Outline Level</a:t>
            </a:r>
            <a:endParaRPr b="0" lang="el-GR" sz="1800" spc="-1" strike="noStrike">
              <a:latin typeface="Arial"/>
            </a:endParaRPr>
          </a:p>
          <a:p>
            <a:pPr lvl="4" marL="2160000" indent="-216000">
              <a:spcBef>
                <a:spcPts val="283"/>
              </a:spcBef>
              <a:buClr>
                <a:srgbClr val="000000"/>
              </a:buClr>
              <a:buSzPct val="45000"/>
              <a:buFont typeface="Wingdings" charset="2"/>
              <a:buChar char=""/>
            </a:pPr>
            <a:r>
              <a:rPr b="0" lang="el-GR" sz="1800" spc="-1" strike="noStrike">
                <a:latin typeface="Arial"/>
              </a:rPr>
              <a:t>Fifth Outline Level</a:t>
            </a:r>
            <a:endParaRPr b="0" lang="el-GR" sz="1800" spc="-1" strike="noStrike">
              <a:latin typeface="Arial"/>
            </a:endParaRPr>
          </a:p>
          <a:p>
            <a:pPr lvl="5" marL="2592000" indent="-216000">
              <a:spcBef>
                <a:spcPts val="283"/>
              </a:spcBef>
              <a:buClr>
                <a:srgbClr val="000000"/>
              </a:buClr>
              <a:buSzPct val="45000"/>
              <a:buFont typeface="Wingdings" charset="2"/>
              <a:buChar char=""/>
            </a:pPr>
            <a:r>
              <a:rPr b="0" lang="el-GR" sz="1800" spc="-1" strike="noStrike">
                <a:latin typeface="Arial"/>
              </a:rPr>
              <a:t>Sixth Outline Level</a:t>
            </a:r>
            <a:endParaRPr b="0" lang="el-GR" sz="1800" spc="-1" strike="noStrike">
              <a:latin typeface="Arial"/>
            </a:endParaRPr>
          </a:p>
          <a:p>
            <a:pPr lvl="6" marL="3024000" indent="-216000">
              <a:spcBef>
                <a:spcPts val="283"/>
              </a:spcBef>
              <a:buClr>
                <a:srgbClr val="000000"/>
              </a:buClr>
              <a:buSzPct val="45000"/>
              <a:buFont typeface="Wingdings" charset="2"/>
              <a:buChar char=""/>
            </a:pPr>
            <a:r>
              <a:rPr b="0" lang="el-GR" sz="1800" spc="-1" strike="noStrike">
                <a:latin typeface="Arial"/>
              </a:rPr>
              <a:t>Seventh Outline Level</a:t>
            </a:r>
            <a:endParaRPr b="0" lang="el-G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CustomShape 1"/>
          <p:cNvSpPr/>
          <p:nvPr/>
        </p:nvSpPr>
        <p:spPr>
          <a:xfrm>
            <a:off x="0" y="366840"/>
            <a:ext cx="9142200" cy="824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4" name="CustomShape 2"/>
          <p:cNvSpPr/>
          <p:nvPr/>
        </p:nvSpPr>
        <p:spPr>
          <a:xfrm>
            <a:off x="0" y="0"/>
            <a:ext cx="9142200" cy="30888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5" name="CustomShape 3"/>
          <p:cNvSpPr/>
          <p:nvPr/>
        </p:nvSpPr>
        <p:spPr>
          <a:xfrm>
            <a:off x="0" y="308160"/>
            <a:ext cx="9142200" cy="896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6" name="CustomShape 4"/>
          <p:cNvSpPr/>
          <p:nvPr/>
        </p:nvSpPr>
        <p:spPr>
          <a:xfrm flipV="1">
            <a:off x="5410080" y="358920"/>
            <a:ext cx="3732120" cy="892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7" name="CustomShape 5"/>
          <p:cNvSpPr/>
          <p:nvPr/>
        </p:nvSpPr>
        <p:spPr>
          <a:xfrm flipV="1">
            <a:off x="5410080" y="438120"/>
            <a:ext cx="3732120" cy="17820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8" name="CustomShape 6"/>
          <p:cNvSpPr/>
          <p:nvPr/>
        </p:nvSpPr>
        <p:spPr>
          <a:xfrm>
            <a:off x="5407200" y="497520"/>
            <a:ext cx="3061440" cy="255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9" name="CustomShape 7"/>
          <p:cNvSpPr/>
          <p:nvPr/>
        </p:nvSpPr>
        <p:spPr>
          <a:xfrm>
            <a:off x="7373520" y="588960"/>
            <a:ext cx="1598400" cy="3492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0" name="CustomShape 8"/>
          <p:cNvSpPr/>
          <p:nvPr/>
        </p:nvSpPr>
        <p:spPr>
          <a:xfrm>
            <a:off x="9084960" y="-2160"/>
            <a:ext cx="5580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1" name="CustomShape 9"/>
          <p:cNvSpPr/>
          <p:nvPr/>
        </p:nvSpPr>
        <p:spPr>
          <a:xfrm>
            <a:off x="9044640" y="-2160"/>
            <a:ext cx="2556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2" name="CustomShape 10"/>
          <p:cNvSpPr/>
          <p:nvPr/>
        </p:nvSpPr>
        <p:spPr>
          <a:xfrm>
            <a:off x="9025560" y="-2160"/>
            <a:ext cx="7200" cy="61992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3" name="CustomShape 11"/>
          <p:cNvSpPr/>
          <p:nvPr/>
        </p:nvSpPr>
        <p:spPr>
          <a:xfrm>
            <a:off x="8975520" y="-2160"/>
            <a:ext cx="25560" cy="61992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4" name="CustomShape 12"/>
          <p:cNvSpPr/>
          <p:nvPr/>
        </p:nvSpPr>
        <p:spPr>
          <a:xfrm>
            <a:off x="8915760" y="360"/>
            <a:ext cx="52920" cy="58356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5" name="CustomShape 13"/>
          <p:cNvSpPr/>
          <p:nvPr/>
        </p:nvSpPr>
        <p:spPr>
          <a:xfrm>
            <a:off x="8873640" y="360"/>
            <a:ext cx="7200" cy="58356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6" name="PlaceHolder 14"/>
          <p:cNvSpPr>
            <a:spLocks noGrp="1"/>
          </p:cNvSpPr>
          <p:nvPr>
            <p:ph type="title"/>
          </p:nvPr>
        </p:nvSpPr>
        <p:spPr>
          <a:xfrm>
            <a:off x="457200" y="273600"/>
            <a:ext cx="8229240" cy="1144800"/>
          </a:xfrm>
          <a:prstGeom prst="rect">
            <a:avLst/>
          </a:prstGeom>
        </p:spPr>
        <p:txBody>
          <a:bodyPr lIns="0" rIns="0" tIns="0" bIns="0" anchor="ctr"/>
          <a:p>
            <a:pPr algn="ctr"/>
            <a:r>
              <a:rPr b="0" lang="el-GR" sz="4400" spc="-1" strike="noStrike">
                <a:latin typeface="Arial"/>
              </a:rPr>
              <a:t>Click to edit the title text format</a:t>
            </a:r>
            <a:endParaRPr b="0" lang="el-GR" sz="4400" spc="-1" strike="noStrike">
              <a:latin typeface="Arial"/>
            </a:endParaRPr>
          </a:p>
        </p:txBody>
      </p:sp>
      <p:sp>
        <p:nvSpPr>
          <p:cNvPr id="127"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l-GR" sz="3200" spc="-1" strike="noStrike">
                <a:latin typeface="Arial"/>
              </a:rPr>
              <a:t>Click to edit the outline text format</a:t>
            </a:r>
            <a:endParaRPr b="0" lang="el-GR" sz="3200" spc="-1" strike="noStrike">
              <a:latin typeface="Arial"/>
            </a:endParaRPr>
          </a:p>
          <a:p>
            <a:pPr lvl="1" marL="864000" indent="-324000">
              <a:spcBef>
                <a:spcPts val="1134"/>
              </a:spcBef>
              <a:buClr>
                <a:srgbClr val="000000"/>
              </a:buClr>
              <a:buSzPct val="75000"/>
              <a:buFont typeface="Symbol" charset="2"/>
              <a:buChar char=""/>
            </a:pPr>
            <a:r>
              <a:rPr b="0" lang="el-GR" sz="2800" spc="-1" strike="noStrike">
                <a:latin typeface="Arial"/>
              </a:rPr>
              <a:t>Second Outline Level</a:t>
            </a:r>
            <a:endParaRPr b="0" lang="el-GR" sz="2800" spc="-1" strike="noStrike">
              <a:latin typeface="Arial"/>
            </a:endParaRPr>
          </a:p>
          <a:p>
            <a:pPr lvl="2" marL="1296000" indent="-288000">
              <a:spcBef>
                <a:spcPts val="850"/>
              </a:spcBef>
              <a:buClr>
                <a:srgbClr val="000000"/>
              </a:buClr>
              <a:buSzPct val="45000"/>
              <a:buFont typeface="Wingdings" charset="2"/>
              <a:buChar char=""/>
            </a:pPr>
            <a:r>
              <a:rPr b="0" lang="el-GR" sz="2400" spc="-1" strike="noStrike">
                <a:latin typeface="Arial"/>
              </a:rPr>
              <a:t>Third Outline Level</a:t>
            </a:r>
            <a:endParaRPr b="0" lang="el-GR" sz="2400" spc="-1" strike="noStrike">
              <a:latin typeface="Arial"/>
            </a:endParaRPr>
          </a:p>
          <a:p>
            <a:pPr lvl="3" marL="1728000" indent="-216000">
              <a:spcBef>
                <a:spcPts val="567"/>
              </a:spcBef>
              <a:buClr>
                <a:srgbClr val="000000"/>
              </a:buClr>
              <a:buSzPct val="75000"/>
              <a:buFont typeface="Symbol" charset="2"/>
              <a:buChar char=""/>
            </a:pPr>
            <a:r>
              <a:rPr b="0" lang="el-GR" sz="2000" spc="-1" strike="noStrike">
                <a:latin typeface="Arial"/>
              </a:rPr>
              <a:t>Fourth Outline Level</a:t>
            </a:r>
            <a:endParaRPr b="0" lang="el-GR" sz="2000" spc="-1" strike="noStrike">
              <a:latin typeface="Arial"/>
            </a:endParaRPr>
          </a:p>
          <a:p>
            <a:pPr lvl="4" marL="2160000" indent="-216000">
              <a:spcBef>
                <a:spcPts val="283"/>
              </a:spcBef>
              <a:buClr>
                <a:srgbClr val="000000"/>
              </a:buClr>
              <a:buSzPct val="45000"/>
              <a:buFont typeface="Wingdings" charset="2"/>
              <a:buChar char=""/>
            </a:pPr>
            <a:r>
              <a:rPr b="0" lang="el-GR" sz="2000" spc="-1" strike="noStrike">
                <a:latin typeface="Arial"/>
              </a:rPr>
              <a:t>Fifth Outline Level</a:t>
            </a:r>
            <a:endParaRPr b="0" lang="el-GR" sz="2000" spc="-1" strike="noStrike">
              <a:latin typeface="Arial"/>
            </a:endParaRPr>
          </a:p>
          <a:p>
            <a:pPr lvl="5" marL="2592000" indent="-216000">
              <a:spcBef>
                <a:spcPts val="283"/>
              </a:spcBef>
              <a:buClr>
                <a:srgbClr val="000000"/>
              </a:buClr>
              <a:buSzPct val="45000"/>
              <a:buFont typeface="Wingdings" charset="2"/>
              <a:buChar char=""/>
            </a:pPr>
            <a:r>
              <a:rPr b="0" lang="el-GR" sz="2000" spc="-1" strike="noStrike">
                <a:latin typeface="Arial"/>
              </a:rPr>
              <a:t>Sixth Outline Level</a:t>
            </a:r>
            <a:endParaRPr b="0" lang="el-GR" sz="2000" spc="-1" strike="noStrike">
              <a:latin typeface="Arial"/>
            </a:endParaRPr>
          </a:p>
          <a:p>
            <a:pPr lvl="6" marL="3024000" indent="-216000">
              <a:spcBef>
                <a:spcPts val="283"/>
              </a:spcBef>
              <a:buClr>
                <a:srgbClr val="000000"/>
              </a:buClr>
              <a:buSzPct val="45000"/>
              <a:buFont typeface="Wingdings" charset="2"/>
              <a:buChar char=""/>
            </a:pPr>
            <a:r>
              <a:rPr b="0" lang="el-GR" sz="2000" spc="-1" strike="noStrike">
                <a:latin typeface="Arial"/>
              </a:rPr>
              <a:t>Seventh Outline Level</a:t>
            </a:r>
            <a:endParaRPr b="0" lang="el-G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0" y="366840"/>
            <a:ext cx="9142200" cy="824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5" name="CustomShape 2"/>
          <p:cNvSpPr/>
          <p:nvPr/>
        </p:nvSpPr>
        <p:spPr>
          <a:xfrm>
            <a:off x="0" y="0"/>
            <a:ext cx="9142200" cy="30888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6" name="CustomShape 3"/>
          <p:cNvSpPr/>
          <p:nvPr/>
        </p:nvSpPr>
        <p:spPr>
          <a:xfrm>
            <a:off x="0" y="308160"/>
            <a:ext cx="9142200" cy="896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7" name="CustomShape 4"/>
          <p:cNvSpPr/>
          <p:nvPr/>
        </p:nvSpPr>
        <p:spPr>
          <a:xfrm flipV="1">
            <a:off x="5410080" y="358920"/>
            <a:ext cx="3732120" cy="892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8" name="CustomShape 5"/>
          <p:cNvSpPr/>
          <p:nvPr/>
        </p:nvSpPr>
        <p:spPr>
          <a:xfrm flipV="1">
            <a:off x="5410080" y="438120"/>
            <a:ext cx="3732120" cy="17820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9" name="CustomShape 6"/>
          <p:cNvSpPr/>
          <p:nvPr/>
        </p:nvSpPr>
        <p:spPr>
          <a:xfrm>
            <a:off x="5407200" y="497520"/>
            <a:ext cx="3061440" cy="255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0" name="CustomShape 7"/>
          <p:cNvSpPr/>
          <p:nvPr/>
        </p:nvSpPr>
        <p:spPr>
          <a:xfrm>
            <a:off x="7373520" y="588960"/>
            <a:ext cx="1598400" cy="3492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1" name="CustomShape 8"/>
          <p:cNvSpPr/>
          <p:nvPr/>
        </p:nvSpPr>
        <p:spPr>
          <a:xfrm>
            <a:off x="9084960" y="-2160"/>
            <a:ext cx="5580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2" name="CustomShape 9"/>
          <p:cNvSpPr/>
          <p:nvPr/>
        </p:nvSpPr>
        <p:spPr>
          <a:xfrm>
            <a:off x="9044640" y="-2160"/>
            <a:ext cx="2556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3" name="CustomShape 10"/>
          <p:cNvSpPr/>
          <p:nvPr/>
        </p:nvSpPr>
        <p:spPr>
          <a:xfrm>
            <a:off x="9025560" y="-2160"/>
            <a:ext cx="7200" cy="61992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4" name="CustomShape 11"/>
          <p:cNvSpPr/>
          <p:nvPr/>
        </p:nvSpPr>
        <p:spPr>
          <a:xfrm>
            <a:off x="8975520" y="-2160"/>
            <a:ext cx="25560" cy="61992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5" name="CustomShape 12"/>
          <p:cNvSpPr/>
          <p:nvPr/>
        </p:nvSpPr>
        <p:spPr>
          <a:xfrm>
            <a:off x="8915760" y="360"/>
            <a:ext cx="52920" cy="58356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6" name="CustomShape 13"/>
          <p:cNvSpPr/>
          <p:nvPr/>
        </p:nvSpPr>
        <p:spPr>
          <a:xfrm>
            <a:off x="8873640" y="360"/>
            <a:ext cx="7200" cy="58356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7" name="PlaceHolder 14"/>
          <p:cNvSpPr>
            <a:spLocks noGrp="1"/>
          </p:cNvSpPr>
          <p:nvPr>
            <p:ph type="title"/>
          </p:nvPr>
        </p:nvSpPr>
        <p:spPr>
          <a:xfrm>
            <a:off x="457200" y="273600"/>
            <a:ext cx="8229240" cy="1144800"/>
          </a:xfrm>
          <a:prstGeom prst="rect">
            <a:avLst/>
          </a:prstGeom>
        </p:spPr>
        <p:txBody>
          <a:bodyPr lIns="0" rIns="0" tIns="0" bIns="0" anchor="ctr"/>
          <a:p>
            <a:pPr algn="ctr"/>
            <a:r>
              <a:rPr b="0" lang="el-GR" sz="4400" spc="-1" strike="noStrike">
                <a:latin typeface="Arial"/>
              </a:rPr>
              <a:t>Click to edit the title text format</a:t>
            </a:r>
            <a:endParaRPr b="0" lang="el-GR" sz="4400" spc="-1" strike="noStrike">
              <a:latin typeface="Arial"/>
            </a:endParaRPr>
          </a:p>
        </p:txBody>
      </p:sp>
      <p:sp>
        <p:nvSpPr>
          <p:cNvPr id="178"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l-GR" sz="3200" spc="-1" strike="noStrike">
                <a:latin typeface="Arial"/>
              </a:rPr>
              <a:t>Click to edit the outline text format</a:t>
            </a:r>
            <a:endParaRPr b="0" lang="el-GR" sz="3200" spc="-1" strike="noStrike">
              <a:latin typeface="Arial"/>
            </a:endParaRPr>
          </a:p>
          <a:p>
            <a:pPr lvl="1" marL="864000" indent="-324000">
              <a:spcBef>
                <a:spcPts val="1134"/>
              </a:spcBef>
              <a:buClr>
                <a:srgbClr val="000000"/>
              </a:buClr>
              <a:buSzPct val="75000"/>
              <a:buFont typeface="Symbol" charset="2"/>
              <a:buChar char=""/>
            </a:pPr>
            <a:r>
              <a:rPr b="0" lang="el-GR" sz="2800" spc="-1" strike="noStrike">
                <a:latin typeface="Arial"/>
              </a:rPr>
              <a:t>Second Outline Level</a:t>
            </a:r>
            <a:endParaRPr b="0" lang="el-GR" sz="2800" spc="-1" strike="noStrike">
              <a:latin typeface="Arial"/>
            </a:endParaRPr>
          </a:p>
          <a:p>
            <a:pPr lvl="2" marL="1296000" indent="-288000">
              <a:spcBef>
                <a:spcPts val="850"/>
              </a:spcBef>
              <a:buClr>
                <a:srgbClr val="000000"/>
              </a:buClr>
              <a:buSzPct val="45000"/>
              <a:buFont typeface="Wingdings" charset="2"/>
              <a:buChar char=""/>
            </a:pPr>
            <a:r>
              <a:rPr b="0" lang="el-GR" sz="2400" spc="-1" strike="noStrike">
                <a:latin typeface="Arial"/>
              </a:rPr>
              <a:t>Third Outline Level</a:t>
            </a:r>
            <a:endParaRPr b="0" lang="el-GR" sz="2400" spc="-1" strike="noStrike">
              <a:latin typeface="Arial"/>
            </a:endParaRPr>
          </a:p>
          <a:p>
            <a:pPr lvl="3" marL="1728000" indent="-216000">
              <a:spcBef>
                <a:spcPts val="567"/>
              </a:spcBef>
              <a:buClr>
                <a:srgbClr val="000000"/>
              </a:buClr>
              <a:buSzPct val="75000"/>
              <a:buFont typeface="Symbol" charset="2"/>
              <a:buChar char=""/>
            </a:pPr>
            <a:r>
              <a:rPr b="0" lang="el-GR" sz="2000" spc="-1" strike="noStrike">
                <a:latin typeface="Arial"/>
              </a:rPr>
              <a:t>Fourth Outline Level</a:t>
            </a:r>
            <a:endParaRPr b="0" lang="el-GR" sz="2000" spc="-1" strike="noStrike">
              <a:latin typeface="Arial"/>
            </a:endParaRPr>
          </a:p>
          <a:p>
            <a:pPr lvl="4" marL="2160000" indent="-216000">
              <a:spcBef>
                <a:spcPts val="283"/>
              </a:spcBef>
              <a:buClr>
                <a:srgbClr val="000000"/>
              </a:buClr>
              <a:buSzPct val="45000"/>
              <a:buFont typeface="Wingdings" charset="2"/>
              <a:buChar char=""/>
            </a:pPr>
            <a:r>
              <a:rPr b="0" lang="el-GR" sz="2000" spc="-1" strike="noStrike">
                <a:latin typeface="Arial"/>
              </a:rPr>
              <a:t>Fifth Outline Level</a:t>
            </a:r>
            <a:endParaRPr b="0" lang="el-GR" sz="2000" spc="-1" strike="noStrike">
              <a:latin typeface="Arial"/>
            </a:endParaRPr>
          </a:p>
          <a:p>
            <a:pPr lvl="5" marL="2592000" indent="-216000">
              <a:spcBef>
                <a:spcPts val="283"/>
              </a:spcBef>
              <a:buClr>
                <a:srgbClr val="000000"/>
              </a:buClr>
              <a:buSzPct val="45000"/>
              <a:buFont typeface="Wingdings" charset="2"/>
              <a:buChar char=""/>
            </a:pPr>
            <a:r>
              <a:rPr b="0" lang="el-GR" sz="2000" spc="-1" strike="noStrike">
                <a:latin typeface="Arial"/>
              </a:rPr>
              <a:t>Sixth Outline Level</a:t>
            </a:r>
            <a:endParaRPr b="0" lang="el-GR" sz="2000" spc="-1" strike="noStrike">
              <a:latin typeface="Arial"/>
            </a:endParaRPr>
          </a:p>
          <a:p>
            <a:pPr lvl="6" marL="3024000" indent="-216000">
              <a:spcBef>
                <a:spcPts val="283"/>
              </a:spcBef>
              <a:buClr>
                <a:srgbClr val="000000"/>
              </a:buClr>
              <a:buSzPct val="45000"/>
              <a:buFont typeface="Wingdings" charset="2"/>
              <a:buChar char=""/>
            </a:pPr>
            <a:r>
              <a:rPr b="0" lang="el-GR" sz="2000" spc="-1" strike="noStrike">
                <a:latin typeface="Arial"/>
              </a:rPr>
              <a:t>Seventh Outline Level</a:t>
            </a:r>
            <a:endParaRPr b="0" lang="el-G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5" name="CustomShape 1"/>
          <p:cNvSpPr/>
          <p:nvPr/>
        </p:nvSpPr>
        <p:spPr>
          <a:xfrm>
            <a:off x="0" y="366840"/>
            <a:ext cx="9142200" cy="824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16" name="CustomShape 2"/>
          <p:cNvSpPr/>
          <p:nvPr/>
        </p:nvSpPr>
        <p:spPr>
          <a:xfrm>
            <a:off x="0" y="0"/>
            <a:ext cx="9142200" cy="30888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17" name="CustomShape 3"/>
          <p:cNvSpPr/>
          <p:nvPr/>
        </p:nvSpPr>
        <p:spPr>
          <a:xfrm>
            <a:off x="0" y="308160"/>
            <a:ext cx="9142200" cy="896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18" name="CustomShape 4"/>
          <p:cNvSpPr/>
          <p:nvPr/>
        </p:nvSpPr>
        <p:spPr>
          <a:xfrm flipV="1">
            <a:off x="5410080" y="358920"/>
            <a:ext cx="3732120" cy="892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19" name="CustomShape 5"/>
          <p:cNvSpPr/>
          <p:nvPr/>
        </p:nvSpPr>
        <p:spPr>
          <a:xfrm flipV="1">
            <a:off x="5410080" y="438120"/>
            <a:ext cx="3732120" cy="17820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0" name="CustomShape 6"/>
          <p:cNvSpPr/>
          <p:nvPr/>
        </p:nvSpPr>
        <p:spPr>
          <a:xfrm>
            <a:off x="5407200" y="497520"/>
            <a:ext cx="3061440" cy="255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1" name="CustomShape 7"/>
          <p:cNvSpPr/>
          <p:nvPr/>
        </p:nvSpPr>
        <p:spPr>
          <a:xfrm>
            <a:off x="7373520" y="588960"/>
            <a:ext cx="1598400" cy="3492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2" name="CustomShape 8"/>
          <p:cNvSpPr/>
          <p:nvPr/>
        </p:nvSpPr>
        <p:spPr>
          <a:xfrm>
            <a:off x="9084960" y="-2160"/>
            <a:ext cx="5580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3" name="CustomShape 9"/>
          <p:cNvSpPr/>
          <p:nvPr/>
        </p:nvSpPr>
        <p:spPr>
          <a:xfrm>
            <a:off x="9044640" y="-2160"/>
            <a:ext cx="2556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4" name="CustomShape 10"/>
          <p:cNvSpPr/>
          <p:nvPr/>
        </p:nvSpPr>
        <p:spPr>
          <a:xfrm>
            <a:off x="9025560" y="-2160"/>
            <a:ext cx="7200" cy="61992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5" name="CustomShape 11"/>
          <p:cNvSpPr/>
          <p:nvPr/>
        </p:nvSpPr>
        <p:spPr>
          <a:xfrm>
            <a:off x="8975520" y="-2160"/>
            <a:ext cx="25560" cy="61992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6" name="CustomShape 12"/>
          <p:cNvSpPr/>
          <p:nvPr/>
        </p:nvSpPr>
        <p:spPr>
          <a:xfrm>
            <a:off x="8915760" y="360"/>
            <a:ext cx="52920" cy="58356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7" name="CustomShape 13"/>
          <p:cNvSpPr/>
          <p:nvPr/>
        </p:nvSpPr>
        <p:spPr>
          <a:xfrm>
            <a:off x="8873640" y="360"/>
            <a:ext cx="7200" cy="58356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8" name="PlaceHolder 14"/>
          <p:cNvSpPr>
            <a:spLocks noGrp="1"/>
          </p:cNvSpPr>
          <p:nvPr>
            <p:ph type="title"/>
          </p:nvPr>
        </p:nvSpPr>
        <p:spPr>
          <a:xfrm>
            <a:off x="457200" y="273600"/>
            <a:ext cx="8229240" cy="1144800"/>
          </a:xfrm>
          <a:prstGeom prst="rect">
            <a:avLst/>
          </a:prstGeom>
        </p:spPr>
        <p:txBody>
          <a:bodyPr lIns="0" rIns="0" tIns="0" bIns="0" anchor="ctr"/>
          <a:p>
            <a:pPr algn="ctr"/>
            <a:r>
              <a:rPr b="0" lang="el-GR" sz="4400" spc="-1" strike="noStrike">
                <a:latin typeface="Arial"/>
              </a:rPr>
              <a:t>Click to edit the title text format</a:t>
            </a:r>
            <a:endParaRPr b="0" lang="el-GR" sz="4400" spc="-1" strike="noStrike">
              <a:latin typeface="Arial"/>
            </a:endParaRPr>
          </a:p>
        </p:txBody>
      </p:sp>
      <p:sp>
        <p:nvSpPr>
          <p:cNvPr id="229"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l-GR" sz="3200" spc="-1" strike="noStrike">
                <a:latin typeface="Arial"/>
              </a:rPr>
              <a:t>Click to edit the outline text format</a:t>
            </a:r>
            <a:endParaRPr b="0" lang="el-GR" sz="3200" spc="-1" strike="noStrike">
              <a:latin typeface="Arial"/>
            </a:endParaRPr>
          </a:p>
          <a:p>
            <a:pPr lvl="1" marL="864000" indent="-324000">
              <a:spcBef>
                <a:spcPts val="1134"/>
              </a:spcBef>
              <a:buClr>
                <a:srgbClr val="000000"/>
              </a:buClr>
              <a:buSzPct val="75000"/>
              <a:buFont typeface="Symbol" charset="2"/>
              <a:buChar char=""/>
            </a:pPr>
            <a:r>
              <a:rPr b="0" lang="el-GR" sz="2800" spc="-1" strike="noStrike">
                <a:latin typeface="Arial"/>
              </a:rPr>
              <a:t>Second Outline Level</a:t>
            </a:r>
            <a:endParaRPr b="0" lang="el-GR" sz="2800" spc="-1" strike="noStrike">
              <a:latin typeface="Arial"/>
            </a:endParaRPr>
          </a:p>
          <a:p>
            <a:pPr lvl="2" marL="1296000" indent="-288000">
              <a:spcBef>
                <a:spcPts val="850"/>
              </a:spcBef>
              <a:buClr>
                <a:srgbClr val="000000"/>
              </a:buClr>
              <a:buSzPct val="45000"/>
              <a:buFont typeface="Wingdings" charset="2"/>
              <a:buChar char=""/>
            </a:pPr>
            <a:r>
              <a:rPr b="0" lang="el-GR" sz="2400" spc="-1" strike="noStrike">
                <a:latin typeface="Arial"/>
              </a:rPr>
              <a:t>Third Outline Level</a:t>
            </a:r>
            <a:endParaRPr b="0" lang="el-GR" sz="2400" spc="-1" strike="noStrike">
              <a:latin typeface="Arial"/>
            </a:endParaRPr>
          </a:p>
          <a:p>
            <a:pPr lvl="3" marL="1728000" indent="-216000">
              <a:spcBef>
                <a:spcPts val="567"/>
              </a:spcBef>
              <a:buClr>
                <a:srgbClr val="000000"/>
              </a:buClr>
              <a:buSzPct val="75000"/>
              <a:buFont typeface="Symbol" charset="2"/>
              <a:buChar char=""/>
            </a:pPr>
            <a:r>
              <a:rPr b="0" lang="el-GR" sz="2000" spc="-1" strike="noStrike">
                <a:latin typeface="Arial"/>
              </a:rPr>
              <a:t>Fourth Outline Level</a:t>
            </a:r>
            <a:endParaRPr b="0" lang="el-GR" sz="2000" spc="-1" strike="noStrike">
              <a:latin typeface="Arial"/>
            </a:endParaRPr>
          </a:p>
          <a:p>
            <a:pPr lvl="4" marL="2160000" indent="-216000">
              <a:spcBef>
                <a:spcPts val="283"/>
              </a:spcBef>
              <a:buClr>
                <a:srgbClr val="000000"/>
              </a:buClr>
              <a:buSzPct val="45000"/>
              <a:buFont typeface="Wingdings" charset="2"/>
              <a:buChar char=""/>
            </a:pPr>
            <a:r>
              <a:rPr b="0" lang="el-GR" sz="2000" spc="-1" strike="noStrike">
                <a:latin typeface="Arial"/>
              </a:rPr>
              <a:t>Fifth Outline Level</a:t>
            </a:r>
            <a:endParaRPr b="0" lang="el-GR" sz="2000" spc="-1" strike="noStrike">
              <a:latin typeface="Arial"/>
            </a:endParaRPr>
          </a:p>
          <a:p>
            <a:pPr lvl="5" marL="2592000" indent="-216000">
              <a:spcBef>
                <a:spcPts val="283"/>
              </a:spcBef>
              <a:buClr>
                <a:srgbClr val="000000"/>
              </a:buClr>
              <a:buSzPct val="45000"/>
              <a:buFont typeface="Wingdings" charset="2"/>
              <a:buChar char=""/>
            </a:pPr>
            <a:r>
              <a:rPr b="0" lang="el-GR" sz="2000" spc="-1" strike="noStrike">
                <a:latin typeface="Arial"/>
              </a:rPr>
              <a:t>Sixth Outline Level</a:t>
            </a:r>
            <a:endParaRPr b="0" lang="el-GR" sz="2000" spc="-1" strike="noStrike">
              <a:latin typeface="Arial"/>
            </a:endParaRPr>
          </a:p>
          <a:p>
            <a:pPr lvl="6" marL="3024000" indent="-216000">
              <a:spcBef>
                <a:spcPts val="283"/>
              </a:spcBef>
              <a:buClr>
                <a:srgbClr val="000000"/>
              </a:buClr>
              <a:buSzPct val="45000"/>
              <a:buFont typeface="Wingdings" charset="2"/>
              <a:buChar char=""/>
            </a:pPr>
            <a:r>
              <a:rPr b="0" lang="el-GR" sz="2000" spc="-1" strike="noStrike">
                <a:latin typeface="Arial"/>
              </a:rPr>
              <a:t>Seventh Outline Level</a:t>
            </a:r>
            <a:endParaRPr b="0" lang="el-G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6" name="CustomShape 1"/>
          <p:cNvSpPr/>
          <p:nvPr/>
        </p:nvSpPr>
        <p:spPr>
          <a:xfrm>
            <a:off x="0" y="366840"/>
            <a:ext cx="9142200" cy="8244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67" name="CustomShape 2"/>
          <p:cNvSpPr/>
          <p:nvPr/>
        </p:nvSpPr>
        <p:spPr>
          <a:xfrm>
            <a:off x="0" y="0"/>
            <a:ext cx="9142200" cy="30888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68" name="CustomShape 3"/>
          <p:cNvSpPr/>
          <p:nvPr/>
        </p:nvSpPr>
        <p:spPr>
          <a:xfrm>
            <a:off x="0" y="308160"/>
            <a:ext cx="9142200" cy="896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69" name="CustomShape 4"/>
          <p:cNvSpPr/>
          <p:nvPr/>
        </p:nvSpPr>
        <p:spPr>
          <a:xfrm flipV="1">
            <a:off x="5410080" y="358920"/>
            <a:ext cx="3732120" cy="892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0" name="CustomShape 5"/>
          <p:cNvSpPr/>
          <p:nvPr/>
        </p:nvSpPr>
        <p:spPr>
          <a:xfrm flipV="1">
            <a:off x="5410080" y="438120"/>
            <a:ext cx="3732120" cy="17820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1" name="CustomShape 6"/>
          <p:cNvSpPr/>
          <p:nvPr/>
        </p:nvSpPr>
        <p:spPr>
          <a:xfrm>
            <a:off x="5407200" y="497520"/>
            <a:ext cx="3061440" cy="2556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2" name="CustomShape 7"/>
          <p:cNvSpPr/>
          <p:nvPr/>
        </p:nvSpPr>
        <p:spPr>
          <a:xfrm>
            <a:off x="7373520" y="588960"/>
            <a:ext cx="1598400" cy="3492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3" name="CustomShape 8"/>
          <p:cNvSpPr/>
          <p:nvPr/>
        </p:nvSpPr>
        <p:spPr>
          <a:xfrm>
            <a:off x="9084960" y="-2160"/>
            <a:ext cx="5580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4" name="CustomShape 9"/>
          <p:cNvSpPr/>
          <p:nvPr/>
        </p:nvSpPr>
        <p:spPr>
          <a:xfrm>
            <a:off x="9044640" y="-2160"/>
            <a:ext cx="25560" cy="61992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5" name="CustomShape 10"/>
          <p:cNvSpPr/>
          <p:nvPr/>
        </p:nvSpPr>
        <p:spPr>
          <a:xfrm>
            <a:off x="9025560" y="-2160"/>
            <a:ext cx="7200" cy="61992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6" name="CustomShape 11"/>
          <p:cNvSpPr/>
          <p:nvPr/>
        </p:nvSpPr>
        <p:spPr>
          <a:xfrm>
            <a:off x="8975520" y="-2160"/>
            <a:ext cx="25560" cy="61992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7" name="CustomShape 12"/>
          <p:cNvSpPr/>
          <p:nvPr/>
        </p:nvSpPr>
        <p:spPr>
          <a:xfrm>
            <a:off x="8915760" y="360"/>
            <a:ext cx="52920" cy="58356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8" name="CustomShape 13"/>
          <p:cNvSpPr/>
          <p:nvPr/>
        </p:nvSpPr>
        <p:spPr>
          <a:xfrm>
            <a:off x="8873640" y="360"/>
            <a:ext cx="7200" cy="58356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79" name="PlaceHolder 14"/>
          <p:cNvSpPr>
            <a:spLocks noGrp="1"/>
          </p:cNvSpPr>
          <p:nvPr>
            <p:ph type="title"/>
          </p:nvPr>
        </p:nvSpPr>
        <p:spPr>
          <a:xfrm>
            <a:off x="457200" y="273600"/>
            <a:ext cx="8228520" cy="1144080"/>
          </a:xfrm>
          <a:prstGeom prst="rect">
            <a:avLst/>
          </a:prstGeom>
        </p:spPr>
        <p:txBody>
          <a:bodyPr lIns="0" rIns="0" tIns="0" bIns="0" anchor="ctr"/>
          <a:p>
            <a:r>
              <a:rPr b="0" lang="el-GR" sz="1800" spc="-1" strike="noStrike">
                <a:latin typeface="Arial"/>
              </a:rPr>
              <a:t>Click to edit the title text format</a:t>
            </a:r>
            <a:endParaRPr b="0" lang="el-GR" sz="1800" spc="-1" strike="noStrike">
              <a:latin typeface="Arial"/>
            </a:endParaRPr>
          </a:p>
        </p:txBody>
      </p:sp>
      <p:sp>
        <p:nvSpPr>
          <p:cNvPr id="280"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l-GR" sz="3200" spc="-1" strike="noStrike">
                <a:latin typeface="Arial"/>
              </a:rPr>
              <a:t>Click to edit the outline text format</a:t>
            </a:r>
            <a:endParaRPr b="0" lang="el-GR" sz="3200" spc="-1" strike="noStrike">
              <a:latin typeface="Arial"/>
            </a:endParaRPr>
          </a:p>
          <a:p>
            <a:pPr lvl="1" marL="864000" indent="-324000">
              <a:spcBef>
                <a:spcPts val="1134"/>
              </a:spcBef>
              <a:buClr>
                <a:srgbClr val="000000"/>
              </a:buClr>
              <a:buSzPct val="75000"/>
              <a:buFont typeface="Symbol" charset="2"/>
              <a:buChar char=""/>
            </a:pPr>
            <a:r>
              <a:rPr b="0" lang="el-GR" sz="2800" spc="-1" strike="noStrike">
                <a:latin typeface="Arial"/>
              </a:rPr>
              <a:t>Second Outline Level</a:t>
            </a:r>
            <a:endParaRPr b="0" lang="el-GR" sz="2800" spc="-1" strike="noStrike">
              <a:latin typeface="Arial"/>
            </a:endParaRPr>
          </a:p>
          <a:p>
            <a:pPr lvl="2" marL="1296000" indent="-288000">
              <a:spcBef>
                <a:spcPts val="850"/>
              </a:spcBef>
              <a:buClr>
                <a:srgbClr val="000000"/>
              </a:buClr>
              <a:buSzPct val="45000"/>
              <a:buFont typeface="Wingdings" charset="2"/>
              <a:buChar char=""/>
            </a:pPr>
            <a:r>
              <a:rPr b="0" lang="el-GR" sz="2400" spc="-1" strike="noStrike">
                <a:latin typeface="Arial"/>
              </a:rPr>
              <a:t>Third Outline Level</a:t>
            </a:r>
            <a:endParaRPr b="0" lang="el-GR" sz="2400" spc="-1" strike="noStrike">
              <a:latin typeface="Arial"/>
            </a:endParaRPr>
          </a:p>
          <a:p>
            <a:pPr lvl="3" marL="1728000" indent="-216000">
              <a:spcBef>
                <a:spcPts val="567"/>
              </a:spcBef>
              <a:buClr>
                <a:srgbClr val="000000"/>
              </a:buClr>
              <a:buSzPct val="75000"/>
              <a:buFont typeface="Symbol" charset="2"/>
              <a:buChar char=""/>
            </a:pPr>
            <a:r>
              <a:rPr b="0" lang="el-GR" sz="2000" spc="-1" strike="noStrike">
                <a:latin typeface="Arial"/>
              </a:rPr>
              <a:t>Fourth Outline Level</a:t>
            </a:r>
            <a:endParaRPr b="0" lang="el-GR" sz="2000" spc="-1" strike="noStrike">
              <a:latin typeface="Arial"/>
            </a:endParaRPr>
          </a:p>
          <a:p>
            <a:pPr lvl="4" marL="2160000" indent="-216000">
              <a:spcBef>
                <a:spcPts val="283"/>
              </a:spcBef>
              <a:buClr>
                <a:srgbClr val="000000"/>
              </a:buClr>
              <a:buSzPct val="45000"/>
              <a:buFont typeface="Wingdings" charset="2"/>
              <a:buChar char=""/>
            </a:pPr>
            <a:r>
              <a:rPr b="0" lang="el-GR" sz="2000" spc="-1" strike="noStrike">
                <a:latin typeface="Arial"/>
              </a:rPr>
              <a:t>Fifth Outline Level</a:t>
            </a:r>
            <a:endParaRPr b="0" lang="el-GR" sz="2000" spc="-1" strike="noStrike">
              <a:latin typeface="Arial"/>
            </a:endParaRPr>
          </a:p>
          <a:p>
            <a:pPr lvl="5" marL="2592000" indent="-216000">
              <a:spcBef>
                <a:spcPts val="283"/>
              </a:spcBef>
              <a:buClr>
                <a:srgbClr val="000000"/>
              </a:buClr>
              <a:buSzPct val="45000"/>
              <a:buFont typeface="Wingdings" charset="2"/>
              <a:buChar char=""/>
            </a:pPr>
            <a:r>
              <a:rPr b="0" lang="el-GR" sz="2000" spc="-1" strike="noStrike">
                <a:latin typeface="Arial"/>
              </a:rPr>
              <a:t>Sixth Outline Level</a:t>
            </a:r>
            <a:endParaRPr b="0" lang="el-GR" sz="2000" spc="-1" strike="noStrike">
              <a:latin typeface="Arial"/>
            </a:endParaRPr>
          </a:p>
          <a:p>
            <a:pPr lvl="6" marL="3024000" indent="-216000">
              <a:spcBef>
                <a:spcPts val="283"/>
              </a:spcBef>
              <a:buClr>
                <a:srgbClr val="000000"/>
              </a:buClr>
              <a:buSzPct val="45000"/>
              <a:buFont typeface="Wingdings" charset="2"/>
              <a:buChar char=""/>
            </a:pPr>
            <a:r>
              <a:rPr b="0" lang="el-GR" sz="2000" spc="-1" strike="noStrike">
                <a:latin typeface="Arial"/>
              </a:rPr>
              <a:t>Seventh Outline Level</a:t>
            </a:r>
            <a:endParaRPr b="0" lang="el-G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image" Target="../media/image4.jpeg"/><Relationship Id="rId4" Type="http://schemas.openxmlformats.org/officeDocument/2006/relationships/slideLayout" Target="../slideLayouts/slideLayout49.xml"/><Relationship Id="rId5"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457200" y="2401920"/>
            <a:ext cx="8456400" cy="1468080"/>
          </a:xfrm>
          <a:prstGeom prst="rect">
            <a:avLst/>
          </a:prstGeom>
          <a:noFill/>
          <a:ln>
            <a:noFill/>
          </a:ln>
        </p:spPr>
        <p:style>
          <a:lnRef idx="0"/>
          <a:fillRef idx="0"/>
          <a:effectRef idx="0"/>
          <a:fontRef idx="minor"/>
        </p:style>
        <p:txBody>
          <a:bodyPr lIns="90000" rIns="90000" tIns="45000" bIns="45000" anchor="b"/>
          <a:p>
            <a:pPr>
              <a:lnSpc>
                <a:spcPct val="100000"/>
              </a:lnSpc>
            </a:pPr>
            <a:r>
              <a:rPr b="0" lang="el-GR" sz="4400" spc="-1" strike="noStrike">
                <a:solidFill>
                  <a:srgbClr val="ffffff"/>
                </a:solidFill>
                <a:latin typeface="Trebuchet MS"/>
                <a:ea typeface="DejaVu Sans"/>
              </a:rPr>
              <a:t>Machine learning and Linear Classifiers</a:t>
            </a:r>
            <a:endParaRPr b="0" lang="el-GR" sz="4400" spc="-1" strike="noStrike">
              <a:latin typeface="Arial"/>
            </a:endParaRPr>
          </a:p>
        </p:txBody>
      </p:sp>
      <p:sp>
        <p:nvSpPr>
          <p:cNvPr id="324" name="CustomShape 2"/>
          <p:cNvSpPr/>
          <p:nvPr/>
        </p:nvSpPr>
        <p:spPr>
          <a:xfrm>
            <a:off x="457200" y="3899880"/>
            <a:ext cx="4951080" cy="1750680"/>
          </a:xfrm>
          <a:prstGeom prst="rect">
            <a:avLst/>
          </a:prstGeom>
          <a:noFill/>
          <a:ln>
            <a:noFill/>
          </a:ln>
        </p:spPr>
        <p:style>
          <a:lnRef idx="0"/>
          <a:fillRef idx="0"/>
          <a:effectRef idx="0"/>
          <a:fontRef idx="minor"/>
        </p:style>
        <p:txBody>
          <a:bodyPr lIns="90000" rIns="90000" tIns="45000" bIns="45000"/>
          <a:p>
            <a:pPr marL="64080">
              <a:lnSpc>
                <a:spcPct val="100000"/>
              </a:lnSpc>
              <a:spcBef>
                <a:spcPts val="300"/>
              </a:spcBef>
            </a:pPr>
            <a:r>
              <a:rPr b="0" lang="el-GR" sz="2400" spc="-1" strike="noStrike">
                <a:solidFill>
                  <a:srgbClr val="424456"/>
                </a:solidFill>
                <a:latin typeface="Georgia"/>
                <a:ea typeface="DejaVu Sans"/>
              </a:rPr>
              <a:t>Μια εφαρμογή του γραμμικού προγραμματισμού</a:t>
            </a:r>
            <a:endParaRPr b="0" lang="el-GR"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457200" y="1143000"/>
            <a:ext cx="8227800" cy="1064880"/>
          </a:xfrm>
          <a:prstGeom prst="rect">
            <a:avLst/>
          </a:prstGeom>
          <a:noFill/>
          <a:ln>
            <a:noFill/>
          </a:ln>
        </p:spPr>
        <p:style>
          <a:lnRef idx="0"/>
          <a:fillRef idx="0"/>
          <a:effectRef idx="0"/>
          <a:fontRef idx="minor"/>
        </p:style>
        <p:txBody>
          <a:bodyPr lIns="0" rIns="0" tIns="0" bIns="0" anchor="ctr"/>
          <a:p>
            <a:pPr>
              <a:lnSpc>
                <a:spcPct val="100000"/>
              </a:lnSpc>
            </a:pPr>
            <a:r>
              <a:rPr b="0" lang="el-GR" sz="4000" spc="-1" strike="noStrike">
                <a:solidFill>
                  <a:srgbClr val="424456"/>
                </a:solidFill>
                <a:latin typeface="Trebuchet MS"/>
                <a:ea typeface="DejaVu Sans"/>
              </a:rPr>
              <a:t>Γιατί να χρησιμοποιήσω linear classifier ?!</a:t>
            </a:r>
            <a:endParaRPr b="0" lang="el-GR" sz="4000" spc="-1" strike="noStrike">
              <a:latin typeface="Arial"/>
            </a:endParaRPr>
          </a:p>
        </p:txBody>
      </p:sp>
      <p:sp>
        <p:nvSpPr>
          <p:cNvPr id="348" name="CustomShape 2"/>
          <p:cNvSpPr/>
          <p:nvPr/>
        </p:nvSpPr>
        <p:spPr>
          <a:xfrm>
            <a:off x="457200" y="2249280"/>
            <a:ext cx="8227800" cy="4323240"/>
          </a:xfrm>
          <a:prstGeom prst="rect">
            <a:avLst/>
          </a:prstGeom>
          <a:noFill/>
          <a:ln>
            <a:noFill/>
          </a:ln>
        </p:spPr>
        <p:style>
          <a:lnRef idx="0"/>
          <a:fillRef idx="0"/>
          <a:effectRef idx="0"/>
          <a:fontRef idx="minor"/>
        </p:style>
        <p:txBody>
          <a:bodyPr lIns="0" rIns="0" tIns="0" bIns="0"/>
          <a:p>
            <a:pPr>
              <a:lnSpc>
                <a:spcPct val="100000"/>
              </a:lnSpc>
            </a:pPr>
            <a:r>
              <a:rPr b="0" lang="el-GR" sz="1800" spc="-1" strike="noStrike">
                <a:solidFill>
                  <a:srgbClr val="000000"/>
                </a:solidFill>
                <a:latin typeface="Arial"/>
                <a:ea typeface="DejaVu Sans"/>
              </a:rPr>
              <a:t>Γενικά οι linear classifiers είναι πολύ καλοί για δεδομένα που έχουν γραμμική μορφή, μπορούν να διαχωριστούν από μια ευθεία γραμμή.</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solidFill>
                  <a:srgbClr val="000000"/>
                </a:solidFill>
                <a:latin typeface="Arial"/>
                <a:ea typeface="DejaVu Sans"/>
              </a:rPr>
              <a:t>πχ</a:t>
            </a:r>
            <a:endParaRPr b="0" lang="el-GR" sz="1800" spc="-1" strike="noStrike">
              <a:latin typeface="Arial"/>
            </a:endParaRPr>
          </a:p>
        </p:txBody>
      </p:sp>
      <p:pic>
        <p:nvPicPr>
          <p:cNvPr id="349" name="Picture 2" descr=""/>
          <p:cNvPicPr/>
          <p:nvPr/>
        </p:nvPicPr>
        <p:blipFill>
          <a:blip r:embed="rId1"/>
          <a:stretch/>
        </p:blipFill>
        <p:spPr>
          <a:xfrm>
            <a:off x="1007640" y="2853000"/>
            <a:ext cx="7127280" cy="3578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457200" y="1143000"/>
            <a:ext cx="8227800" cy="494280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solidFill>
                  <a:srgbClr val="000000"/>
                </a:solidFill>
                <a:latin typeface="Arial"/>
                <a:ea typeface="DejaVu Sans"/>
              </a:rPr>
              <a:t>Ένα μεγάλο πλεονέκτημα τους ενάντια στα μη γραμμικά μοντέλα (πχ decision trees, knn) είναι ότι είναι πολύ απλοί, έχουν χαμηλό variance! Αυτό σημαίνει ότι είναι σπάνιο και να κάνουν overfit τα δεδομένα μας. </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solidFill>
                  <a:srgbClr val="000000"/>
                </a:solidFill>
                <a:latin typeface="Arial"/>
                <a:ea typeface="DejaVu Sans"/>
              </a:rPr>
              <a:t>Ακόμα και έτσι, υπάρχουν τεχνικές για να μειώσουμε το variance σε linear classifiers (regulization πχ ridge, lasso, elastic net), τις οποίες θα δούμε παρακάτω.</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solidFill>
                  <a:srgbClr val="000000"/>
                </a:solidFill>
                <a:latin typeface="Arial"/>
                <a:ea typeface="DejaVu Sans"/>
              </a:rPr>
              <a:t>Προφανώς και υπάρχουν αντίστοιχες τεχνικές και σε non-linear classifiers (πχ pruning). </a:t>
            </a:r>
            <a:endParaRPr b="0" lang="el-GR"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1" name="243 - Εικόνα" descr=""/>
          <p:cNvPicPr/>
          <p:nvPr/>
        </p:nvPicPr>
        <p:blipFill>
          <a:blip r:embed="rId1"/>
          <a:srcRect l="29195" t="8703" r="11789" b="16616"/>
          <a:stretch/>
        </p:blipFill>
        <p:spPr>
          <a:xfrm>
            <a:off x="1289160" y="1737360"/>
            <a:ext cx="6565320" cy="4673520"/>
          </a:xfrm>
          <a:prstGeom prst="rect">
            <a:avLst/>
          </a:prstGeom>
          <a:ln>
            <a:noFill/>
          </a:ln>
        </p:spPr>
      </p:pic>
      <p:sp>
        <p:nvSpPr>
          <p:cNvPr id="352"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Residuals</a:t>
            </a:r>
            <a:endParaRPr b="0" lang="el-GR" sz="4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Fitting a line to data: Least Squares</a:t>
            </a:r>
            <a:endParaRPr b="0" lang="el-GR" sz="4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Sum of squared residuals</a:t>
            </a:r>
            <a:endParaRPr b="0" lang="el-GR" sz="4000" spc="-1" strike="noStrike">
              <a:latin typeface="Arial"/>
            </a:endParaRPr>
          </a:p>
        </p:txBody>
      </p:sp>
      <p:pic>
        <p:nvPicPr>
          <p:cNvPr id="355" name="247 - Εικόνα" descr=""/>
          <p:cNvPicPr/>
          <p:nvPr/>
        </p:nvPicPr>
        <p:blipFill>
          <a:blip r:embed="rId1"/>
          <a:srcRect l="15171" t="15640" r="27717" b="17830"/>
          <a:stretch/>
        </p:blipFill>
        <p:spPr>
          <a:xfrm>
            <a:off x="2057760" y="1463040"/>
            <a:ext cx="5028120" cy="416952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Trying to find the best line</a:t>
            </a:r>
            <a:endParaRPr b="0" lang="el-GR" sz="4000" spc="-1" strike="noStrike">
              <a:latin typeface="Arial"/>
            </a:endParaRPr>
          </a:p>
        </p:txBody>
      </p:sp>
      <p:pic>
        <p:nvPicPr>
          <p:cNvPr id="357" name="249 - Εικόνα" descr=""/>
          <p:cNvPicPr/>
          <p:nvPr/>
        </p:nvPicPr>
        <p:blipFill>
          <a:blip r:embed="rId1"/>
          <a:srcRect l="15171" t="15640" r="29108" b="17830"/>
          <a:stretch/>
        </p:blipFill>
        <p:spPr>
          <a:xfrm>
            <a:off x="2098080" y="1463400"/>
            <a:ext cx="4947480" cy="42051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Best fitting line</a:t>
            </a:r>
            <a:endParaRPr b="0" lang="el-GR" sz="4000" spc="-1" strike="noStrike">
              <a:latin typeface="Arial"/>
            </a:endParaRPr>
          </a:p>
        </p:txBody>
      </p:sp>
      <p:pic>
        <p:nvPicPr>
          <p:cNvPr id="359" name="251 - Εικόνα" descr=""/>
          <p:cNvPicPr/>
          <p:nvPr/>
        </p:nvPicPr>
        <p:blipFill>
          <a:blip r:embed="rId1"/>
          <a:srcRect l="15171" t="15640" r="27717" b="15878"/>
          <a:stretch/>
        </p:blipFill>
        <p:spPr>
          <a:xfrm>
            <a:off x="2057760" y="1467720"/>
            <a:ext cx="5028120" cy="4292280"/>
          </a:xfrm>
          <a:prstGeom prst="rect">
            <a:avLst/>
          </a:prstGeom>
          <a:ln>
            <a:noFill/>
          </a:ln>
        </p:spPr>
      </p:pic>
      <p:pic>
        <p:nvPicPr>
          <p:cNvPr id="360" name="252 - Εικόνα" descr=""/>
          <p:cNvPicPr/>
          <p:nvPr/>
        </p:nvPicPr>
        <p:blipFill>
          <a:blip r:embed="rId2"/>
          <a:stretch/>
        </p:blipFill>
        <p:spPr>
          <a:xfrm>
            <a:off x="46440" y="877680"/>
            <a:ext cx="9142920" cy="51433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Sum of squared residuals plot</a:t>
            </a:r>
            <a:endParaRPr b="0" lang="el-GR" sz="4000" spc="-1" strike="noStrike">
              <a:latin typeface="Arial"/>
            </a:endParaRPr>
          </a:p>
        </p:txBody>
      </p:sp>
      <p:pic>
        <p:nvPicPr>
          <p:cNvPr id="362" name="254 - Εικόνα" descr=""/>
          <p:cNvPicPr/>
          <p:nvPr/>
        </p:nvPicPr>
        <p:blipFill>
          <a:blip r:embed="rId1"/>
          <a:srcRect l="13778" t="15640" r="-2909" b="17830"/>
          <a:stretch/>
        </p:blipFill>
        <p:spPr>
          <a:xfrm>
            <a:off x="699480" y="1463400"/>
            <a:ext cx="7744680" cy="41137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457920" y="289620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How to fit a line: Gradient Descent</a:t>
            </a:r>
            <a:endParaRPr b="0" lang="el-GR" sz="4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l-GR" sz="1800" spc="-1" strike="noStrike">
                <a:latin typeface="Arial"/>
              </a:rPr>
              <a:t>Όπως είδαμε η fit line είναι αυτή που έχει το ελάχιστο ∑residuals</a:t>
            </a:r>
            <a:r>
              <a:rPr b="0" lang="el-GR" sz="1800" spc="-1" strike="noStrike" baseline="30000">
                <a:latin typeface="Arial"/>
              </a:rPr>
              <a:t>2</a:t>
            </a:r>
            <a:r>
              <a:rPr b="0" lang="el-GR" sz="1800" spc="-1" strike="noStrike">
                <a:latin typeface="Arial"/>
              </a:rPr>
              <a:t>.</a:t>
            </a:r>
            <a:endParaRPr b="0" lang="el-GR" sz="1800" spc="-1" strike="noStrike">
              <a:latin typeface="Arial"/>
            </a:endParaRPr>
          </a:p>
          <a:p>
            <a:pPr>
              <a:lnSpc>
                <a:spcPct val="100000"/>
              </a:lnSpc>
            </a:pPr>
            <a:r>
              <a:rPr b="0" lang="el-GR" sz="1800" spc="-1" strike="noStrike">
                <a:latin typeface="Arial"/>
              </a:rPr>
              <a:t>Πώς βρίσκουμε όμως αυτή την ευθεία? Προφανώς αδύνατο να αρχίζουμε να δοκιμάζουμε ευθείες μέχρι να την πετύχουμε.</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Γι’αυτό χρησιμοποιούμε gradient descend. Έναν αλγόριθμο με τοπική σύγκλιση, για την εύρεση του best fitting line.</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Ο αλγόριθμος ξεκινάει με n+1 παραμέτρους, learning rate και αρχικές τιμές για κάθε μια από τις n διαστάσεις.</a:t>
            </a:r>
            <a:endParaRPr b="0" lang="el-GR" sz="1800" spc="-1" strike="noStrike">
              <a:latin typeface="Arial"/>
            </a:endParaRPr>
          </a:p>
        </p:txBody>
      </p:sp>
      <p:sp>
        <p:nvSpPr>
          <p:cNvPr id="365"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Gradient Descend</a:t>
            </a:r>
            <a:endParaRPr b="0" lang="el-GR" sz="4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l-GR" sz="1800" spc="-1" strike="noStrike">
                <a:latin typeface="Arial"/>
              </a:rPr>
              <a:t>Machine learning είναι μια υποκατηγορία του Artificial Inteligence.  Διερευνά τη μελέτη και την κατασκευή αλγορίθμων που μπορούν να μαθαίνουν από τα δεδομένα και να κάνουν προβλέψεις σχετικά με αυτά. Τέτοιοι  αλγόριθμοι λειτουργούν κατασκευάζοντας μοντέλα από πειραματικά δεδομένα, προκειμένου να κάνουν προβλέψεις βασιζόμενες στα δεδομένα ή να εξάγουν αποφάσεις. Δεν πρέπει να ταυτοποιούμε τον όρο Machine Learning με τα Neural Networks. Τα NN είναι μια υποκατηγορία του ML.</a:t>
            </a:r>
            <a:endParaRPr b="0" lang="el-GR" sz="1800" spc="-1" strike="noStrike">
              <a:latin typeface="Arial"/>
            </a:endParaRPr>
          </a:p>
        </p:txBody>
      </p:sp>
      <p:sp>
        <p:nvSpPr>
          <p:cNvPr id="326"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Machine Learning</a:t>
            </a:r>
            <a:endParaRPr b="0" lang="el-GR" sz="4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l-GR" sz="1800" spc="-1" strike="noStrike">
                <a:latin typeface="Arial"/>
              </a:rPr>
              <a:t>Το learning rate μας δείχνει πόσο μεγάλα βήματα θα κάνουμε προς το τοπικό ακρότατο.</a:t>
            </a:r>
            <a:endParaRPr b="0" lang="el-GR" sz="1800" spc="-1" strike="noStrike">
              <a:latin typeface="Arial"/>
            </a:endParaRPr>
          </a:p>
          <a:p>
            <a:pPr>
              <a:lnSpc>
                <a:spcPct val="100000"/>
              </a:lnSpc>
            </a:pPr>
            <a:endParaRPr b="0" lang="el-GR" sz="1800" spc="-1" strike="noStrike">
              <a:latin typeface="Arial"/>
            </a:endParaRPr>
          </a:p>
          <a:p>
            <a:pPr marL="216000" indent="-215640">
              <a:lnSpc>
                <a:spcPct val="100000"/>
              </a:lnSpc>
              <a:buClr>
                <a:srgbClr val="000000"/>
              </a:buClr>
              <a:buFont typeface="Arial"/>
              <a:buChar char="•"/>
            </a:pPr>
            <a:r>
              <a:rPr b="0" lang="el-GR" sz="1800" spc="-1" strike="noStrike">
                <a:latin typeface="Arial"/>
              </a:rPr>
              <a:t>Πολύ μικρό learning rate και θα έχουμε αργή σύγκληση.</a:t>
            </a:r>
            <a:endParaRPr b="0" lang="el-GR" sz="1800" spc="-1" strike="noStrike">
              <a:latin typeface="Arial"/>
            </a:endParaRPr>
          </a:p>
          <a:p>
            <a:pPr marL="216000" indent="-215640">
              <a:lnSpc>
                <a:spcPct val="100000"/>
              </a:lnSpc>
              <a:buClr>
                <a:srgbClr val="000000"/>
              </a:buClr>
              <a:buFont typeface="Arial"/>
              <a:buChar char="•"/>
            </a:pPr>
            <a:r>
              <a:rPr b="0" lang="el-GR" sz="1800" spc="-1" strike="noStrike">
                <a:latin typeface="Arial"/>
              </a:rPr>
              <a:t>Πολύ μεγάλο learning rate και μπορεί να χάσουμε κάποιο ακρότατο ή να έχουμε αργή σύγκληση.</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Παρακάτω θα δούμε δύο παραδείγματα για να καταλάβουμε διαισθητικά πώς λειτουργεί το gradient descend και πως το επηρεάζει το learning rate.</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Σημείωση 1: Στο επόμενο παράδειγμα θα κρατάμε σταθερό το learning rate. Σε πραγματικές εφαρμογές ξεκινάμε με ένα σχετικά μεγάλο learning rate και κάθε βήμα το μικραίνουμε.</a:t>
            </a:r>
            <a:endParaRPr b="0" lang="el-GR" sz="1800" spc="-1" strike="noStrike">
              <a:latin typeface="Arial"/>
            </a:endParaRPr>
          </a:p>
          <a:p>
            <a:pPr>
              <a:lnSpc>
                <a:spcPct val="100000"/>
              </a:lnSpc>
            </a:pPr>
            <a:r>
              <a:rPr b="0" lang="el-GR" sz="1800" spc="-1" strike="noStrike">
                <a:latin typeface="Arial"/>
              </a:rPr>
              <a:t>Σημείωση 2: Στο επόμενο παράδειγμα θα θεωρήσουμε ότι  ξέρουμε ήδη το βέλτιστο α και ψάχνουμε μόνο το β ( y=αx+β ), για λόγους απλότητας.</a:t>
            </a:r>
            <a:endParaRPr b="0" lang="el-GR" sz="1800" spc="-1" strike="noStrike">
              <a:latin typeface="Arial"/>
            </a:endParaRPr>
          </a:p>
          <a:p>
            <a:pPr>
              <a:lnSpc>
                <a:spcPct val="100000"/>
              </a:lnSpc>
            </a:pPr>
            <a:endParaRPr b="0" lang="el-GR" sz="1800" spc="-1" strike="noStrike">
              <a:latin typeface="Arial"/>
            </a:endParaRPr>
          </a:p>
        </p:txBody>
      </p:sp>
      <p:sp>
        <p:nvSpPr>
          <p:cNvPr id="367"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Learning Rate</a:t>
            </a:r>
            <a:endParaRPr b="0" lang="el-GR" sz="4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Starting (good learning rate)</a:t>
            </a:r>
            <a:endParaRPr b="0" lang="el-GR" sz="4000" spc="-1" strike="noStrike">
              <a:latin typeface="Arial"/>
            </a:endParaRPr>
          </a:p>
        </p:txBody>
      </p:sp>
      <p:pic>
        <p:nvPicPr>
          <p:cNvPr id="369" name="257 - Εικόνα" descr=""/>
          <p:cNvPicPr/>
          <p:nvPr/>
        </p:nvPicPr>
        <p:blipFill>
          <a:blip r:embed="rId1"/>
          <a:stretch/>
        </p:blipFill>
        <p:spPr>
          <a:xfrm>
            <a:off x="130320" y="1994400"/>
            <a:ext cx="8882640" cy="38743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1</a:t>
            </a:r>
            <a:r>
              <a:rPr b="0" lang="el-GR" sz="4000" spc="-1" strike="noStrike" baseline="30000">
                <a:solidFill>
                  <a:srgbClr val="424456"/>
                </a:solidFill>
                <a:latin typeface="Trebuchet MS"/>
                <a:ea typeface="DejaVu Sans"/>
              </a:rPr>
              <a:t>st</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371" name="257 - Εικόνα" descr=""/>
          <p:cNvPicPr/>
          <p:nvPr/>
        </p:nvPicPr>
        <p:blipFill>
          <a:blip r:embed="rId1"/>
          <a:stretch/>
        </p:blipFill>
        <p:spPr>
          <a:xfrm>
            <a:off x="299160" y="1994400"/>
            <a:ext cx="8545320" cy="387432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2</a:t>
            </a:r>
            <a:r>
              <a:rPr b="0" lang="el-GR" sz="4000" spc="-1" strike="noStrike" baseline="30000">
                <a:solidFill>
                  <a:srgbClr val="424456"/>
                </a:solidFill>
                <a:latin typeface="Trebuchet MS"/>
                <a:ea typeface="DejaVu Sans"/>
              </a:rPr>
              <a:t>nd</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373" name="257 - Εικόνα" descr=""/>
          <p:cNvPicPr/>
          <p:nvPr/>
        </p:nvPicPr>
        <p:blipFill>
          <a:blip r:embed="rId1"/>
          <a:stretch/>
        </p:blipFill>
        <p:spPr>
          <a:xfrm>
            <a:off x="329040" y="1994400"/>
            <a:ext cx="8485200" cy="387432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3</a:t>
            </a:r>
            <a:r>
              <a:rPr b="0" lang="el-GR" sz="4000" spc="-1" strike="noStrike" baseline="30000">
                <a:solidFill>
                  <a:srgbClr val="424456"/>
                </a:solidFill>
                <a:latin typeface="Trebuchet MS"/>
                <a:ea typeface="DejaVu Sans"/>
              </a:rPr>
              <a:t>rd</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375" name="257 - Εικόνα" descr=""/>
          <p:cNvPicPr/>
          <p:nvPr/>
        </p:nvPicPr>
        <p:blipFill>
          <a:blip r:embed="rId1"/>
          <a:stretch/>
        </p:blipFill>
        <p:spPr>
          <a:xfrm>
            <a:off x="329040" y="1994400"/>
            <a:ext cx="8485200" cy="387432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Starting (bad learning rate)</a:t>
            </a:r>
            <a:endParaRPr b="0" lang="el-GR" sz="4000" spc="-1" strike="noStrike">
              <a:latin typeface="Arial"/>
            </a:endParaRPr>
          </a:p>
        </p:txBody>
      </p:sp>
      <p:pic>
        <p:nvPicPr>
          <p:cNvPr id="377" name="257 - Εικόνα" descr=""/>
          <p:cNvPicPr/>
          <p:nvPr/>
        </p:nvPicPr>
        <p:blipFill>
          <a:blip r:embed="rId1"/>
          <a:stretch/>
        </p:blipFill>
        <p:spPr>
          <a:xfrm>
            <a:off x="329040" y="1994400"/>
            <a:ext cx="8485200" cy="387432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1</a:t>
            </a:r>
            <a:r>
              <a:rPr b="0" lang="el-GR" sz="4000" spc="-1" strike="noStrike" baseline="30000">
                <a:solidFill>
                  <a:srgbClr val="424456"/>
                </a:solidFill>
                <a:latin typeface="Trebuchet MS"/>
                <a:ea typeface="DejaVu Sans"/>
              </a:rPr>
              <a:t>st</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379" name="257 - Εικόνα" descr=""/>
          <p:cNvPicPr/>
          <p:nvPr/>
        </p:nvPicPr>
        <p:blipFill>
          <a:blip r:embed="rId1"/>
          <a:stretch/>
        </p:blipFill>
        <p:spPr>
          <a:xfrm>
            <a:off x="329040" y="1994400"/>
            <a:ext cx="8485200" cy="38743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2</a:t>
            </a:r>
            <a:r>
              <a:rPr b="0" lang="el-GR" sz="4000" spc="-1" strike="noStrike" baseline="30000">
                <a:solidFill>
                  <a:srgbClr val="424456"/>
                </a:solidFill>
                <a:latin typeface="Trebuchet MS"/>
                <a:ea typeface="DejaVu Sans"/>
              </a:rPr>
              <a:t>nd</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381" name="257 - Εικόνα" descr=""/>
          <p:cNvPicPr/>
          <p:nvPr/>
        </p:nvPicPr>
        <p:blipFill>
          <a:blip r:embed="rId1"/>
          <a:stretch/>
        </p:blipFill>
        <p:spPr>
          <a:xfrm>
            <a:off x="329040" y="1994400"/>
            <a:ext cx="8485200" cy="387432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3</a:t>
            </a:r>
            <a:r>
              <a:rPr b="0" lang="el-GR" sz="4000" spc="-1" strike="noStrike" baseline="30000">
                <a:solidFill>
                  <a:srgbClr val="424456"/>
                </a:solidFill>
                <a:latin typeface="Trebuchet MS"/>
                <a:ea typeface="DejaVu Sans"/>
              </a:rPr>
              <a:t>rd</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383" name="257 - Εικόνα" descr=""/>
          <p:cNvPicPr/>
          <p:nvPr/>
        </p:nvPicPr>
        <p:blipFill>
          <a:blip r:embed="rId1"/>
          <a:stretch/>
        </p:blipFill>
        <p:spPr>
          <a:xfrm>
            <a:off x="329040" y="1994400"/>
            <a:ext cx="8485200" cy="387432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4</a:t>
            </a:r>
            <a:r>
              <a:rPr b="0" lang="el-GR" sz="4000" spc="-1" strike="noStrike" baseline="30000">
                <a:solidFill>
                  <a:srgbClr val="424456"/>
                </a:solidFill>
                <a:latin typeface="Trebuchet MS"/>
                <a:ea typeface="DejaVu Sans"/>
              </a:rPr>
              <a:t>th</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385" name="257 - Εικόνα" descr=""/>
          <p:cNvPicPr/>
          <p:nvPr/>
        </p:nvPicPr>
        <p:blipFill>
          <a:blip r:embed="rId1"/>
          <a:stretch/>
        </p:blipFill>
        <p:spPr>
          <a:xfrm>
            <a:off x="329040" y="1994400"/>
            <a:ext cx="8485200" cy="387432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457200" y="1604520"/>
            <a:ext cx="8228520" cy="134712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l-GR" sz="1800" spc="-1" strike="noStrike">
                <a:latin typeface="Arial"/>
              </a:rPr>
              <a:t>Σε αυτή την παρουσίαση θα μάθουμε λίγα πράγματα για κάποιους βασικούς linear classifiers και τις μεθόδους σύγκλησής τους. Γενικά αυτοί οι αλγόριθμοι είναι πιο παλιοί και λιγότερο αποδοτικοί από τα NN. Αν δεν έχουμε, όμως, σχετικά μεγάλο αριθμό δεδομένων, αυτοί οι αλγόριθμοι ξεπερνάνε τα NN.</a:t>
            </a:r>
            <a:endParaRPr b="0" lang="el-GR" sz="1800" spc="-1" strike="noStrike">
              <a:latin typeface="Arial"/>
            </a:endParaRPr>
          </a:p>
        </p:txBody>
      </p:sp>
      <p:sp>
        <p:nvSpPr>
          <p:cNvPr id="328"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Linear Classifiers</a:t>
            </a:r>
            <a:endParaRPr b="0" lang="el-GR" sz="4000" spc="-1" strike="noStrike">
              <a:latin typeface="Arial"/>
            </a:endParaRPr>
          </a:p>
        </p:txBody>
      </p:sp>
      <p:pic>
        <p:nvPicPr>
          <p:cNvPr id="329" name="" descr=""/>
          <p:cNvPicPr/>
          <p:nvPr/>
        </p:nvPicPr>
        <p:blipFill>
          <a:blip r:embed="rId1"/>
          <a:stretch/>
        </p:blipFill>
        <p:spPr>
          <a:xfrm>
            <a:off x="1120320" y="2860920"/>
            <a:ext cx="6903000" cy="37627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5</a:t>
            </a:r>
            <a:r>
              <a:rPr b="0" lang="el-GR" sz="4000" spc="-1" strike="noStrike" baseline="30000">
                <a:solidFill>
                  <a:srgbClr val="424456"/>
                </a:solidFill>
                <a:latin typeface="Trebuchet MS"/>
                <a:ea typeface="DejaVu Sans"/>
              </a:rPr>
              <a:t>th</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387" name="257 - Εικόνα" descr=""/>
          <p:cNvPicPr/>
          <p:nvPr/>
        </p:nvPicPr>
        <p:blipFill>
          <a:blip r:embed="rId1"/>
          <a:stretch/>
        </p:blipFill>
        <p:spPr>
          <a:xfrm>
            <a:off x="329040" y="1994400"/>
            <a:ext cx="8485200" cy="387432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2400" spc="-1" strike="noStrike">
                <a:latin typeface="Arial"/>
              </a:rPr>
              <a:t>Το Stochastic Gradient Descend είναι πολύ παρόμοιο με το απλό Gradient Descend. Η μόνη διαφορά είναι οτι δεν χρησιμοποιούμε όλα τα δεδομένα κάθε φορά που υπολογίζουμε την νέα γραμμή. Αυτό, προφανώς είναι πολύ πιο γρήγορο και αποδεικνύετε οτι έχει πολύ μικρή απώλεια στην ακρίβεια και το χρόνο σύγκλησης του αλγορίθμου.</a:t>
            </a:r>
            <a:endParaRPr b="0" lang="el-GR" sz="2400" spc="-1" strike="noStrike">
              <a:latin typeface="Arial"/>
            </a:endParaRPr>
          </a:p>
          <a:p>
            <a:pPr>
              <a:lnSpc>
                <a:spcPct val="100000"/>
              </a:lnSpc>
            </a:pPr>
            <a:endParaRPr b="0" lang="el-GR" sz="2400" spc="-1" strike="noStrike">
              <a:latin typeface="Arial"/>
            </a:endParaRPr>
          </a:p>
          <a:p>
            <a:pPr>
              <a:lnSpc>
                <a:spcPct val="100000"/>
              </a:lnSpc>
            </a:pPr>
            <a:r>
              <a:rPr b="0" lang="el-GR" sz="1600" spc="-1" strike="noStrike">
                <a:latin typeface="Arial"/>
              </a:rPr>
              <a:t>Σημείωση: το παρακάτω είναι απλά ένα παράδειγμα και δεν δείχνει ακριβώς την λειτουργεία του αλγορίθμου.</a:t>
            </a:r>
            <a:endParaRPr b="0" lang="el-GR" sz="1600" spc="-1" strike="noStrike">
              <a:latin typeface="Arial"/>
            </a:endParaRPr>
          </a:p>
        </p:txBody>
      </p:sp>
      <p:sp>
        <p:nvSpPr>
          <p:cNvPr id="389"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Stochastic Gradient Descend</a:t>
            </a:r>
            <a:endParaRPr b="0" lang="el-GR" sz="4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Starting</a:t>
            </a:r>
            <a:endParaRPr b="0" lang="el-GR" sz="4000" spc="-1" strike="noStrike">
              <a:latin typeface="Arial"/>
            </a:endParaRPr>
          </a:p>
        </p:txBody>
      </p:sp>
      <p:pic>
        <p:nvPicPr>
          <p:cNvPr id="391" name="257 - Εικόνα" descr=""/>
          <p:cNvPicPr/>
          <p:nvPr/>
        </p:nvPicPr>
        <p:blipFill>
          <a:blip r:embed="rId1"/>
          <a:stretch/>
        </p:blipFill>
        <p:spPr>
          <a:xfrm>
            <a:off x="130320" y="1994400"/>
            <a:ext cx="8882640" cy="3874320"/>
          </a:xfrm>
          <a:prstGeom prst="rect">
            <a:avLst/>
          </a:prstGeom>
          <a:ln>
            <a:noFill/>
          </a:ln>
        </p:spPr>
      </p:pic>
      <p:sp>
        <p:nvSpPr>
          <p:cNvPr id="392" name="CustomShape 2"/>
          <p:cNvSpPr/>
          <p:nvPr/>
        </p:nvSpPr>
        <p:spPr>
          <a:xfrm>
            <a:off x="1728000" y="3816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393" name="CustomShape 3"/>
          <p:cNvSpPr/>
          <p:nvPr/>
        </p:nvSpPr>
        <p:spPr>
          <a:xfrm>
            <a:off x="2304000" y="4032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394" name="CustomShape 4"/>
          <p:cNvSpPr/>
          <p:nvPr/>
        </p:nvSpPr>
        <p:spPr>
          <a:xfrm>
            <a:off x="1296000" y="3960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395" name="CustomShape 5"/>
          <p:cNvSpPr/>
          <p:nvPr/>
        </p:nvSpPr>
        <p:spPr>
          <a:xfrm>
            <a:off x="1008000" y="4608000"/>
            <a:ext cx="215640" cy="215640"/>
          </a:xfrm>
          <a:prstGeom prst="ellipse">
            <a:avLst/>
          </a:prstGeom>
          <a:solidFill>
            <a:srgbClr val="ed1c24">
              <a:alpha val="40000"/>
            </a:srgbClr>
          </a:solidFill>
          <a:ln>
            <a:solidFill>
              <a:srgbClr val="3465a4"/>
            </a:solidFill>
          </a:ln>
        </p:spPr>
        <p:style>
          <a:lnRef idx="0"/>
          <a:fillRef idx="0"/>
          <a:effectRef idx="0"/>
          <a:fontRef idx="minor"/>
        </p:style>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1</a:t>
            </a:r>
            <a:r>
              <a:rPr b="0" lang="el-GR" sz="4000" spc="-1" strike="noStrike" baseline="30000">
                <a:solidFill>
                  <a:srgbClr val="424456"/>
                </a:solidFill>
                <a:latin typeface="Trebuchet MS"/>
                <a:ea typeface="DejaVu Sans"/>
              </a:rPr>
              <a:t>st</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397" name="257 - Εικόνα" descr=""/>
          <p:cNvPicPr/>
          <p:nvPr/>
        </p:nvPicPr>
        <p:blipFill>
          <a:blip r:embed="rId1"/>
          <a:stretch/>
        </p:blipFill>
        <p:spPr>
          <a:xfrm>
            <a:off x="299160" y="1994400"/>
            <a:ext cx="8545320" cy="3874320"/>
          </a:xfrm>
          <a:prstGeom prst="rect">
            <a:avLst/>
          </a:prstGeom>
          <a:ln>
            <a:noFill/>
          </a:ln>
        </p:spPr>
      </p:pic>
      <p:sp>
        <p:nvSpPr>
          <p:cNvPr id="398" name="CustomShape 2"/>
          <p:cNvSpPr/>
          <p:nvPr/>
        </p:nvSpPr>
        <p:spPr>
          <a:xfrm>
            <a:off x="1080000" y="3960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399" name="CustomShape 3"/>
          <p:cNvSpPr/>
          <p:nvPr/>
        </p:nvSpPr>
        <p:spPr>
          <a:xfrm>
            <a:off x="1728000" y="4392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400" name="CustomShape 4"/>
          <p:cNvSpPr/>
          <p:nvPr/>
        </p:nvSpPr>
        <p:spPr>
          <a:xfrm>
            <a:off x="1368000" y="4176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401" name="CustomShape 5"/>
          <p:cNvSpPr/>
          <p:nvPr/>
        </p:nvSpPr>
        <p:spPr>
          <a:xfrm>
            <a:off x="2160000" y="4104000"/>
            <a:ext cx="215640" cy="215640"/>
          </a:xfrm>
          <a:prstGeom prst="ellipse">
            <a:avLst/>
          </a:prstGeom>
          <a:solidFill>
            <a:srgbClr val="ed1c24">
              <a:alpha val="40000"/>
            </a:srgbClr>
          </a:solidFill>
          <a:ln>
            <a:solidFill>
              <a:srgbClr val="3465a4"/>
            </a:solidFill>
          </a:ln>
        </p:spPr>
        <p:style>
          <a:lnRef idx="0"/>
          <a:fillRef idx="0"/>
          <a:effectRef idx="0"/>
          <a:fontRef idx="minor"/>
        </p:style>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2</a:t>
            </a:r>
            <a:r>
              <a:rPr b="0" lang="el-GR" sz="4000" spc="-1" strike="noStrike" baseline="30000">
                <a:solidFill>
                  <a:srgbClr val="424456"/>
                </a:solidFill>
                <a:latin typeface="Trebuchet MS"/>
                <a:ea typeface="DejaVu Sans"/>
              </a:rPr>
              <a:t>nd</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403" name="257 - Εικόνα" descr=""/>
          <p:cNvPicPr/>
          <p:nvPr/>
        </p:nvPicPr>
        <p:blipFill>
          <a:blip r:embed="rId1"/>
          <a:stretch/>
        </p:blipFill>
        <p:spPr>
          <a:xfrm>
            <a:off x="329040" y="1994400"/>
            <a:ext cx="8485200" cy="3874320"/>
          </a:xfrm>
          <a:prstGeom prst="rect">
            <a:avLst/>
          </a:prstGeom>
          <a:ln>
            <a:noFill/>
          </a:ln>
        </p:spPr>
      </p:pic>
      <p:sp>
        <p:nvSpPr>
          <p:cNvPr id="404" name="CustomShape 2"/>
          <p:cNvSpPr/>
          <p:nvPr/>
        </p:nvSpPr>
        <p:spPr>
          <a:xfrm>
            <a:off x="936000" y="4464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405" name="CustomShape 3"/>
          <p:cNvSpPr/>
          <p:nvPr/>
        </p:nvSpPr>
        <p:spPr>
          <a:xfrm>
            <a:off x="1440000" y="4320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406" name="CustomShape 4"/>
          <p:cNvSpPr/>
          <p:nvPr/>
        </p:nvSpPr>
        <p:spPr>
          <a:xfrm>
            <a:off x="1512360" y="381636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407" name="CustomShape 5"/>
          <p:cNvSpPr/>
          <p:nvPr/>
        </p:nvSpPr>
        <p:spPr>
          <a:xfrm>
            <a:off x="1944360" y="3816360"/>
            <a:ext cx="215640" cy="215640"/>
          </a:xfrm>
          <a:prstGeom prst="ellipse">
            <a:avLst/>
          </a:prstGeom>
          <a:solidFill>
            <a:srgbClr val="ed1c24">
              <a:alpha val="40000"/>
            </a:srgbClr>
          </a:solidFill>
          <a:ln>
            <a:solidFill>
              <a:srgbClr val="3465a4"/>
            </a:solidFill>
          </a:ln>
        </p:spPr>
        <p:style>
          <a:lnRef idx="0"/>
          <a:fillRef idx="0"/>
          <a:effectRef idx="0"/>
          <a:fontRef idx="minor"/>
        </p:style>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3</a:t>
            </a:r>
            <a:r>
              <a:rPr b="0" lang="el-GR" sz="4000" spc="-1" strike="noStrike" baseline="30000">
                <a:solidFill>
                  <a:srgbClr val="424456"/>
                </a:solidFill>
                <a:latin typeface="Trebuchet MS"/>
                <a:ea typeface="DejaVu Sans"/>
              </a:rPr>
              <a:t>rd</a:t>
            </a:r>
            <a:r>
              <a:rPr b="0" lang="el-GR" sz="4000" spc="-1" strike="noStrike">
                <a:solidFill>
                  <a:srgbClr val="424456"/>
                </a:solidFill>
                <a:latin typeface="Trebuchet MS"/>
                <a:ea typeface="DejaVu Sans"/>
              </a:rPr>
              <a:t> step</a:t>
            </a:r>
            <a:endParaRPr b="0" lang="el-GR" sz="4000" spc="-1" strike="noStrike">
              <a:latin typeface="Arial"/>
            </a:endParaRPr>
          </a:p>
        </p:txBody>
      </p:sp>
      <p:pic>
        <p:nvPicPr>
          <p:cNvPr id="409" name="257 - Εικόνα" descr=""/>
          <p:cNvPicPr/>
          <p:nvPr/>
        </p:nvPicPr>
        <p:blipFill>
          <a:blip r:embed="rId1"/>
          <a:stretch/>
        </p:blipFill>
        <p:spPr>
          <a:xfrm>
            <a:off x="329040" y="1994400"/>
            <a:ext cx="8485200" cy="387432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Παρατήρηση</a:t>
            </a:r>
            <a:endParaRPr b="0" lang="el-GR" sz="4000" spc="-1" strike="noStrike">
              <a:latin typeface="Arial"/>
            </a:endParaRPr>
          </a:p>
        </p:txBody>
      </p:sp>
      <p:pic>
        <p:nvPicPr>
          <p:cNvPr id="411" name="257 - Εικόνα" descr=""/>
          <p:cNvPicPr/>
          <p:nvPr/>
        </p:nvPicPr>
        <p:blipFill>
          <a:blip r:embed="rId1"/>
          <a:stretch/>
        </p:blipFill>
        <p:spPr>
          <a:xfrm>
            <a:off x="935280" y="2749680"/>
            <a:ext cx="7308360" cy="3873960"/>
          </a:xfrm>
          <a:prstGeom prst="rect">
            <a:avLst/>
          </a:prstGeom>
          <a:ln>
            <a:noFill/>
          </a:ln>
        </p:spPr>
      </p:pic>
      <p:sp>
        <p:nvSpPr>
          <p:cNvPr id="412" name="CustomShape 2"/>
          <p:cNvSpPr/>
          <p:nvPr/>
        </p:nvSpPr>
        <p:spPr>
          <a:xfrm>
            <a:off x="6336000" y="3168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413" name="CustomShape 3"/>
          <p:cNvSpPr/>
          <p:nvPr/>
        </p:nvSpPr>
        <p:spPr>
          <a:xfrm>
            <a:off x="4248000" y="4608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414" name="CustomShape 4"/>
          <p:cNvSpPr/>
          <p:nvPr/>
        </p:nvSpPr>
        <p:spPr>
          <a:xfrm>
            <a:off x="2448000" y="5616000"/>
            <a:ext cx="215640" cy="215640"/>
          </a:xfrm>
          <a:prstGeom prst="ellipse">
            <a:avLst/>
          </a:prstGeom>
          <a:solidFill>
            <a:srgbClr val="ed1c24">
              <a:alpha val="40000"/>
            </a:srgbClr>
          </a:solidFill>
          <a:ln>
            <a:solidFill>
              <a:srgbClr val="3465a4"/>
            </a:solidFill>
          </a:ln>
        </p:spPr>
        <p:style>
          <a:lnRef idx="0"/>
          <a:fillRef idx="0"/>
          <a:effectRef idx="0"/>
          <a:fontRef idx="minor"/>
        </p:style>
      </p:sp>
      <p:sp>
        <p:nvSpPr>
          <p:cNvPr id="415" name="CustomShape 5"/>
          <p:cNvSpPr/>
          <p:nvPr/>
        </p:nvSpPr>
        <p:spPr>
          <a:xfrm>
            <a:off x="1152000" y="1800000"/>
            <a:ext cx="6839640" cy="1113840"/>
          </a:xfrm>
          <a:prstGeom prst="rect">
            <a:avLst/>
          </a:prstGeom>
          <a:noFill/>
          <a:ln>
            <a:noFill/>
          </a:ln>
        </p:spPr>
        <p:style>
          <a:lnRef idx="0"/>
          <a:fillRef idx="0"/>
          <a:effectRef idx="0"/>
          <a:fontRef idx="minor"/>
        </p:style>
        <p:txBody>
          <a:bodyPr lIns="90000" rIns="90000" tIns="45000" bIns="45000"/>
          <a:p>
            <a:pPr>
              <a:lnSpc>
                <a:spcPct val="100000"/>
              </a:lnSpc>
            </a:pPr>
            <a:r>
              <a:rPr b="0" lang="el-GR" sz="1800" spc="-1" strike="noStrike">
                <a:latin typeface="Arial"/>
              </a:rPr>
              <a:t>Αν τα δεδομένα χωρίζονται με αυτόν τον τρόπο μπορούμε κάθε φορά να διαλέγουμε m σημεία από κάθε cluster. Έτσι, τα αποτελέσματα σχεδόν ταυτίζονται με αυτά του απλού Gradient descend και ο χρόνος είναι σημαντικά μειωμένος.</a:t>
            </a:r>
            <a:endParaRPr b="0" lang="el-GR"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467640" y="162864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Ridge regression είναι μια μέθοδος που βοηθάει στην αποφυγή overfitting (high variance) και πολλά άλλα! </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Σε λίγες γραμμές: O αλγόριθμος αλλάζει λίγο τον ορισμό του best fitting line.  Αντί να είναι η γραμμή που ελαχιστοποιεί το </a:t>
            </a:r>
            <a:r>
              <a:rPr b="0" lang="el-GR" sz="2000" spc="-1" strike="noStrike">
                <a:latin typeface="Arial"/>
              </a:rPr>
              <a:t>∑residuals</a:t>
            </a:r>
            <a:r>
              <a:rPr b="0" lang="el-GR" sz="2000" spc="-1" strike="noStrike" baseline="30000">
                <a:latin typeface="Arial"/>
              </a:rPr>
              <a:t>2</a:t>
            </a:r>
            <a:r>
              <a:rPr b="0" lang="el-GR" sz="1800" spc="-1" strike="noStrike">
                <a:latin typeface="Arial"/>
              </a:rPr>
              <a:t>,  ορίζουμε την γραμμή που ελαχιστοποιεί το </a:t>
            </a:r>
            <a:r>
              <a:rPr b="0" lang="el-GR" sz="2000" spc="-1" strike="noStrike">
                <a:latin typeface="Arial"/>
              </a:rPr>
              <a:t>∑residuals</a:t>
            </a:r>
            <a:r>
              <a:rPr b="0" lang="el-GR" sz="2000" spc="-1" strike="noStrike" baseline="30000">
                <a:latin typeface="Arial"/>
              </a:rPr>
              <a:t>2 </a:t>
            </a:r>
            <a:r>
              <a:rPr b="0" lang="el-GR" sz="2000" spc="-1" strike="noStrike">
                <a:latin typeface="Arial"/>
              </a:rPr>
              <a:t>+ λ</a:t>
            </a:r>
            <a:r>
              <a:rPr b="0" lang="el-GR" sz="2000" spc="-1" strike="noStrike">
                <a:latin typeface="Times New Roman"/>
              </a:rPr>
              <a:t>∙slope</a:t>
            </a:r>
            <a:r>
              <a:rPr b="0" lang="el-GR" sz="2000" spc="-1" strike="noStrike" baseline="30000">
                <a:latin typeface="Times New Roman"/>
              </a:rPr>
              <a:t>2</a:t>
            </a:r>
            <a:r>
              <a:rPr b="0" lang="el-GR" sz="1800" spc="-1" strike="noStrike">
                <a:latin typeface="Times New Roman"/>
              </a:rPr>
              <a:t>. </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Times New Roman"/>
              </a:rPr>
              <a:t>Αυτό έχει συναρπαστικές συνέπειες στα αποτελέσματα του αλγορίθμου.</a:t>
            </a:r>
            <a:endParaRPr b="0" lang="el-GR" sz="1800" spc="-1" strike="noStrike">
              <a:latin typeface="Arial"/>
            </a:endParaRPr>
          </a:p>
        </p:txBody>
      </p:sp>
      <p:sp>
        <p:nvSpPr>
          <p:cNvPr id="417"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Ridge regression</a:t>
            </a:r>
            <a:endParaRPr b="0" lang="el-GR" sz="40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Our data (from cross validation)</a:t>
            </a:r>
            <a:endParaRPr b="0" lang="el-GR" sz="4000" spc="-1" strike="noStrike">
              <a:latin typeface="Arial"/>
            </a:endParaRPr>
          </a:p>
        </p:txBody>
      </p:sp>
      <p:pic>
        <p:nvPicPr>
          <p:cNvPr id="419" name="257 - Εικόνα" descr=""/>
          <p:cNvPicPr/>
          <p:nvPr/>
        </p:nvPicPr>
        <p:blipFill>
          <a:blip r:embed="rId1"/>
          <a:stretch/>
        </p:blipFill>
        <p:spPr>
          <a:xfrm>
            <a:off x="1114200" y="1994400"/>
            <a:ext cx="6914880" cy="387432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Fit line to training (High bias)</a:t>
            </a:r>
            <a:endParaRPr b="0" lang="el-GR" sz="4000" spc="-1" strike="noStrike">
              <a:latin typeface="Arial"/>
            </a:endParaRPr>
          </a:p>
        </p:txBody>
      </p:sp>
      <p:pic>
        <p:nvPicPr>
          <p:cNvPr id="421" name="257 - Εικόνα" descr=""/>
          <p:cNvPicPr/>
          <p:nvPr/>
        </p:nvPicPr>
        <p:blipFill>
          <a:blip r:embed="rId1"/>
          <a:stretch/>
        </p:blipFill>
        <p:spPr>
          <a:xfrm>
            <a:off x="1114200" y="1994400"/>
            <a:ext cx="6914880" cy="3874320"/>
          </a:xfrm>
          <a:prstGeom prst="rect">
            <a:avLst/>
          </a:prstGeom>
          <a:ln>
            <a:noFill/>
          </a:ln>
        </p:spPr>
      </p:pic>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457200" y="1143000"/>
            <a:ext cx="8227800" cy="10648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l-GR" sz="4000" spc="-1" strike="noStrike">
                <a:solidFill>
                  <a:srgbClr val="424456"/>
                </a:solidFill>
                <a:latin typeface="Trebuchet MS"/>
                <a:ea typeface="DejaVu Sans"/>
              </a:rPr>
              <a:t>Classification vs Regression</a:t>
            </a:r>
            <a:endParaRPr b="0" lang="el-GR" sz="4000" spc="-1" strike="noStrike">
              <a:latin typeface="Arial"/>
            </a:endParaRPr>
          </a:p>
        </p:txBody>
      </p:sp>
      <p:sp>
        <p:nvSpPr>
          <p:cNvPr id="331" name="CustomShape 2"/>
          <p:cNvSpPr/>
          <p:nvPr/>
        </p:nvSpPr>
        <p:spPr>
          <a:xfrm>
            <a:off x="457200" y="2249280"/>
            <a:ext cx="8227800" cy="4323240"/>
          </a:xfrm>
          <a:prstGeom prst="rect">
            <a:avLst/>
          </a:prstGeom>
          <a:noFill/>
          <a:ln>
            <a:noFill/>
          </a:ln>
        </p:spPr>
        <p:style>
          <a:lnRef idx="0"/>
          <a:fillRef idx="0"/>
          <a:effectRef idx="0"/>
          <a:fontRef idx="minor"/>
        </p:style>
        <p:txBody>
          <a:bodyPr lIns="90000" rIns="90000" tIns="45000" bIns="45000"/>
          <a:p>
            <a:pPr marL="432000" indent="-322560">
              <a:lnSpc>
                <a:spcPct val="100000"/>
              </a:lnSpc>
              <a:spcBef>
                <a:spcPts val="1417"/>
              </a:spcBef>
              <a:buClr>
                <a:srgbClr val="000000"/>
              </a:buClr>
              <a:buSzPct val="45000"/>
              <a:buFont typeface="Wingdings" charset="2"/>
              <a:buChar char=""/>
            </a:pPr>
            <a:r>
              <a:rPr b="0" lang="el-GR" sz="2800" spc="-1" strike="noStrike">
                <a:solidFill>
                  <a:srgbClr val="000000"/>
                </a:solidFill>
                <a:latin typeface="Georgia"/>
                <a:ea typeface="DejaVu Sans"/>
              </a:rPr>
              <a:t>Στα προβλήματα classification προσδίδουμε μια ταμπέλα σε κάθε αντικείμενο πχ αυτοκίνητο ή πεζός.</a:t>
            </a:r>
            <a:endParaRPr b="0" lang="el-GR" sz="2800" spc="-1" strike="noStrike">
              <a:latin typeface="Arial"/>
            </a:endParaRPr>
          </a:p>
          <a:p>
            <a:pPr marL="432000" indent="-322560">
              <a:lnSpc>
                <a:spcPct val="100000"/>
              </a:lnSpc>
              <a:spcBef>
                <a:spcPts val="1417"/>
              </a:spcBef>
              <a:buClr>
                <a:srgbClr val="000000"/>
              </a:buClr>
              <a:buSzPct val="45000"/>
              <a:buFont typeface="Wingdings" charset="2"/>
              <a:buChar char=""/>
            </a:pPr>
            <a:r>
              <a:rPr b="0" lang="el-GR" sz="2800" spc="-1" strike="noStrike">
                <a:solidFill>
                  <a:srgbClr val="000000"/>
                </a:solidFill>
                <a:latin typeface="Georgia"/>
                <a:ea typeface="DejaVu Sans"/>
              </a:rPr>
              <a:t>Στα προβλήματα regression προσδίδουμε μια συνεχόμενη τιμή σε κάθε αντικείμενο, συνήθως μια πιθανότητα, πχ είναι 80% αυτοκίνητο και 20% πεζός. </a:t>
            </a:r>
            <a:endParaRPr b="0" lang="el-GR"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Target fit line</a:t>
            </a:r>
            <a:endParaRPr b="0" lang="el-GR" sz="4000" spc="-1" strike="noStrike">
              <a:latin typeface="Arial"/>
            </a:endParaRPr>
          </a:p>
        </p:txBody>
      </p:sp>
      <p:pic>
        <p:nvPicPr>
          <p:cNvPr id="423" name="257 - Εικόνα" descr=""/>
          <p:cNvPicPr/>
          <p:nvPr/>
        </p:nvPicPr>
        <p:blipFill>
          <a:blip r:embed="rId1"/>
          <a:stretch/>
        </p:blipFill>
        <p:spPr>
          <a:xfrm>
            <a:off x="1114200" y="1994400"/>
            <a:ext cx="6914880" cy="387432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Ridge fit (λ=4.8)</a:t>
            </a:r>
            <a:endParaRPr b="0" lang="el-GR" sz="4000" spc="-1" strike="noStrike">
              <a:latin typeface="Arial"/>
            </a:endParaRPr>
          </a:p>
        </p:txBody>
      </p:sp>
      <p:pic>
        <p:nvPicPr>
          <p:cNvPr id="425" name="257 - Εικόνα" descr=""/>
          <p:cNvPicPr/>
          <p:nvPr/>
        </p:nvPicPr>
        <p:blipFill>
          <a:blip r:embed="rId1"/>
          <a:stretch/>
        </p:blipFill>
        <p:spPr>
          <a:xfrm>
            <a:off x="1114200" y="1994400"/>
            <a:ext cx="6914880" cy="3874320"/>
          </a:xfrm>
          <a:prstGeom prst="rect">
            <a:avLst/>
          </a:prstGeom>
          <a:ln>
            <a:noFill/>
          </a:ln>
        </p:spPr>
      </p:pic>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Ridge fit (λ=0)</a:t>
            </a:r>
            <a:endParaRPr b="0" lang="el-GR" sz="4000" spc="-1" strike="noStrike">
              <a:latin typeface="Arial"/>
            </a:endParaRPr>
          </a:p>
        </p:txBody>
      </p:sp>
      <p:pic>
        <p:nvPicPr>
          <p:cNvPr id="427" name="257 - Εικόνα" descr=""/>
          <p:cNvPicPr/>
          <p:nvPr/>
        </p:nvPicPr>
        <p:blipFill>
          <a:blip r:embed="rId1"/>
          <a:stretch/>
        </p:blipFill>
        <p:spPr>
          <a:xfrm>
            <a:off x="1114200" y="1994400"/>
            <a:ext cx="6914880" cy="387432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467640" y="162864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Όπως είπαμε πιο πριν, ο ridge regression κάνει πολλά παραπάνω από την αποφυγή overfitting (high variance)!</a:t>
            </a:r>
            <a:endParaRPr b="0" lang="el-GR" sz="1800" spc="-1" strike="noStrike">
              <a:latin typeface="Arial"/>
            </a:endParaRPr>
          </a:p>
          <a:p>
            <a:pPr>
              <a:lnSpc>
                <a:spcPct val="100000"/>
              </a:lnSpc>
            </a:pPr>
            <a:endParaRPr b="0" lang="el-GR" sz="1800" spc="-1" strike="noStrike">
              <a:latin typeface="Arial"/>
            </a:endParaRPr>
          </a:p>
          <a:p>
            <a:pPr marL="216000" indent="-215640">
              <a:lnSpc>
                <a:spcPct val="100000"/>
              </a:lnSpc>
              <a:buClr>
                <a:srgbClr val="000000"/>
              </a:buClr>
              <a:buFont typeface="Arial"/>
              <a:buChar char="•"/>
            </a:pPr>
            <a:r>
              <a:rPr b="0" lang="el-GR" sz="1800" spc="-1" strike="noStrike">
                <a:latin typeface="Arial"/>
              </a:rPr>
              <a:t> </a:t>
            </a:r>
            <a:r>
              <a:rPr b="0" lang="el-GR" sz="1800" spc="-1" strike="noStrike">
                <a:latin typeface="Arial"/>
              </a:rPr>
              <a:t>Μπορούμε να βρούμε best fitting line σε ένα πρόβλημα με 100 μεταβλητές-διαστάσεις έχοντας </a:t>
            </a:r>
            <a:r>
              <a:rPr b="0" lang="el-GR" sz="1800" spc="-1" strike="noStrike">
                <a:latin typeface="Times New Roman"/>
              </a:rPr>
              <a:t>˂100 δεδομένα!</a:t>
            </a:r>
            <a:endParaRPr b="0" lang="el-GR" sz="1800" spc="-1" strike="noStrike">
              <a:latin typeface="Arial"/>
            </a:endParaRPr>
          </a:p>
          <a:p>
            <a:pPr>
              <a:lnSpc>
                <a:spcPct val="100000"/>
              </a:lnSpc>
            </a:pPr>
            <a:endParaRPr b="0" lang="el-GR" sz="1800" spc="-1" strike="noStrike">
              <a:latin typeface="Arial"/>
            </a:endParaRPr>
          </a:p>
          <a:p>
            <a:pPr marL="216000" indent="-215640">
              <a:lnSpc>
                <a:spcPct val="100000"/>
              </a:lnSpc>
              <a:buClr>
                <a:srgbClr val="000000"/>
              </a:buClr>
              <a:buFont typeface="Arial"/>
              <a:buChar char="•"/>
            </a:pPr>
            <a:r>
              <a:rPr b="0" lang="el-GR" sz="1800" spc="-1" strike="noStrike">
                <a:latin typeface="Times New Roman"/>
              </a:rPr>
              <a:t> </a:t>
            </a:r>
            <a:r>
              <a:rPr b="0" lang="el-GR" sz="1800" spc="-1" strike="noStrike">
                <a:latin typeface="Times New Roman"/>
              </a:rPr>
              <a:t>Αυξάνει την “διαφορά σημαντικότητας” μεταξύ, “σημαντικών” και μη, μεταβλητών.</a:t>
            </a:r>
            <a:endParaRPr b="0" lang="el-GR" sz="1800" spc="-1" strike="noStrike">
              <a:latin typeface="Arial"/>
            </a:endParaRPr>
          </a:p>
        </p:txBody>
      </p:sp>
      <p:sp>
        <p:nvSpPr>
          <p:cNvPr id="429"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Ridge regression</a:t>
            </a:r>
            <a:endParaRPr b="0" lang="el-GR" sz="40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467640" y="1628640"/>
            <a:ext cx="8228520" cy="86328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Τι σημαίνει σημαντικότητα ? Όταν η γραμμή έχει σχετικά μικρή κλίση ως προς έναν άξονα, τότε ο άξονας αυτός δεν εκφράζει μια “σημαντική” μεταβλητή.</a:t>
            </a:r>
            <a:endParaRPr b="0" lang="el-GR" sz="1800" spc="-1" strike="noStrike">
              <a:latin typeface="Arial"/>
            </a:endParaRPr>
          </a:p>
        </p:txBody>
      </p:sp>
      <p:sp>
        <p:nvSpPr>
          <p:cNvPr id="431"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a:t>
            </a:r>
            <a:r>
              <a:rPr b="0" lang="el-GR" sz="4000" spc="-1" strike="noStrike">
                <a:solidFill>
                  <a:srgbClr val="424456"/>
                </a:solidFill>
                <a:latin typeface="Trebuchet MS"/>
                <a:ea typeface="DejaVu Sans"/>
              </a:rPr>
              <a:t>διαφορά σημαντικότητας”</a:t>
            </a:r>
            <a:endParaRPr b="0" lang="el-GR" sz="4000" spc="-1" strike="noStrike">
              <a:latin typeface="Arial"/>
            </a:endParaRPr>
          </a:p>
        </p:txBody>
      </p:sp>
      <p:pic>
        <p:nvPicPr>
          <p:cNvPr id="432" name="4 - Εικόνα" descr=""/>
          <p:cNvPicPr/>
          <p:nvPr/>
        </p:nvPicPr>
        <p:blipFill>
          <a:blip r:embed="rId1"/>
          <a:stretch/>
        </p:blipFill>
        <p:spPr>
          <a:xfrm>
            <a:off x="259560" y="2709000"/>
            <a:ext cx="8624160" cy="3311640"/>
          </a:xfrm>
          <a:prstGeom prst="rect">
            <a:avLst/>
          </a:prstGeom>
          <a:ln>
            <a:noFill/>
          </a:ln>
        </p:spPr>
      </p:pic>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Παράδειγμα</a:t>
            </a:r>
            <a:endParaRPr b="0" lang="el-GR" sz="4000" spc="-1" strike="noStrike">
              <a:latin typeface="Arial"/>
            </a:endParaRPr>
          </a:p>
        </p:txBody>
      </p:sp>
      <p:sp>
        <p:nvSpPr>
          <p:cNvPr id="434" name="CustomShape 2"/>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Αν θέλαμε να προβλέψουμε το βάρος x ενός ατόμου βάση του </a:t>
            </a:r>
            <a:endParaRPr b="0" lang="el-GR" sz="1800" spc="-1" strike="noStrike">
              <a:latin typeface="Arial"/>
            </a:endParaRPr>
          </a:p>
          <a:p>
            <a:pPr>
              <a:lnSpc>
                <a:spcPct val="100000"/>
              </a:lnSpc>
            </a:pPr>
            <a:r>
              <a:rPr b="0" lang="el-GR" sz="1800" spc="-1" strike="noStrike">
                <a:latin typeface="Arial"/>
              </a:rPr>
              <a:t>y= πόσα κιλά τρώει ανά ημέρα</a:t>
            </a:r>
            <a:endParaRPr b="0" lang="el-GR" sz="1800" spc="-1" strike="noStrike">
              <a:latin typeface="Arial"/>
            </a:endParaRPr>
          </a:p>
          <a:p>
            <a:pPr>
              <a:lnSpc>
                <a:spcPct val="100000"/>
              </a:lnSpc>
            </a:pPr>
            <a:r>
              <a:rPr b="0" lang="el-GR" sz="1800" spc="-1" strike="noStrike">
                <a:latin typeface="Arial"/>
              </a:rPr>
              <a:t>z= τι χρώμα μαλλιά έχει</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Μπορούμε να φανταστούμε ότι εφόσον η μεταβλητή z δεν επηρεάζει καθόλου το βάρος x - δεν είναι “σημαντική” – η ευθεία μας θα έχει πολύ μικρή κλήση ως προς τον άξονα των z. </a:t>
            </a:r>
            <a:endParaRPr b="0" lang="el-GR" sz="1800" spc="-1" strike="noStrike">
              <a:latin typeface="Arial"/>
            </a:endParaRPr>
          </a:p>
          <a:p>
            <a:pPr>
              <a:lnSpc>
                <a:spcPct val="100000"/>
              </a:lnSpc>
            </a:pPr>
            <a:r>
              <a:rPr b="0" lang="el-GR" sz="1800" spc="-1" strike="noStrike">
                <a:latin typeface="Arial"/>
              </a:rPr>
              <a:t>Αντιθέτως, εφόσον το y επηρεάζει πολύ το βάρος x, η κλήση ως προς τον άξονα των y δεν θα είναι μικρή.</a:t>
            </a:r>
            <a:endParaRPr b="0" lang="el-GR" sz="1800" spc="-1" strike="noStrike">
              <a:latin typeface="Arial"/>
            </a:endParaRPr>
          </a:p>
          <a:p>
            <a:pPr>
              <a:lnSpc>
                <a:spcPct val="100000"/>
              </a:lnSpc>
            </a:pPr>
            <a:endParaRPr b="0" lang="el-GR" sz="1800" spc="-1" strike="noStrike">
              <a:latin typeface="Arial"/>
            </a:endParaRPr>
          </a:p>
          <a:p>
            <a:pPr>
              <a:lnSpc>
                <a:spcPct val="100000"/>
              </a:lnSpc>
            </a:pPr>
            <a:endParaRPr b="0" lang="el-GR" sz="1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normAutofit/>
          </a:bodyPr>
          <a:p>
            <a:pPr>
              <a:lnSpc>
                <a:spcPct val="100000"/>
              </a:lnSpc>
            </a:pPr>
            <a:endParaRPr b="0" lang="el-GR" sz="1800" spc="-1" strike="noStrike">
              <a:latin typeface="Arial"/>
            </a:endParaRPr>
          </a:p>
          <a:p>
            <a:pPr>
              <a:lnSpc>
                <a:spcPct val="100000"/>
              </a:lnSpc>
            </a:pPr>
            <a:r>
              <a:rPr b="0" lang="el-GR" sz="1800" spc="-1" strike="noStrike">
                <a:latin typeface="Arial"/>
              </a:rPr>
              <a:t>Hint: Υψώνοντας δύο αριθμούς στο τετράγωνο μεγαλώνουμε την διαφορά τους.</a:t>
            </a:r>
            <a:endParaRPr b="0" lang="el-GR" sz="1800" spc="-1" strike="noStrike">
              <a:latin typeface="Arial"/>
            </a:endParaRPr>
          </a:p>
          <a:p>
            <a:pPr>
              <a:lnSpc>
                <a:spcPct val="100000"/>
              </a:lnSpc>
            </a:pPr>
            <a:r>
              <a:rPr b="0" lang="el-GR" sz="1800" spc="-1" strike="noStrike">
                <a:latin typeface="Arial"/>
              </a:rPr>
              <a:t>Πχ  10-2=8 αλλά 10</a:t>
            </a:r>
            <a:r>
              <a:rPr b="0" lang="el-GR" sz="1800" spc="-1" strike="noStrike" baseline="30000">
                <a:latin typeface="Arial"/>
              </a:rPr>
              <a:t>2</a:t>
            </a:r>
            <a:r>
              <a:rPr b="0" lang="el-GR" sz="1800" spc="-1" strike="noStrike">
                <a:latin typeface="Arial"/>
              </a:rPr>
              <a:t> – 2</a:t>
            </a:r>
            <a:r>
              <a:rPr b="0" lang="el-GR" sz="1800" spc="-1" strike="noStrike" baseline="30000">
                <a:latin typeface="Arial"/>
              </a:rPr>
              <a:t>2</a:t>
            </a:r>
            <a:r>
              <a:rPr b="0" lang="el-GR" sz="1800" spc="-1" strike="noStrike">
                <a:latin typeface="Arial"/>
              </a:rPr>
              <a:t> =96</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Γυρνώντας πίσω ,στον ridge regression, θυμόμαστε ότι, στο ∑residuals</a:t>
            </a:r>
            <a:r>
              <a:rPr b="0" lang="el-GR" sz="1800" spc="-1" strike="noStrike" baseline="30000">
                <a:latin typeface="Arial"/>
              </a:rPr>
              <a:t>2</a:t>
            </a:r>
            <a:r>
              <a:rPr b="0" lang="el-GR" sz="1800" spc="-1" strike="noStrike">
                <a:latin typeface="Arial"/>
              </a:rPr>
              <a:t>, προσθέτουμε και το slope</a:t>
            </a:r>
            <a:r>
              <a:rPr b="0" lang="el-GR" sz="1800" spc="-1" strike="noStrike" baseline="30000">
                <a:latin typeface="Arial"/>
              </a:rPr>
              <a:t>2</a:t>
            </a:r>
            <a:r>
              <a:rPr b="0" lang="el-GR" sz="1800" spc="-1" strike="noStrike">
                <a:latin typeface="Arial"/>
              </a:rPr>
              <a:t>.</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Θυμόμαστε, επιπλέων, ότι  όσο μεγαλύτερο το slope τόσο πιο “σημαντική” είναι μια μεταβλητή.</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Διαισθητικά, λοιπόν,  καταλαβαίνουμε ότι υψώνοντας το slope στο τετράγωνο μεγαλώνουμε την “διαφορά σημαντικότητας” τους. Οι “σημαντικές μεταβλητές”,  γίνονται πιο “σημαντικές” και οι λιγότερο “σημαντικές” ,ακόμα λιγότερο.</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Arial"/>
              </a:rPr>
              <a:t>Σημείωση: παρατηρούμε επίσης ότι όσο μεγαλύτερο το λ, ακόμα τόσο μεγαλώνει η διαφορά.</a:t>
            </a:r>
            <a:endParaRPr b="0" lang="el-GR" sz="1800" spc="-1" strike="noStrike">
              <a:latin typeface="Arial"/>
            </a:endParaRPr>
          </a:p>
          <a:p>
            <a:pPr>
              <a:lnSpc>
                <a:spcPct val="100000"/>
              </a:lnSpc>
            </a:pPr>
            <a:endParaRPr b="0" lang="el-GR" sz="1800" spc="-1" strike="noStrike">
              <a:latin typeface="Arial"/>
            </a:endParaRPr>
          </a:p>
        </p:txBody>
      </p:sp>
      <p:sp>
        <p:nvSpPr>
          <p:cNvPr id="436"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3200" spc="-1" strike="noStrike">
                <a:solidFill>
                  <a:srgbClr val="424456"/>
                </a:solidFill>
                <a:latin typeface="Trebuchet MS"/>
                <a:ea typeface="DejaVu Sans"/>
              </a:rPr>
              <a:t>Ridge regression και σημαντικές μεταβλητές</a:t>
            </a:r>
            <a:endParaRPr b="0" lang="el-GR" sz="32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3200" spc="-1" strike="noStrike">
                <a:solidFill>
                  <a:srgbClr val="424456"/>
                </a:solidFill>
                <a:latin typeface="Trebuchet MS"/>
                <a:ea typeface="DejaVu Sans"/>
              </a:rPr>
              <a:t>Lasso regression</a:t>
            </a:r>
            <a:endParaRPr b="0" lang="el-GR" sz="3200" spc="-1" strike="noStrike">
              <a:latin typeface="Arial"/>
            </a:endParaRPr>
          </a:p>
        </p:txBody>
      </p:sp>
      <p:sp>
        <p:nvSpPr>
          <p:cNvPr id="438" name="CustomShape 2"/>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Υπάρχει ένας ακόμα παρόμοιος αλγόριθμος που λέγεται Lasso regression. Η μοναδική διαφορά του με τον Ridge είναι ότι αντί να προσθέτει</a:t>
            </a:r>
            <a:r>
              <a:rPr b="0" lang="el-GR" sz="2000" spc="-1" strike="noStrike">
                <a:latin typeface="Arial"/>
              </a:rPr>
              <a:t> λ</a:t>
            </a:r>
            <a:r>
              <a:rPr b="0" lang="el-GR" sz="2000" spc="-1" strike="noStrike">
                <a:latin typeface="Times New Roman"/>
              </a:rPr>
              <a:t>∙slope</a:t>
            </a:r>
            <a:r>
              <a:rPr b="0" lang="el-GR" sz="2000" spc="-1" strike="noStrike" baseline="30000">
                <a:latin typeface="Times New Roman"/>
              </a:rPr>
              <a:t>2</a:t>
            </a:r>
            <a:r>
              <a:rPr b="0" lang="el-GR" sz="2000" spc="-1" strike="noStrike">
                <a:latin typeface="Times New Roman"/>
              </a:rPr>
              <a:t> </a:t>
            </a:r>
            <a:r>
              <a:rPr b="0" lang="el-GR" sz="1800" spc="-1" strike="noStrike">
                <a:latin typeface="Times New Roman"/>
              </a:rPr>
              <a:t>, προσθέτει </a:t>
            </a:r>
            <a:r>
              <a:rPr b="0" lang="el-GR" sz="2000" spc="-1" strike="noStrike">
                <a:latin typeface="Times New Roman"/>
              </a:rPr>
              <a:t>λ∙|slope|</a:t>
            </a:r>
            <a:r>
              <a:rPr b="0" lang="el-GR" sz="1800" spc="-1" strike="noStrike">
                <a:latin typeface="Times New Roman"/>
              </a:rPr>
              <a:t>. </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Times New Roman"/>
              </a:rPr>
              <a:t>Αυτό, χωρίς να μπούμε σε μαθηματικές λεπτομέρειες, έχει την δυνατότητα να εκμηδενίσει την “σημαντικότητα” μιας μεταβλητής. Δηλαδή, η κλήση της ευθείας ως προς τον άξονα της μεταβλητής να είναι 0.</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latin typeface="Times New Roman"/>
              </a:rPr>
              <a:t>Αυτό μας βοηθάει ακόμα περισσότερο να καταλάβουμε ποιες μεταβλητές επηρεάζουν το πρόβλημά μας και ποιες όχι.</a:t>
            </a:r>
            <a:endParaRPr b="0" lang="el-GR" sz="18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Ένας τελευταίος αλγόριθμος, αυτής της κατηγορίας, είναι ο elastic net. Αυτός ο αλγόριθμος συνδυάζει τον ridge και lasso regression. Έχει τα πλεονεκτήματα και τον δύο, με μοναδικό μειονέκτημα ότι εξαρτάται από δύο παραμέτρους λ</a:t>
            </a:r>
            <a:r>
              <a:rPr b="0" lang="el-GR" sz="1600" spc="-1" strike="noStrike" baseline="-25000">
                <a:latin typeface="Arial"/>
              </a:rPr>
              <a:t>1</a:t>
            </a:r>
            <a:r>
              <a:rPr b="0" lang="el-GR" sz="1600" spc="-1" strike="noStrike">
                <a:latin typeface="Arial"/>
              </a:rPr>
              <a:t> και λ</a:t>
            </a:r>
            <a:r>
              <a:rPr b="0" lang="el-GR" sz="1600" spc="-1" strike="noStrike" baseline="-25000">
                <a:latin typeface="Arial"/>
              </a:rPr>
              <a:t>2</a:t>
            </a:r>
            <a:r>
              <a:rPr b="0" lang="el-GR" sz="1600" spc="-1" strike="noStrike">
                <a:latin typeface="Arial"/>
              </a:rPr>
              <a:t>!</a:t>
            </a:r>
            <a:endParaRPr b="0" lang="el-GR" sz="1600" spc="-1" strike="noStrike">
              <a:latin typeface="Arial"/>
            </a:endParaRPr>
          </a:p>
          <a:p>
            <a:pPr>
              <a:lnSpc>
                <a:spcPct val="100000"/>
              </a:lnSpc>
            </a:pPr>
            <a:endParaRPr b="0" lang="el-GR" sz="1600" spc="-1" strike="noStrike">
              <a:latin typeface="Arial"/>
            </a:endParaRPr>
          </a:p>
          <a:p>
            <a:pPr>
              <a:lnSpc>
                <a:spcPct val="100000"/>
              </a:lnSpc>
            </a:pPr>
            <a:r>
              <a:rPr b="0" lang="el-GR" sz="1800" spc="-1" strike="noStrike">
                <a:latin typeface="Arial"/>
              </a:rPr>
              <a:t>Σε πραγματικές εφαρμογές, αυτός ο αλγόριθμος βοηθάει τον προγραμματιστή-ερευνιτή να καταλάβει ποιες μεταβλητές επηρεάζουν το πρόβλημά του και να σταματήσει να σπαταλάει χρόνο, ενέργεια και χρήματα, στην συλλογή ασήμαντων μεταβλητών.</a:t>
            </a:r>
            <a:endParaRPr b="0" lang="el-GR" sz="1800" spc="-1" strike="noStrike">
              <a:latin typeface="Arial"/>
            </a:endParaRPr>
          </a:p>
        </p:txBody>
      </p:sp>
      <p:sp>
        <p:nvSpPr>
          <p:cNvPr id="440"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3200" spc="-1" strike="noStrike">
                <a:solidFill>
                  <a:srgbClr val="424456"/>
                </a:solidFill>
                <a:latin typeface="Trebuchet MS"/>
                <a:ea typeface="DejaVu Sans"/>
              </a:rPr>
              <a:t>Elastic net regression</a:t>
            </a:r>
            <a:endParaRPr b="0" lang="el-GR" sz="32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457920" y="289620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One of the most popular linear classifiers: Support Vector Machine</a:t>
            </a:r>
            <a:endParaRPr b="0" lang="el-GR" sz="40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457200" y="2249280"/>
            <a:ext cx="8227800" cy="4323240"/>
          </a:xfrm>
          <a:prstGeom prst="rect">
            <a:avLst/>
          </a:prstGeom>
          <a:noFill/>
          <a:ln>
            <a:noFill/>
          </a:ln>
        </p:spPr>
        <p:style>
          <a:lnRef idx="0"/>
          <a:fillRef idx="0"/>
          <a:effectRef idx="0"/>
          <a:fontRef idx="minor"/>
        </p:style>
        <p:txBody>
          <a:bodyPr lIns="0" rIns="0" tIns="0" bIns="0"/>
          <a:p>
            <a:pPr>
              <a:lnSpc>
                <a:spcPct val="100000"/>
              </a:lnSpc>
            </a:pPr>
            <a:r>
              <a:rPr b="0" lang="el-GR" sz="1800" spc="-1" strike="noStrike">
                <a:solidFill>
                  <a:srgbClr val="000000"/>
                </a:solidFill>
                <a:latin typeface="Arial"/>
                <a:ea typeface="DejaVu Sans"/>
              </a:rPr>
              <a:t>Cross validation είναι μια μέθοδος που μας βοηθάει:</a:t>
            </a:r>
            <a:endParaRPr b="0" lang="el-GR" sz="1800" spc="-1" strike="noStrike">
              <a:latin typeface="Arial"/>
            </a:endParaRPr>
          </a:p>
          <a:p>
            <a:pPr>
              <a:lnSpc>
                <a:spcPct val="100000"/>
              </a:lnSpc>
            </a:pPr>
            <a:endParaRPr b="0" lang="el-GR" sz="1800" spc="-1" strike="noStrike">
              <a:latin typeface="Arial"/>
            </a:endParaRPr>
          </a:p>
          <a:p>
            <a:pPr marL="432000" indent="-322920">
              <a:lnSpc>
                <a:spcPct val="100000"/>
              </a:lnSpc>
              <a:buClr>
                <a:srgbClr val="000000"/>
              </a:buClr>
              <a:buFont typeface="Arial"/>
              <a:buChar char="•"/>
            </a:pPr>
            <a:r>
              <a:rPr b="0" lang="el-GR" sz="1800" spc="-1" strike="noStrike">
                <a:solidFill>
                  <a:srgbClr val="000000"/>
                </a:solidFill>
                <a:latin typeface="Arial"/>
                <a:ea typeface="DejaVu Sans"/>
              </a:rPr>
              <a:t>να βρούμε τις κατάλληλες τιμές για τις παραμέτρους του classifier που χρησιμοποιούμε.</a:t>
            </a:r>
            <a:endParaRPr b="0" lang="el-GR" sz="1800" spc="-1" strike="noStrike">
              <a:latin typeface="Arial"/>
            </a:endParaRPr>
          </a:p>
          <a:p>
            <a:pPr>
              <a:lnSpc>
                <a:spcPct val="100000"/>
              </a:lnSpc>
            </a:pPr>
            <a:endParaRPr b="0" lang="el-GR" sz="1800" spc="-1" strike="noStrike">
              <a:latin typeface="Arial"/>
            </a:endParaRPr>
          </a:p>
          <a:p>
            <a:pPr marL="432000" indent="-322920">
              <a:lnSpc>
                <a:spcPct val="100000"/>
              </a:lnSpc>
              <a:buClr>
                <a:srgbClr val="000000"/>
              </a:buClr>
              <a:buFont typeface="Arial"/>
              <a:buChar char="•"/>
            </a:pPr>
            <a:r>
              <a:rPr b="0" lang="el-GR" sz="1800" spc="-1" strike="noStrike">
                <a:solidFill>
                  <a:srgbClr val="000000"/>
                </a:solidFill>
                <a:latin typeface="Arial"/>
                <a:ea typeface="DejaVu Sans"/>
              </a:rPr>
              <a:t>να συγκρίνουμε διαφορετικούς classifiers για να αποφασίσουμε ποιος είναι πιο κατάλληλος για το πρόβλημά μας.</a:t>
            </a:r>
            <a:endParaRPr b="0" lang="el-GR" sz="1800" spc="-1" strike="noStrike">
              <a:latin typeface="Arial"/>
            </a:endParaRPr>
          </a:p>
        </p:txBody>
      </p:sp>
      <p:sp>
        <p:nvSpPr>
          <p:cNvPr id="333" name="CustomShape 2"/>
          <p:cNvSpPr/>
          <p:nvPr/>
        </p:nvSpPr>
        <p:spPr>
          <a:xfrm>
            <a:off x="457200" y="1143000"/>
            <a:ext cx="8227800" cy="1064880"/>
          </a:xfrm>
          <a:prstGeom prst="rect">
            <a:avLst/>
          </a:prstGeom>
          <a:noFill/>
          <a:ln>
            <a:noFill/>
          </a:ln>
        </p:spPr>
        <p:style>
          <a:lnRef idx="0"/>
          <a:fillRef idx="0"/>
          <a:effectRef idx="0"/>
          <a:fontRef idx="minor"/>
        </p:style>
        <p:txBody>
          <a:bodyPr lIns="0" rIns="0" tIns="0" bIns="0" anchor="ctr"/>
          <a:p>
            <a:pPr>
              <a:lnSpc>
                <a:spcPct val="100000"/>
              </a:lnSpc>
            </a:pPr>
            <a:r>
              <a:rPr b="0" lang="el-GR" sz="4000" spc="-1" strike="noStrike">
                <a:solidFill>
                  <a:srgbClr val="424456"/>
                </a:solidFill>
                <a:latin typeface="Trebuchet MS"/>
                <a:ea typeface="DejaVu Sans"/>
              </a:rPr>
              <a:t>Cross Validation</a:t>
            </a:r>
            <a:endParaRPr b="0" lang="el-GR" sz="4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ea typeface="Noto Sans CJK SC"/>
              </a:rPr>
              <a:t>Πριν προσπαθήσουμε να καταλάβουμε τον SVM πρέπει να καταλάβουμε τον πιο απλό Maximum Margin Classifier. Ο MMC είναι ένας πολύ απλός binomial classifier. Προσπαθεί να χωρίσει τις 2 ομάδες σημείων με μια γραμμή, sepertor. Στο παρακάτω παράδειγμα τα δεδομένα είναι μονοδιάστατα για απλοποίηση του παραδείγματος, εύκολα μπορούμε να τα φανταστούμε σε 2, 3 και παραπάνω διαστάσεις.</a:t>
            </a:r>
            <a:endParaRPr b="0" lang="el-GR" sz="1800" spc="-1" strike="noStrike">
              <a:latin typeface="Arial"/>
            </a:endParaRPr>
          </a:p>
        </p:txBody>
      </p:sp>
      <p:sp>
        <p:nvSpPr>
          <p:cNvPr id="443"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3200" spc="-1" strike="noStrike">
                <a:solidFill>
                  <a:srgbClr val="424456"/>
                </a:solidFill>
                <a:latin typeface="Trebuchet MS"/>
                <a:ea typeface="DejaVu Sans"/>
              </a:rPr>
              <a:t>Maximum margin classifier</a:t>
            </a:r>
            <a:endParaRPr b="0" lang="el-GR" sz="32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How to find a separator</a:t>
            </a:r>
            <a:endParaRPr b="0" lang="el-GR" sz="4000" spc="-1" strike="noStrike">
              <a:latin typeface="Arial"/>
            </a:endParaRPr>
          </a:p>
        </p:txBody>
      </p:sp>
      <p:pic>
        <p:nvPicPr>
          <p:cNvPr id="445" name="257 - Εικόνα" descr=""/>
          <p:cNvPicPr/>
          <p:nvPr/>
        </p:nvPicPr>
        <p:blipFill>
          <a:blip r:embed="rId1"/>
          <a:stretch/>
        </p:blipFill>
        <p:spPr>
          <a:xfrm>
            <a:off x="1760760" y="1994400"/>
            <a:ext cx="5622120" cy="3874320"/>
          </a:xfrm>
          <a:prstGeom prst="rect">
            <a:avLst/>
          </a:prstGeom>
          <a:ln>
            <a:noFill/>
          </a:ln>
        </p:spPr>
      </p:pic>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Maximum margin classifier</a:t>
            </a:r>
            <a:endParaRPr b="0" lang="el-GR" sz="4000" spc="-1" strike="noStrike">
              <a:latin typeface="Arial"/>
            </a:endParaRPr>
          </a:p>
        </p:txBody>
      </p:sp>
      <p:pic>
        <p:nvPicPr>
          <p:cNvPr id="447" name="257 - Εικόνα" descr=""/>
          <p:cNvPicPr/>
          <p:nvPr/>
        </p:nvPicPr>
        <p:blipFill>
          <a:blip r:embed="rId1"/>
          <a:stretch/>
        </p:blipFill>
        <p:spPr>
          <a:xfrm>
            <a:off x="1760760" y="1994400"/>
            <a:ext cx="5622120" cy="3874320"/>
          </a:xfrm>
          <a:prstGeom prst="rect">
            <a:avLst/>
          </a:prstGeom>
          <a:ln>
            <a:noFill/>
          </a:ln>
        </p:spPr>
      </p:pic>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Aka soft vector classifier, είναι ένας binomial classifier πολύ παρόμοιος με τον MMC. Προσπαθεί να χωρίσει τα δεδομένα με μια γραμμή, αυτή την φορά χρησιμοποιώντας το soft margin (οχι το maximum margin). Θα δούμε στο παρακάτω παράδειγμα οτι, σε πραγματικές εφαρμογές, είναι πολύ καλύτερος από τον MMC.</a:t>
            </a:r>
            <a:endParaRPr b="0" lang="el-GR" sz="1800" spc="-1" strike="noStrike">
              <a:latin typeface="Arial"/>
            </a:endParaRPr>
          </a:p>
          <a:p>
            <a:pPr>
              <a:lnSpc>
                <a:spcPct val="100000"/>
              </a:lnSpc>
            </a:pPr>
            <a:endParaRPr b="0" lang="el-GR" sz="1800" spc="-1" strike="noStrike">
              <a:latin typeface="Arial"/>
            </a:endParaRPr>
          </a:p>
        </p:txBody>
      </p:sp>
      <p:sp>
        <p:nvSpPr>
          <p:cNvPr id="449"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3200" spc="-1" strike="noStrike">
                <a:solidFill>
                  <a:srgbClr val="424456"/>
                </a:solidFill>
                <a:latin typeface="Trebuchet MS"/>
                <a:ea typeface="DejaVu Sans"/>
              </a:rPr>
              <a:t>Support Vector Classifier</a:t>
            </a:r>
            <a:endParaRPr b="0" lang="el-GR" sz="32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SVC vs MMC in data with outliers</a:t>
            </a:r>
            <a:endParaRPr b="0" lang="el-GR" sz="4000" spc="-1" strike="noStrike">
              <a:latin typeface="Arial"/>
            </a:endParaRPr>
          </a:p>
        </p:txBody>
      </p:sp>
      <p:pic>
        <p:nvPicPr>
          <p:cNvPr id="451" name="257 - Εικόνα" descr=""/>
          <p:cNvPicPr/>
          <p:nvPr/>
        </p:nvPicPr>
        <p:blipFill>
          <a:blip r:embed="rId1"/>
          <a:stretch/>
        </p:blipFill>
        <p:spPr>
          <a:xfrm>
            <a:off x="2472840" y="1994400"/>
            <a:ext cx="4197240" cy="3874320"/>
          </a:xfrm>
          <a:prstGeom prst="rect">
            <a:avLst/>
          </a:prstGeom>
          <a:ln>
            <a:noFill/>
          </a:ln>
        </p:spPr>
      </p:pic>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The concept of misclassifications and soft margin</a:t>
            </a:r>
            <a:endParaRPr b="0" lang="el-GR" sz="4000" spc="-1" strike="noStrike">
              <a:latin typeface="Arial"/>
            </a:endParaRPr>
          </a:p>
        </p:txBody>
      </p:sp>
      <p:pic>
        <p:nvPicPr>
          <p:cNvPr id="453" name="257 - Εικόνα" descr=""/>
          <p:cNvPicPr/>
          <p:nvPr/>
        </p:nvPicPr>
        <p:blipFill>
          <a:blip r:embed="rId1"/>
          <a:stretch/>
        </p:blipFill>
        <p:spPr>
          <a:xfrm>
            <a:off x="2472840" y="1994400"/>
            <a:ext cx="4197240" cy="3874320"/>
          </a:xfrm>
          <a:prstGeom prst="rect">
            <a:avLst/>
          </a:prstGeom>
          <a:ln>
            <a:noFill/>
          </a:ln>
        </p:spPr>
      </p:pic>
      <p:sp>
        <p:nvSpPr>
          <p:cNvPr id="454" name="CustomShape 2"/>
          <p:cNvSpPr/>
          <p:nvPr/>
        </p:nvSpPr>
        <p:spPr>
          <a:xfrm>
            <a:off x="2577240" y="6309360"/>
            <a:ext cx="39618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l-GR" sz="1800" spc="-1" strike="noStrike">
                <a:solidFill>
                  <a:srgbClr val="000000"/>
                </a:solidFill>
                <a:latin typeface="Arial"/>
                <a:ea typeface="DejaVu Sans"/>
              </a:rPr>
              <a:t>1 misclassification. 4 support vectors </a:t>
            </a:r>
            <a:endParaRPr b="0" lang="el-GR" sz="18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The concept of misclassifications and soft margin</a:t>
            </a:r>
            <a:endParaRPr b="0" lang="el-GR" sz="4000" spc="-1" strike="noStrike">
              <a:latin typeface="Arial"/>
            </a:endParaRPr>
          </a:p>
        </p:txBody>
      </p:sp>
      <p:pic>
        <p:nvPicPr>
          <p:cNvPr id="456" name="257 - Εικόνα" descr=""/>
          <p:cNvPicPr/>
          <p:nvPr/>
        </p:nvPicPr>
        <p:blipFill>
          <a:blip r:embed="rId1"/>
          <a:stretch/>
        </p:blipFill>
        <p:spPr>
          <a:xfrm>
            <a:off x="2472840" y="1994400"/>
            <a:ext cx="4197240" cy="3874320"/>
          </a:xfrm>
          <a:prstGeom prst="rect">
            <a:avLst/>
          </a:prstGeom>
          <a:ln>
            <a:noFill/>
          </a:ln>
        </p:spPr>
      </p:pic>
      <p:sp>
        <p:nvSpPr>
          <p:cNvPr id="457" name="CustomShape 2"/>
          <p:cNvSpPr/>
          <p:nvPr/>
        </p:nvSpPr>
        <p:spPr>
          <a:xfrm>
            <a:off x="2577240" y="6309360"/>
            <a:ext cx="39618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l-GR" sz="1800" spc="-1" strike="noStrike">
                <a:solidFill>
                  <a:srgbClr val="000000"/>
                </a:solidFill>
                <a:latin typeface="Arial"/>
                <a:ea typeface="DejaVu Sans"/>
              </a:rPr>
              <a:t>1 misclassification. 5 support vectors </a:t>
            </a:r>
            <a:endParaRPr b="0" lang="el-GR" sz="18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Για να βρούμε των σωστό αριθμό misscalssification και τους support vectors χρησιμοποιούμε cross validation και άλλους αλγορίθμους.</a:t>
            </a:r>
            <a:endParaRPr b="0" lang="el-GR" sz="1800" spc="-1" strike="noStrike">
              <a:latin typeface="Arial"/>
            </a:endParaRPr>
          </a:p>
          <a:p>
            <a:pPr>
              <a:lnSpc>
                <a:spcPct val="100000"/>
              </a:lnSpc>
            </a:pPr>
            <a:endParaRPr b="0" lang="el-GR" sz="1800" spc="-1" strike="noStrike">
              <a:latin typeface="Arial"/>
            </a:endParaRPr>
          </a:p>
        </p:txBody>
      </p:sp>
      <p:sp>
        <p:nvSpPr>
          <p:cNvPr id="459"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3200" spc="-1" strike="noStrike">
                <a:solidFill>
                  <a:srgbClr val="424456"/>
                </a:solidFill>
                <a:latin typeface="Trebuchet MS"/>
                <a:ea typeface="DejaVu Sans"/>
              </a:rPr>
              <a:t>SVC parameters</a:t>
            </a:r>
            <a:endParaRPr b="0" lang="el-GR" sz="32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Ο SVC είναι καλός αλγόριθμος και για πραγματικές εφαρμογές αλλά μόνο για κάποιους τύπους δεδομένων... </a:t>
            </a:r>
            <a:endParaRPr b="0" lang="el-GR" sz="1800" spc="-1" strike="noStrike">
              <a:latin typeface="Arial"/>
            </a:endParaRPr>
          </a:p>
        </p:txBody>
      </p:sp>
      <p:sp>
        <p:nvSpPr>
          <p:cNvPr id="461"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3200" spc="-1" strike="noStrike">
                <a:solidFill>
                  <a:srgbClr val="424456"/>
                </a:solidFill>
                <a:latin typeface="Trebuchet MS"/>
                <a:ea typeface="DejaVu Sans"/>
              </a:rPr>
              <a:t>SVC with non-linear data</a:t>
            </a:r>
            <a:endParaRPr b="0" lang="el-GR" sz="32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Another type of data</a:t>
            </a:r>
            <a:endParaRPr b="0" lang="el-GR" sz="4000" spc="-1" strike="noStrike">
              <a:latin typeface="Arial"/>
            </a:endParaRPr>
          </a:p>
        </p:txBody>
      </p:sp>
      <p:pic>
        <p:nvPicPr>
          <p:cNvPr id="463" name="257 - Εικόνα" descr=""/>
          <p:cNvPicPr/>
          <p:nvPr/>
        </p:nvPicPr>
        <p:blipFill>
          <a:blip r:embed="rId1"/>
          <a:stretch/>
        </p:blipFill>
        <p:spPr>
          <a:xfrm>
            <a:off x="2472840" y="2104560"/>
            <a:ext cx="4197240" cy="3654000"/>
          </a:xfrm>
          <a:prstGeom prst="rect">
            <a:avLst/>
          </a:prstGeom>
          <a:ln>
            <a:noFill/>
          </a:ln>
        </p:spPr>
      </p:pic>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467640" y="764640"/>
            <a:ext cx="8227800" cy="194292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solidFill>
                  <a:srgbClr val="000000"/>
                </a:solidFill>
                <a:latin typeface="Arial"/>
                <a:ea typeface="DejaVu Sans"/>
              </a:rPr>
              <a:t>Το cross validation είναι πολύ απλό. Χωρίζουμε τα n δεδομένα μας, σε x τυχαίες ομάδες. Κάνουμε χ επαναλήψεις. Σε κάθε επανάληψη εκπαιδεύουμε τον classifier σε           δεδομένα και χρησιμοποιούμε τα υπόλοιπα      για έλεγχο. Σε πραγματικές εφαρμογές χρησιμοποιούμε 10-fold.</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solidFill>
                  <a:srgbClr val="000000"/>
                </a:solidFill>
                <a:latin typeface="Arial"/>
                <a:ea typeface="DejaVu Sans"/>
              </a:rPr>
              <a:t>Πχ 4-fold cross validation</a:t>
            </a:r>
            <a:endParaRPr b="0" lang="el-GR" sz="1800" spc="-1" strike="noStrike">
              <a:latin typeface="Arial"/>
            </a:endParaRPr>
          </a:p>
        </p:txBody>
      </p:sp>
      <p:pic>
        <p:nvPicPr>
          <p:cNvPr id="335" name="Object 2" descr=""/>
          <p:cNvPicPr/>
          <p:nvPr/>
        </p:nvPicPr>
        <p:blipFill>
          <a:blip r:embed="rId1"/>
          <a:stretch/>
        </p:blipFill>
        <p:spPr>
          <a:xfrm>
            <a:off x="827640" y="1556640"/>
            <a:ext cx="502560" cy="358560"/>
          </a:xfrm>
          <a:prstGeom prst="rect">
            <a:avLst/>
          </a:prstGeom>
          <a:ln>
            <a:noFill/>
          </a:ln>
        </p:spPr>
      </p:pic>
      <p:pic>
        <p:nvPicPr>
          <p:cNvPr id="336" name="Object 3" descr=""/>
          <p:cNvPicPr/>
          <p:nvPr/>
        </p:nvPicPr>
        <p:blipFill>
          <a:blip r:embed="rId2"/>
          <a:stretch/>
        </p:blipFill>
        <p:spPr>
          <a:xfrm>
            <a:off x="5796000" y="1484640"/>
            <a:ext cx="286560" cy="513000"/>
          </a:xfrm>
          <a:prstGeom prst="rect">
            <a:avLst/>
          </a:prstGeom>
          <a:ln>
            <a:noFill/>
          </a:ln>
        </p:spPr>
      </p:pic>
      <p:pic>
        <p:nvPicPr>
          <p:cNvPr id="337" name="Picture 5" descr=""/>
          <p:cNvPicPr/>
          <p:nvPr/>
        </p:nvPicPr>
        <p:blipFill>
          <a:blip r:embed="rId3"/>
          <a:stretch/>
        </p:blipFill>
        <p:spPr>
          <a:xfrm>
            <a:off x="2051640" y="2781000"/>
            <a:ext cx="5007240" cy="33786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457200" y="1604520"/>
            <a:ext cx="8228520" cy="3976560"/>
          </a:xfrm>
          <a:prstGeom prst="rect">
            <a:avLst/>
          </a:prstGeom>
          <a:noFill/>
          <a:ln>
            <a:noFill/>
          </a:ln>
        </p:spPr>
        <p:style>
          <a:lnRef idx="0"/>
          <a:fillRef idx="0"/>
          <a:effectRef idx="0"/>
          <a:fontRef idx="minor"/>
        </p:style>
        <p:txBody>
          <a:bodyPr lIns="0" rIns="0" tIns="0" bIns="0" anchor="ctr"/>
          <a:p>
            <a:pPr>
              <a:lnSpc>
                <a:spcPct val="100000"/>
              </a:lnSpc>
            </a:pPr>
            <a:r>
              <a:rPr b="0" lang="el-GR" sz="1800" spc="-1" strike="noStrike">
                <a:latin typeface="Arial"/>
              </a:rPr>
              <a:t>Σε αυτή την περίπτωση χρησιμοποιούμε Support Vector Machine. Ο SVM χρησιμοποιεί έναν αλγόριθμο kernel για να μεταφέρει τα δεδομένα σε περισσότερες διαστάσεις και στην συνέχεια δρα παρόμοια με τον SVC. Υπάρχουν διάφορα είδη kernel, οι πιο διαδεδομένοι Polynomial και Radial. Παρακάτω θα δούνε ένα απλό παράδειγμα του Polynomial cernel. </a:t>
            </a:r>
            <a:endParaRPr b="0" lang="el-GR" sz="1800" spc="-1" strike="noStrike">
              <a:latin typeface="Arial"/>
            </a:endParaRPr>
          </a:p>
        </p:txBody>
      </p:sp>
      <p:sp>
        <p:nvSpPr>
          <p:cNvPr id="465" name="CustomShape 2"/>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3200" spc="-1" strike="noStrike">
                <a:solidFill>
                  <a:srgbClr val="424456"/>
                </a:solidFill>
                <a:latin typeface="Trebuchet MS"/>
                <a:ea typeface="DejaVu Sans"/>
              </a:rPr>
              <a:t>Support Vector Machine</a:t>
            </a:r>
            <a:endParaRPr b="0" lang="el-GR" sz="3200"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Non-linear data</a:t>
            </a:r>
            <a:endParaRPr b="0" lang="el-GR" sz="4000" spc="-1" strike="noStrike">
              <a:latin typeface="Arial"/>
            </a:endParaRPr>
          </a:p>
        </p:txBody>
      </p:sp>
      <p:pic>
        <p:nvPicPr>
          <p:cNvPr id="467" name="257 - Εικόνα" descr=""/>
          <p:cNvPicPr/>
          <p:nvPr/>
        </p:nvPicPr>
        <p:blipFill>
          <a:blip r:embed="rId1"/>
          <a:stretch/>
        </p:blipFill>
        <p:spPr>
          <a:xfrm>
            <a:off x="2472840" y="2104560"/>
            <a:ext cx="4197240" cy="3654000"/>
          </a:xfrm>
          <a:prstGeom prst="rect">
            <a:avLst/>
          </a:prstGeom>
          <a:ln>
            <a:noFill/>
          </a:ln>
        </p:spPr>
      </p:pic>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Polynomial Kernel</a:t>
            </a:r>
            <a:endParaRPr b="0" lang="el-GR" sz="4000" spc="-1" strike="noStrike">
              <a:latin typeface="Arial"/>
            </a:endParaRPr>
          </a:p>
        </p:txBody>
      </p:sp>
      <p:pic>
        <p:nvPicPr>
          <p:cNvPr id="469" name="257 - Εικόνα" descr=""/>
          <p:cNvPicPr/>
          <p:nvPr/>
        </p:nvPicPr>
        <p:blipFill>
          <a:blip r:embed="rId1"/>
          <a:stretch/>
        </p:blipFill>
        <p:spPr>
          <a:xfrm>
            <a:off x="2472840" y="2104560"/>
            <a:ext cx="4197240" cy="3654000"/>
          </a:xfrm>
          <a:prstGeom prst="rect">
            <a:avLst/>
          </a:prstGeom>
          <a:ln>
            <a:noFill/>
          </a:ln>
        </p:spPr>
      </p:pic>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Polynomial kernel</a:t>
            </a:r>
            <a:endParaRPr b="0" lang="el-GR" sz="4000" spc="-1" strike="noStrike">
              <a:latin typeface="Arial"/>
            </a:endParaRPr>
          </a:p>
        </p:txBody>
      </p:sp>
      <p:pic>
        <p:nvPicPr>
          <p:cNvPr id="471" name="257 - Εικόνα" descr=""/>
          <p:cNvPicPr/>
          <p:nvPr/>
        </p:nvPicPr>
        <p:blipFill>
          <a:blip r:embed="rId1"/>
          <a:stretch/>
        </p:blipFill>
        <p:spPr>
          <a:xfrm>
            <a:off x="2472840" y="2104560"/>
            <a:ext cx="4197240" cy="3654000"/>
          </a:xfrm>
          <a:prstGeom prst="rect">
            <a:avLst/>
          </a:prstGeom>
          <a:ln>
            <a:noFill/>
          </a:ln>
        </p:spPr>
      </p:pic>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640080" y="640080"/>
            <a:ext cx="8227800" cy="10648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424456"/>
                </a:solidFill>
                <a:latin typeface="Trebuchet MS"/>
                <a:ea typeface="DejaVu Sans"/>
              </a:rPr>
              <a:t>SVM separator </a:t>
            </a:r>
            <a:endParaRPr b="0" lang="el-GR" sz="4000" spc="-1" strike="noStrike">
              <a:latin typeface="Arial"/>
            </a:endParaRPr>
          </a:p>
        </p:txBody>
      </p:sp>
      <p:pic>
        <p:nvPicPr>
          <p:cNvPr id="473" name="257 - Εικόνα" descr=""/>
          <p:cNvPicPr/>
          <p:nvPr/>
        </p:nvPicPr>
        <p:blipFill>
          <a:blip r:embed="rId1"/>
          <a:stretch/>
        </p:blipFill>
        <p:spPr>
          <a:xfrm>
            <a:off x="2472840" y="2104560"/>
            <a:ext cx="4197240" cy="3654000"/>
          </a:xfrm>
          <a:prstGeom prst="rect">
            <a:avLst/>
          </a:prstGeom>
          <a:ln>
            <a:noFill/>
          </a:ln>
        </p:spPr>
      </p:pic>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457560" y="504000"/>
            <a:ext cx="8228520" cy="591480"/>
          </a:xfrm>
          <a:prstGeom prst="rect">
            <a:avLst/>
          </a:prstGeom>
          <a:noFill/>
          <a:ln>
            <a:noFill/>
          </a:ln>
        </p:spPr>
        <p:style>
          <a:lnRef idx="0"/>
          <a:fillRef idx="0"/>
          <a:effectRef idx="0"/>
          <a:fontRef idx="minor"/>
        </p:style>
        <p:txBody>
          <a:bodyPr lIns="0" rIns="0" tIns="0" bIns="0"/>
          <a:p>
            <a:pPr algn="ctr">
              <a:lnSpc>
                <a:spcPct val="100000"/>
              </a:lnSpc>
            </a:pPr>
            <a:r>
              <a:rPr b="0" lang="el-GR" sz="4000" spc="-1" strike="noStrike">
                <a:solidFill>
                  <a:srgbClr val="424456"/>
                </a:solidFill>
                <a:latin typeface="Trebuchet MS"/>
              </a:rPr>
              <a:t>Τι μάθαμε;</a:t>
            </a:r>
            <a:endParaRPr b="0" lang="el-GR" sz="4000" spc="-1" strike="noStrike">
              <a:latin typeface="Arial"/>
            </a:endParaRPr>
          </a:p>
        </p:txBody>
      </p:sp>
      <p:sp>
        <p:nvSpPr>
          <p:cNvPr id="475" name="CustomShape 2"/>
          <p:cNvSpPr/>
          <p:nvPr/>
        </p:nvSpPr>
        <p:spPr>
          <a:xfrm>
            <a:off x="457200" y="160452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l-GR" sz="1800" spc="-1" strike="noStrike">
                <a:solidFill>
                  <a:srgbClr val="000000"/>
                </a:solidFill>
                <a:latin typeface="Arial"/>
              </a:rPr>
              <a:t>Διαφορά Machine Learning vs Neural Networks</a:t>
            </a:r>
            <a:endParaRPr b="0" lang="el-GR"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l-GR" sz="1800" spc="-1" strike="noStrike">
                <a:solidFill>
                  <a:srgbClr val="000000"/>
                </a:solidFill>
                <a:latin typeface="Arial"/>
              </a:rPr>
              <a:t>Classification vs Regression</a:t>
            </a:r>
            <a:endParaRPr b="0" lang="el-GR"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l-GR" sz="1800" spc="-1" strike="noStrike">
                <a:solidFill>
                  <a:srgbClr val="000000"/>
                </a:solidFill>
                <a:latin typeface="Arial"/>
              </a:rPr>
              <a:t>Τι είναι το Cross Validation</a:t>
            </a:r>
            <a:endParaRPr b="0" lang="el-GR"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l-GR" sz="1800" spc="-1" strike="noStrike">
                <a:solidFill>
                  <a:srgbClr val="000000"/>
                </a:solidFill>
                <a:latin typeface="Arial"/>
              </a:rPr>
              <a:t>Τι είναι το Bias-Varians tradoff</a:t>
            </a:r>
            <a:endParaRPr b="0" lang="el-GR"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l-GR" sz="1800" spc="-1" strike="noStrike">
                <a:solidFill>
                  <a:srgbClr val="000000"/>
                </a:solidFill>
                <a:latin typeface="Arial"/>
              </a:rPr>
              <a:t>Τι είναι το Linear Regression</a:t>
            </a:r>
            <a:endParaRPr b="0" lang="el-GR"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l-GR" sz="1800" spc="-1" strike="noStrike">
                <a:solidFill>
                  <a:srgbClr val="000000"/>
                </a:solidFill>
                <a:latin typeface="Arial"/>
              </a:rPr>
              <a:t>Τι είναι το Gradient και Stochastic Gradient Descend</a:t>
            </a:r>
            <a:endParaRPr b="0" lang="el-GR"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l-GR" sz="1800" spc="-1" strike="noStrike">
                <a:solidFill>
                  <a:srgbClr val="000000"/>
                </a:solidFill>
                <a:latin typeface="Arial"/>
              </a:rPr>
              <a:t>Τι είναι το Ridge, Lasso και Elastic Net Regression</a:t>
            </a:r>
            <a:endParaRPr b="0" lang="el-GR"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l-GR" sz="1800" spc="-1" strike="noStrike">
                <a:solidFill>
                  <a:srgbClr val="000000"/>
                </a:solidFill>
                <a:latin typeface="Arial"/>
              </a:rPr>
              <a:t>Τι είναι το MMC, SVC, SVM και οι Kernels</a:t>
            </a:r>
            <a:endParaRPr b="0" lang="el-GR" sz="1800" spc="-1" strike="noStrike">
              <a:latin typeface="Arial"/>
            </a:endParaRPr>
          </a:p>
          <a:p>
            <a:pPr>
              <a:lnSpc>
                <a:spcPct val="100000"/>
              </a:lnSpc>
              <a:spcBef>
                <a:spcPts val="1417"/>
              </a:spcBef>
            </a:pPr>
            <a:endParaRPr b="0" lang="el-GR" sz="1800" spc="-1" strike="noStrike">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457200" y="285696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000000"/>
                </a:solidFill>
                <a:latin typeface="Arial"/>
              </a:rPr>
              <a:t>Ερωτήσεις;</a:t>
            </a:r>
            <a:endParaRPr b="0" lang="el-GR" sz="4000" spc="-1" strike="noStrike">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
          <p:cNvSpPr/>
          <p:nvPr/>
        </p:nvSpPr>
        <p:spPr>
          <a:xfrm>
            <a:off x="457200" y="285696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b="0" lang="el-GR" sz="4000" spc="-1" strike="noStrike">
                <a:solidFill>
                  <a:srgbClr val="000000"/>
                </a:solidFill>
                <a:latin typeface="Arial"/>
              </a:rPr>
              <a:t>Ευχαριστούμε !</a:t>
            </a:r>
            <a:endParaRPr b="0" lang="el-GR" sz="4000" spc="-1" strike="noStrike">
              <a:latin typeface="Arial"/>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457200" y="1143000"/>
            <a:ext cx="8227800" cy="1064880"/>
          </a:xfrm>
          <a:prstGeom prst="rect">
            <a:avLst/>
          </a:prstGeom>
          <a:noFill/>
          <a:ln>
            <a:noFill/>
          </a:ln>
        </p:spPr>
        <p:style>
          <a:lnRef idx="0"/>
          <a:fillRef idx="0"/>
          <a:effectRef idx="0"/>
          <a:fontRef idx="minor"/>
        </p:style>
        <p:txBody>
          <a:bodyPr lIns="0" rIns="0" tIns="0" bIns="0" anchor="ctr"/>
          <a:p>
            <a:pPr>
              <a:lnSpc>
                <a:spcPct val="100000"/>
              </a:lnSpc>
            </a:pPr>
            <a:r>
              <a:rPr b="0" lang="el-GR" sz="4000" spc="-1" strike="noStrike">
                <a:solidFill>
                  <a:srgbClr val="424456"/>
                </a:solidFill>
                <a:latin typeface="Trebuchet MS"/>
                <a:ea typeface="DejaVu Sans"/>
              </a:rPr>
              <a:t>Variance</a:t>
            </a:r>
            <a:endParaRPr b="0" lang="el-GR" sz="4000" spc="-1" strike="noStrike">
              <a:latin typeface="Arial"/>
            </a:endParaRPr>
          </a:p>
        </p:txBody>
      </p:sp>
      <p:sp>
        <p:nvSpPr>
          <p:cNvPr id="339" name="CustomShape 2"/>
          <p:cNvSpPr/>
          <p:nvPr/>
        </p:nvSpPr>
        <p:spPr>
          <a:xfrm>
            <a:off x="457200" y="2249280"/>
            <a:ext cx="8227800" cy="1322280"/>
          </a:xfrm>
          <a:prstGeom prst="rect">
            <a:avLst/>
          </a:prstGeom>
          <a:noFill/>
          <a:ln>
            <a:noFill/>
          </a:ln>
        </p:spPr>
        <p:style>
          <a:lnRef idx="0"/>
          <a:fillRef idx="0"/>
          <a:effectRef idx="0"/>
          <a:fontRef idx="minor"/>
        </p:style>
        <p:txBody>
          <a:bodyPr lIns="0" rIns="0" tIns="0" bIns="0"/>
          <a:p>
            <a:pPr>
              <a:lnSpc>
                <a:spcPct val="100000"/>
              </a:lnSpc>
            </a:pPr>
            <a:r>
              <a:rPr b="0" lang="el-GR" sz="1800" spc="-1" strike="noStrike">
                <a:solidFill>
                  <a:srgbClr val="000000"/>
                </a:solidFill>
                <a:latin typeface="Arial"/>
                <a:ea typeface="DejaVu Sans"/>
              </a:rPr>
              <a:t>Variance είναι το φαινόμενο που συμβαίνει όταν μια μέθοδος αναπαριστά “τέλεια” τα δεδομένα μας, αλλά δεν προβλέπει καλά οποιοδήποτε άλλο σετ, γνωστό και ως overfitting.</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solidFill>
                  <a:srgbClr val="000000"/>
                </a:solidFill>
                <a:latin typeface="Arial"/>
                <a:ea typeface="DejaVu Sans"/>
              </a:rPr>
              <a:t>πχ</a:t>
            </a:r>
            <a:endParaRPr b="0" lang="el-GR" sz="1800" spc="-1" strike="noStrike">
              <a:latin typeface="Arial"/>
            </a:endParaRPr>
          </a:p>
        </p:txBody>
      </p:sp>
      <p:pic>
        <p:nvPicPr>
          <p:cNvPr id="340" name="Picture 2" descr=""/>
          <p:cNvPicPr/>
          <p:nvPr/>
        </p:nvPicPr>
        <p:blipFill>
          <a:blip r:embed="rId1"/>
          <a:srcRect l="0" t="3616" r="65237" b="23824"/>
          <a:stretch/>
        </p:blipFill>
        <p:spPr>
          <a:xfrm>
            <a:off x="2356920" y="3141000"/>
            <a:ext cx="4428360" cy="35985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57200" y="1143000"/>
            <a:ext cx="8227800" cy="1064880"/>
          </a:xfrm>
          <a:prstGeom prst="rect">
            <a:avLst/>
          </a:prstGeom>
          <a:noFill/>
          <a:ln>
            <a:noFill/>
          </a:ln>
        </p:spPr>
        <p:style>
          <a:lnRef idx="0"/>
          <a:fillRef idx="0"/>
          <a:effectRef idx="0"/>
          <a:fontRef idx="minor"/>
        </p:style>
        <p:txBody>
          <a:bodyPr lIns="0" rIns="0" tIns="0" bIns="0" anchor="ctr"/>
          <a:p>
            <a:pPr>
              <a:lnSpc>
                <a:spcPct val="100000"/>
              </a:lnSpc>
            </a:pPr>
            <a:r>
              <a:rPr b="0" lang="el-GR" sz="4000" spc="-1" strike="noStrike">
                <a:solidFill>
                  <a:srgbClr val="424456"/>
                </a:solidFill>
                <a:latin typeface="Trebuchet MS"/>
                <a:ea typeface="DejaVu Sans"/>
              </a:rPr>
              <a:t>Bias</a:t>
            </a:r>
            <a:endParaRPr b="0" lang="el-GR" sz="4000" spc="-1" strike="noStrike">
              <a:latin typeface="Arial"/>
            </a:endParaRPr>
          </a:p>
        </p:txBody>
      </p:sp>
      <p:sp>
        <p:nvSpPr>
          <p:cNvPr id="342" name="CustomShape 2"/>
          <p:cNvSpPr/>
          <p:nvPr/>
        </p:nvSpPr>
        <p:spPr>
          <a:xfrm>
            <a:off x="457200" y="2249280"/>
            <a:ext cx="8227800" cy="1322280"/>
          </a:xfrm>
          <a:prstGeom prst="rect">
            <a:avLst/>
          </a:prstGeom>
          <a:noFill/>
          <a:ln>
            <a:noFill/>
          </a:ln>
        </p:spPr>
        <p:style>
          <a:lnRef idx="0"/>
          <a:fillRef idx="0"/>
          <a:effectRef idx="0"/>
          <a:fontRef idx="minor"/>
        </p:style>
        <p:txBody>
          <a:bodyPr lIns="0" rIns="0" tIns="0" bIns="0"/>
          <a:p>
            <a:pPr>
              <a:lnSpc>
                <a:spcPct val="100000"/>
              </a:lnSpc>
            </a:pPr>
            <a:r>
              <a:rPr b="0" lang="el-GR" sz="1800" spc="-1" strike="noStrike">
                <a:solidFill>
                  <a:srgbClr val="000000"/>
                </a:solidFill>
                <a:latin typeface="Arial"/>
                <a:ea typeface="DejaVu Sans"/>
              </a:rPr>
              <a:t>Bias είναι το φαινόμενο που συμβαίνει όταν μια μέθοδος δεν μπορεί να “εκφράσει” σωστά τα δεδομένα μας, γνωστό και ως underfitting.</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solidFill>
                  <a:srgbClr val="000000"/>
                </a:solidFill>
                <a:latin typeface="Arial"/>
                <a:ea typeface="DejaVu Sans"/>
              </a:rPr>
              <a:t>πχ</a:t>
            </a:r>
            <a:endParaRPr b="0" lang="el-GR" sz="1800" spc="-1" strike="noStrike">
              <a:latin typeface="Arial"/>
            </a:endParaRPr>
          </a:p>
        </p:txBody>
      </p:sp>
      <p:pic>
        <p:nvPicPr>
          <p:cNvPr id="343" name="Picture 2" descr=""/>
          <p:cNvPicPr/>
          <p:nvPr/>
        </p:nvPicPr>
        <p:blipFill>
          <a:blip r:embed="rId1"/>
          <a:srcRect l="33684" t="0" r="32582" b="21823"/>
          <a:stretch/>
        </p:blipFill>
        <p:spPr>
          <a:xfrm>
            <a:off x="2577600" y="2925000"/>
            <a:ext cx="3958560" cy="3573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457200" y="1143000"/>
            <a:ext cx="8227800" cy="1064880"/>
          </a:xfrm>
          <a:prstGeom prst="rect">
            <a:avLst/>
          </a:prstGeom>
          <a:noFill/>
          <a:ln>
            <a:noFill/>
          </a:ln>
        </p:spPr>
        <p:style>
          <a:lnRef idx="0"/>
          <a:fillRef idx="0"/>
          <a:effectRef idx="0"/>
          <a:fontRef idx="minor"/>
        </p:style>
        <p:txBody>
          <a:bodyPr lIns="0" rIns="0" tIns="0" bIns="0" anchor="ctr"/>
          <a:p>
            <a:pPr>
              <a:lnSpc>
                <a:spcPct val="100000"/>
              </a:lnSpc>
            </a:pPr>
            <a:r>
              <a:rPr b="0" lang="el-GR" sz="4000" spc="-1" strike="noStrike">
                <a:solidFill>
                  <a:srgbClr val="424456"/>
                </a:solidFill>
                <a:latin typeface="Trebuchet MS"/>
                <a:ea typeface="DejaVu Sans"/>
              </a:rPr>
              <a:t>Bias – Variance traidoff</a:t>
            </a:r>
            <a:endParaRPr b="0" lang="el-GR" sz="4000" spc="-1" strike="noStrike">
              <a:latin typeface="Arial"/>
            </a:endParaRPr>
          </a:p>
        </p:txBody>
      </p:sp>
      <p:sp>
        <p:nvSpPr>
          <p:cNvPr id="345" name="CustomShape 2"/>
          <p:cNvSpPr/>
          <p:nvPr/>
        </p:nvSpPr>
        <p:spPr>
          <a:xfrm>
            <a:off x="457200" y="2249280"/>
            <a:ext cx="8227800" cy="1322280"/>
          </a:xfrm>
          <a:prstGeom prst="rect">
            <a:avLst/>
          </a:prstGeom>
          <a:noFill/>
          <a:ln>
            <a:noFill/>
          </a:ln>
        </p:spPr>
        <p:style>
          <a:lnRef idx="0"/>
          <a:fillRef idx="0"/>
          <a:effectRef idx="0"/>
          <a:fontRef idx="minor"/>
        </p:style>
        <p:txBody>
          <a:bodyPr lIns="0" rIns="0" tIns="0" bIns="0"/>
          <a:p>
            <a:pPr>
              <a:lnSpc>
                <a:spcPct val="100000"/>
              </a:lnSpc>
            </a:pPr>
            <a:r>
              <a:rPr b="0" lang="el-GR" sz="1800" spc="-1" strike="noStrike">
                <a:solidFill>
                  <a:srgbClr val="000000"/>
                </a:solidFill>
                <a:latin typeface="Arial"/>
                <a:ea typeface="DejaVu Sans"/>
              </a:rPr>
              <a:t>Bias-Variance traidoff είναι ένας όρος που χρησιμοποιείτε πολύ συχνά στο machine learning. Αναφέρεται στην ισορροπία μεταξύ bias και variance που πρέπει να έχει ένα μοντέλο για να θεωρηθεί ακριβές.</a:t>
            </a:r>
            <a:endParaRPr b="0" lang="el-GR" sz="1800" spc="-1" strike="noStrike">
              <a:latin typeface="Arial"/>
            </a:endParaRPr>
          </a:p>
          <a:p>
            <a:pPr>
              <a:lnSpc>
                <a:spcPct val="100000"/>
              </a:lnSpc>
            </a:pPr>
            <a:endParaRPr b="0" lang="el-GR" sz="1800" spc="-1" strike="noStrike">
              <a:latin typeface="Arial"/>
            </a:endParaRPr>
          </a:p>
          <a:p>
            <a:pPr>
              <a:lnSpc>
                <a:spcPct val="100000"/>
              </a:lnSpc>
            </a:pPr>
            <a:r>
              <a:rPr b="0" lang="el-GR" sz="1800" spc="-1" strike="noStrike">
                <a:solidFill>
                  <a:srgbClr val="000000"/>
                </a:solidFill>
                <a:latin typeface="Arial"/>
                <a:ea typeface="DejaVu Sans"/>
              </a:rPr>
              <a:t>πχ</a:t>
            </a:r>
            <a:endParaRPr b="0" lang="el-GR" sz="1800" spc="-1" strike="noStrike">
              <a:latin typeface="Arial"/>
            </a:endParaRPr>
          </a:p>
        </p:txBody>
      </p:sp>
      <p:pic>
        <p:nvPicPr>
          <p:cNvPr id="346" name="Picture 2" descr=""/>
          <p:cNvPicPr/>
          <p:nvPr/>
        </p:nvPicPr>
        <p:blipFill>
          <a:blip r:embed="rId1"/>
          <a:srcRect l="2732" t="9361" r="2541" b="29780"/>
          <a:stretch/>
        </p:blipFill>
        <p:spPr>
          <a:xfrm>
            <a:off x="251640" y="3861000"/>
            <a:ext cx="8639640" cy="21589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Urban</Template>
  <TotalTime>1133</TotalTime>
  <Application>LibreOffice/6.0.7.3$Linux_X86_64 LibreOffice_project/00m0$Build-3</Application>
  <Words>1314</Words>
  <Paragraphs>145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2019-11-24T23:40:11Z</dcterms:created>
  <dc:creator>user</dc:creator>
  <dc:description/>
  <dc:language>en-US</dc:language>
  <cp:lastModifiedBy/>
  <dcterms:modified xsi:type="dcterms:W3CDTF">2019-12-30T16:39:49Z</dcterms:modified>
  <cp:revision>143</cp:revision>
  <dc:subject/>
  <dc:title>Διαφάνεια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Προβολή στην οθόνη (4:3)</vt:lpwstr>
  </property>
  <property fmtid="{D5CDD505-2E9C-101B-9397-08002B2CF9AE}" pid="9" name="ScaleCrop">
    <vt:bool>0</vt:bool>
  </property>
  <property fmtid="{D5CDD505-2E9C-101B-9397-08002B2CF9AE}" pid="10" name="ShareDoc">
    <vt:bool>0</vt:bool>
  </property>
  <property fmtid="{D5CDD505-2E9C-101B-9397-08002B2CF9AE}" pid="11" name="Slides">
    <vt:i4>54</vt:i4>
  </property>
</Properties>
</file>