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- Ορθογώνιο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- Ορθογώνιο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- Ορθογώνιο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- Ορθογώνιο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- Ορθογώνιο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- Στρογγυλεμένο ορθογώνιο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- Στρογγυλεμένο ορθογώνιο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- Ορθογώνιο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- Ορθογώνιο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Ορθογώνιο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- Ορθογώνιο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342CEA3-3058-4D43-AE35-B3DA76CB4003}" type="datetimeFigureOut">
              <a:rPr lang="el-GR" smtClean="0"/>
              <a:pPr/>
              <a:t>25/11/2019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25/11/2019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25/11/2019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25/11/2019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25/11/2019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25/11/2019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26" name="25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42CEA3-3058-4D43-AE35-B3DA76CB4003}" type="datetimeFigureOut">
              <a:rPr lang="el-GR" smtClean="0"/>
              <a:pPr/>
              <a:t>25/11/2019</a:t>
            </a:fld>
            <a:endParaRPr lang="el-GR"/>
          </a:p>
        </p:txBody>
      </p:sp>
      <p:sp>
        <p:nvSpPr>
          <p:cNvPr id="27" name="26 - Θέση αριθμού διαφάνειας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8" name="27 - Θέση υποσέλιδου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342CEA3-3058-4D43-AE35-B3DA76CB4003}" type="datetimeFigureOut">
              <a:rPr lang="el-GR" smtClean="0"/>
              <a:pPr/>
              <a:t>25/11/2019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25/11/2019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25/11/2019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25/11/2019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- Ορθογώνιο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- Ορθογώνιο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- Ορθογώνιο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- Ορθογώνιο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- Ορθογώνιο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- Στρογγυλεμένο ορθογώνιο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- Στρογγυλεμένο ορθογώνιο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- Ορθογώνιο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- Ορθογώνιο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- Ορθογώνιο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- Ορθογώνιο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- Ορθογώνιο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- Ορθογώνιο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25/11/2019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Μια εφαρμογή του γραμμικού προγραμματισμού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Είδη γραμμικών </a:t>
            </a:r>
            <a:r>
              <a:rPr lang="el-GR" dirty="0" err="1" smtClean="0"/>
              <a:t>κατηγοριοποίητών</a:t>
            </a:r>
            <a:r>
              <a:rPr lang="el-GR" dirty="0" smtClean="0"/>
              <a:t> 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Discriminant</a:t>
            </a:r>
            <a:r>
              <a:rPr lang="en-US" dirty="0" smtClean="0"/>
              <a:t> Analysis,</a:t>
            </a:r>
          </a:p>
          <a:p>
            <a:r>
              <a:rPr lang="en-US" dirty="0" smtClean="0"/>
              <a:t>Quadratic </a:t>
            </a:r>
            <a:r>
              <a:rPr lang="en-US" dirty="0" err="1" smtClean="0"/>
              <a:t>Discriminant</a:t>
            </a:r>
            <a:r>
              <a:rPr lang="en-US" dirty="0" smtClean="0"/>
              <a:t> Analysis,</a:t>
            </a:r>
          </a:p>
          <a:p>
            <a:r>
              <a:rPr lang="en-US" dirty="0" smtClean="0"/>
              <a:t>Regularized </a:t>
            </a:r>
            <a:r>
              <a:rPr lang="en-US" dirty="0" err="1" smtClean="0"/>
              <a:t>Discriminant</a:t>
            </a:r>
            <a:r>
              <a:rPr lang="en-US" dirty="0" smtClean="0"/>
              <a:t> Analysis,</a:t>
            </a:r>
          </a:p>
          <a:p>
            <a:r>
              <a:rPr lang="en-US" dirty="0" smtClean="0"/>
              <a:t>Logistic Regression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616624"/>
          </a:xfrm>
        </p:spPr>
        <p:txBody>
          <a:bodyPr/>
          <a:lstStyle/>
          <a:p>
            <a:pPr>
              <a:buNone/>
            </a:pPr>
            <a:r>
              <a:rPr lang="el-GR" dirty="0" smtClean="0"/>
              <a:t>Θα μάθουμε:</a:t>
            </a:r>
          </a:p>
          <a:p>
            <a:r>
              <a:rPr lang="el-GR" dirty="0" smtClean="0"/>
              <a:t>πώς μοντελοποιείτε η δυαδική κατηγοριοποίηση χρησιμοποιώντας γραμμικό προγραμματισμό.</a:t>
            </a:r>
          </a:p>
          <a:p>
            <a:r>
              <a:rPr lang="el-GR" dirty="0" smtClean="0"/>
              <a:t>αν και πως γίνεται να κατηγοριοποιήσουμε παραπάνω από δύο κλάσεις.</a:t>
            </a:r>
          </a:p>
          <a:p>
            <a:r>
              <a:rPr lang="el-GR" dirty="0" smtClean="0"/>
              <a:t>τις ιδιαιτερότητες και τις διαφορές των προηγούμενων αλγορίθμων.</a:t>
            </a:r>
          </a:p>
          <a:p>
            <a:r>
              <a:rPr lang="el-GR" dirty="0" smtClean="0"/>
              <a:t>ποιος αλγόριθμος είναι κατάλληλος για κάθε πρόβλημα.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</a:t>
            </a:r>
            <a:r>
              <a:rPr lang="el-GR" dirty="0" smtClean="0"/>
              <a:t>ιβλιογραφία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notes, Roger Grosse (professor at university of Toronto, Canada)</a:t>
            </a:r>
          </a:p>
          <a:p>
            <a:r>
              <a:rPr lang="en-US" dirty="0" smtClean="0"/>
              <a:t>Lecture notes, </a:t>
            </a:r>
            <a:r>
              <a:rPr lang="en-US" dirty="0" err="1" smtClean="0"/>
              <a:t>Daniël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Kok</a:t>
            </a:r>
            <a:r>
              <a:rPr lang="en-US" dirty="0" smtClean="0"/>
              <a:t> (</a:t>
            </a:r>
            <a:r>
              <a:rPr lang="en-US" dirty="0" smtClean="0"/>
              <a:t>professor at university of </a:t>
            </a:r>
            <a:r>
              <a:rPr lang="en-US" dirty="0" smtClean="0"/>
              <a:t>TÜBINGEN, Germany)</a:t>
            </a:r>
            <a:endParaRPr lang="el-G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στικό">
  <a:themeElements>
    <a:clrScheme name="Αστικό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Αστικό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Αστικό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147</TotalTime>
  <Words>95</Words>
  <Application>Microsoft Office PowerPoint</Application>
  <PresentationFormat>Προβολή στην οθόνη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5" baseType="lpstr">
      <vt:lpstr>Αστικό</vt:lpstr>
      <vt:lpstr>Linear Classifiers</vt:lpstr>
      <vt:lpstr>Είδη γραμμικών κατηγοριοποίητών </vt:lpstr>
      <vt:lpstr>Διαφάνεια 3</vt:lpstr>
      <vt:lpstr>Βιβλιογραφία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user</dc:creator>
  <cp:lastModifiedBy>user</cp:lastModifiedBy>
  <cp:revision>12</cp:revision>
  <dcterms:created xsi:type="dcterms:W3CDTF">2019-11-24T23:40:11Z</dcterms:created>
  <dcterms:modified xsi:type="dcterms:W3CDTF">2019-11-25T13:37:54Z</dcterms:modified>
</cp:coreProperties>
</file>