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6" r:id="rId11"/>
    <p:sldId id="267" r:id="rId12"/>
    <p:sldId id="265" r:id="rId13"/>
    <p:sldId id="269" r:id="rId14"/>
    <p:sldId id="268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7D5E-3AEB-44B9-8306-29653D3916F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A3E-2B2D-4895-A009-9AC46F0D7F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529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7D5E-3AEB-44B9-8306-29653D3916F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A3E-2B2D-4895-A009-9AC46F0D7F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370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7D5E-3AEB-44B9-8306-29653D3916F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A3E-2B2D-4895-A009-9AC46F0D7F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345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7D5E-3AEB-44B9-8306-29653D3916F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A3E-2B2D-4895-A009-9AC46F0D7F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378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7D5E-3AEB-44B9-8306-29653D3916F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A3E-2B2D-4895-A009-9AC46F0D7F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194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7D5E-3AEB-44B9-8306-29653D3916F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A3E-2B2D-4895-A009-9AC46F0D7F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590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7D5E-3AEB-44B9-8306-29653D3916F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A3E-2B2D-4895-A009-9AC46F0D7F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10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7D5E-3AEB-44B9-8306-29653D3916F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A3E-2B2D-4895-A009-9AC46F0D7F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737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7D5E-3AEB-44B9-8306-29653D3916F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A3E-2B2D-4895-A009-9AC46F0D7F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853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7D5E-3AEB-44B9-8306-29653D3916F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A3E-2B2D-4895-A009-9AC46F0D7F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542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7D5E-3AEB-44B9-8306-29653D3916F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A3E-2B2D-4895-A009-9AC46F0D7F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908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57D5E-3AEB-44B9-8306-29653D3916F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96A3E-2B2D-4895-A009-9AC46F0D7F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740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499" y="-80682"/>
            <a:ext cx="12438488" cy="767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26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461683" y="3316941"/>
            <a:ext cx="10641105" cy="2814918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3600" b="1" dirty="0" err="1" smtClean="0">
                <a:solidFill>
                  <a:schemeClr val="bg1"/>
                </a:solidFill>
              </a:rPr>
              <a:t>git</a:t>
            </a:r>
            <a:r>
              <a:rPr lang="es-ES" sz="3600" b="1" dirty="0" smtClean="0">
                <a:solidFill>
                  <a:schemeClr val="bg1"/>
                </a:solidFill>
              </a:rPr>
              <a:t> </a:t>
            </a:r>
            <a:r>
              <a:rPr lang="es-ES" sz="3600" b="1" dirty="0" err="1" smtClean="0">
                <a:solidFill>
                  <a:schemeClr val="bg1"/>
                </a:solidFill>
              </a:rPr>
              <a:t>checkout</a:t>
            </a:r>
            <a:r>
              <a:rPr lang="es-ES" sz="3600" b="1" dirty="0" smtClean="0">
                <a:solidFill>
                  <a:schemeClr val="bg1"/>
                </a:solidFill>
              </a:rPr>
              <a:t> --</a:t>
            </a:r>
            <a:endParaRPr lang="es-PE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17176" y="4894729"/>
            <a:ext cx="8314765" cy="179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redondeado 8"/>
          <p:cNvSpPr/>
          <p:nvPr/>
        </p:nvSpPr>
        <p:spPr>
          <a:xfrm>
            <a:off x="461682" y="654423"/>
            <a:ext cx="8798859" cy="7216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800" b="1" dirty="0" smtClean="0"/>
              <a:t>Para revertir los cambios de los archivos</a:t>
            </a:r>
            <a:endParaRPr lang="es-PE" sz="2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83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461683" y="3316941"/>
            <a:ext cx="10641105" cy="2814918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3600" b="1" dirty="0" err="1" smtClean="0">
                <a:solidFill>
                  <a:schemeClr val="bg1"/>
                </a:solidFill>
              </a:rPr>
              <a:t>git</a:t>
            </a:r>
            <a:r>
              <a:rPr lang="es-ES" sz="3600" b="1" dirty="0" smtClean="0">
                <a:solidFill>
                  <a:schemeClr val="bg1"/>
                </a:solidFill>
              </a:rPr>
              <a:t> </a:t>
            </a:r>
            <a:r>
              <a:rPr lang="es-ES" sz="3600" b="1" dirty="0" err="1" smtClean="0">
                <a:solidFill>
                  <a:schemeClr val="bg1"/>
                </a:solidFill>
              </a:rPr>
              <a:t>diff</a:t>
            </a:r>
            <a:endParaRPr lang="es-PE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17176" y="4894729"/>
            <a:ext cx="8314765" cy="179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redondeado 8"/>
          <p:cNvSpPr/>
          <p:nvPr/>
        </p:nvSpPr>
        <p:spPr>
          <a:xfrm>
            <a:off x="461682" y="654423"/>
            <a:ext cx="8798859" cy="7216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800" b="1" dirty="0" smtClean="0"/>
              <a:t>Para ver las diferencias realizadas en los archivos</a:t>
            </a:r>
            <a:endParaRPr lang="es-PE" sz="2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461683" y="3316941"/>
            <a:ext cx="10641105" cy="2814918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3600" b="1" dirty="0" err="1" smtClean="0">
                <a:solidFill>
                  <a:schemeClr val="bg1"/>
                </a:solidFill>
              </a:rPr>
              <a:t>git</a:t>
            </a:r>
            <a:r>
              <a:rPr lang="es-ES" sz="3600" b="1" dirty="0" smtClean="0">
                <a:solidFill>
                  <a:schemeClr val="bg1"/>
                </a:solidFill>
              </a:rPr>
              <a:t> </a:t>
            </a:r>
            <a:r>
              <a:rPr lang="es-ES" sz="3600" b="1" dirty="0" err="1" smtClean="0">
                <a:solidFill>
                  <a:schemeClr val="bg1"/>
                </a:solidFill>
              </a:rPr>
              <a:t>branch</a:t>
            </a:r>
            <a:endParaRPr lang="es-PE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17176" y="4894729"/>
            <a:ext cx="8314765" cy="179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redondeado 8"/>
          <p:cNvSpPr/>
          <p:nvPr/>
        </p:nvSpPr>
        <p:spPr>
          <a:xfrm>
            <a:off x="461682" y="654423"/>
            <a:ext cx="8798859" cy="7216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800" b="1" dirty="0" smtClean="0"/>
              <a:t>Versiones alternativas</a:t>
            </a:r>
            <a:endParaRPr lang="es-PE" sz="2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416423" y="1555375"/>
            <a:ext cx="9278471" cy="1488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 smtClean="0"/>
              <a:t>Por ejemplo ver la actual rama: </a:t>
            </a:r>
            <a:r>
              <a:rPr lang="es-ES" sz="2000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2000" b="1" dirty="0" err="1" smtClean="0">
                <a:solidFill>
                  <a:schemeClr val="accent2">
                    <a:lumMod val="75000"/>
                  </a:schemeClr>
                </a:solidFill>
              </a:rPr>
              <a:t>branch</a:t>
            </a:r>
            <a:endParaRPr lang="es-ES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3824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31603" y="4715124"/>
            <a:ext cx="10340164" cy="1582310"/>
            <a:chOff x="223145" y="4822466"/>
            <a:chExt cx="10340164" cy="1582310"/>
          </a:xfrm>
        </p:grpSpPr>
        <p:sp>
          <p:nvSpPr>
            <p:cNvPr id="2" name="Rectángulo redondeado 1"/>
            <p:cNvSpPr/>
            <p:nvPr/>
          </p:nvSpPr>
          <p:spPr>
            <a:xfrm>
              <a:off x="223145" y="4822466"/>
              <a:ext cx="10340164" cy="158231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3600" b="1" dirty="0" err="1" smtClean="0">
                  <a:solidFill>
                    <a:schemeClr val="bg1"/>
                  </a:solidFill>
                </a:rPr>
                <a:t>git</a:t>
              </a:r>
              <a:r>
                <a:rPr lang="es-ES" sz="3600" b="1" dirty="0" smtClean="0">
                  <a:solidFill>
                    <a:schemeClr val="bg1"/>
                  </a:solidFill>
                </a:rPr>
                <a:t> </a:t>
              </a:r>
              <a:r>
                <a:rPr lang="es-ES" sz="3600" b="1" dirty="0" err="1" smtClean="0">
                  <a:solidFill>
                    <a:schemeClr val="bg1"/>
                  </a:solidFill>
                </a:rPr>
                <a:t>branch</a:t>
              </a:r>
              <a:r>
                <a:rPr lang="es-ES" sz="3600" b="1" dirty="0" smtClean="0">
                  <a:solidFill>
                    <a:schemeClr val="bg1"/>
                  </a:solidFill>
                </a:rPr>
                <a:t> &lt;nueva rama&gt;</a:t>
              </a:r>
              <a:endParaRPr lang="es-PE" sz="3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Conector recto 6"/>
            <p:cNvCxnSpPr/>
            <p:nvPr/>
          </p:nvCxnSpPr>
          <p:spPr>
            <a:xfrm flipV="1">
              <a:off x="470684" y="6151034"/>
              <a:ext cx="8314765" cy="179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ángulo redondeado 8"/>
          <p:cNvSpPr/>
          <p:nvPr/>
        </p:nvSpPr>
        <p:spPr>
          <a:xfrm>
            <a:off x="266875" y="260833"/>
            <a:ext cx="8798859" cy="7216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800" b="1" dirty="0" smtClean="0"/>
              <a:t>Crear una rama</a:t>
            </a:r>
            <a:endParaRPr lang="es-PE" sz="2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49239" y="3065228"/>
            <a:ext cx="10825192" cy="13556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 smtClean="0">
                <a:solidFill>
                  <a:schemeClr val="tx1"/>
                </a:solidFill>
              </a:rPr>
              <a:t>#  </a:t>
            </a:r>
            <a:r>
              <a:rPr lang="es-ES" sz="2000" b="1" dirty="0" err="1" smtClean="0">
                <a:solidFill>
                  <a:schemeClr val="tx1"/>
                </a:solidFill>
              </a:rPr>
              <a:t>git</a:t>
            </a:r>
            <a:r>
              <a:rPr lang="es-ES" sz="2000" b="1" dirty="0" smtClean="0">
                <a:solidFill>
                  <a:schemeClr val="tx1"/>
                </a:solidFill>
              </a:rPr>
              <a:t> </a:t>
            </a:r>
            <a:r>
              <a:rPr lang="es-ES" sz="2000" b="1" dirty="0" err="1">
                <a:solidFill>
                  <a:schemeClr val="tx1"/>
                </a:solidFill>
              </a:rPr>
              <a:t>branch</a:t>
            </a:r>
            <a:r>
              <a:rPr lang="es-ES" sz="2000" b="1" dirty="0">
                <a:solidFill>
                  <a:schemeClr val="tx1"/>
                </a:solidFill>
              </a:rPr>
              <a:t> </a:t>
            </a:r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master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   persistencia 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49239" y="2137418"/>
            <a:ext cx="10789920" cy="405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 smtClean="0">
                <a:solidFill>
                  <a:schemeClr val="tx1"/>
                </a:solidFill>
              </a:rPr>
              <a:t>#  </a:t>
            </a:r>
            <a:r>
              <a:rPr lang="es-ES" sz="2000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2000" b="1" dirty="0" err="1" smtClean="0">
                <a:solidFill>
                  <a:schemeClr val="tx1"/>
                </a:solidFill>
              </a:rPr>
              <a:t>branch</a:t>
            </a:r>
            <a:r>
              <a:rPr lang="es-ES" sz="2000" b="1" dirty="0" smtClean="0">
                <a:solidFill>
                  <a:schemeClr val="tx1"/>
                </a:solidFill>
              </a:rPr>
              <a:t> persistencia </a:t>
            </a:r>
          </a:p>
        </p:txBody>
      </p:sp>
    </p:spTree>
    <p:extLst>
      <p:ext uri="{BB962C8B-B14F-4D97-AF65-F5344CB8AC3E}">
        <p14:creationId xmlns:p14="http://schemas.microsoft.com/office/powerpoint/2010/main" val="7148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2899" y="5161643"/>
            <a:ext cx="10641105" cy="1342523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3600" b="1" dirty="0" err="1" smtClean="0">
                <a:solidFill>
                  <a:schemeClr val="bg1"/>
                </a:solidFill>
              </a:rPr>
              <a:t>git</a:t>
            </a:r>
            <a:r>
              <a:rPr lang="es-ES" sz="3600" b="1" dirty="0" smtClean="0">
                <a:solidFill>
                  <a:schemeClr val="bg1"/>
                </a:solidFill>
              </a:rPr>
              <a:t> </a:t>
            </a:r>
            <a:r>
              <a:rPr lang="es-ES" sz="3600" b="1" dirty="0" err="1" smtClean="0">
                <a:solidFill>
                  <a:schemeClr val="bg1"/>
                </a:solidFill>
              </a:rPr>
              <a:t>checkout</a:t>
            </a:r>
            <a:r>
              <a:rPr lang="es-ES" sz="3600" b="1" dirty="0" smtClean="0">
                <a:solidFill>
                  <a:schemeClr val="bg1"/>
                </a:solidFill>
              </a:rPr>
              <a:t> &lt;rama&gt;</a:t>
            </a:r>
            <a:endParaRPr lang="es-PE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411051" y="6158986"/>
            <a:ext cx="8314765" cy="179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redondeado 8"/>
          <p:cNvSpPr/>
          <p:nvPr/>
        </p:nvSpPr>
        <p:spPr>
          <a:xfrm>
            <a:off x="262899" y="249568"/>
            <a:ext cx="8798859" cy="7216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800" b="1" dirty="0" smtClean="0"/>
              <a:t>Moverse entre ramas</a:t>
            </a:r>
            <a:endParaRPr lang="es-PE" sz="2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31094" y="3188472"/>
            <a:ext cx="10789920" cy="1331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 smtClean="0">
                <a:solidFill>
                  <a:schemeClr val="tx1"/>
                </a:solidFill>
              </a:rPr>
              <a:t>#  </a:t>
            </a:r>
            <a:r>
              <a:rPr lang="es-ES" sz="2000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/>
                </a:solidFill>
              </a:rPr>
              <a:t>branch</a:t>
            </a:r>
            <a:r>
              <a:rPr lang="es-ES" sz="2000" b="1" dirty="0">
                <a:solidFill>
                  <a:schemeClr val="tx1"/>
                </a:solidFill>
              </a:rPr>
              <a:t> </a:t>
            </a:r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master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</a:rPr>
              <a:t>  persistencia 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231094" y="2292703"/>
            <a:ext cx="10789920" cy="508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 smtClean="0">
                <a:solidFill>
                  <a:schemeClr val="tx1"/>
                </a:solidFill>
              </a:rPr>
              <a:t>#  </a:t>
            </a:r>
            <a:r>
              <a:rPr lang="es-ES" sz="2000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2000" b="1" dirty="0" err="1" smtClean="0">
                <a:solidFill>
                  <a:schemeClr val="tx1"/>
                </a:solidFill>
              </a:rPr>
              <a:t>checkout</a:t>
            </a:r>
            <a:r>
              <a:rPr lang="es-ES" sz="2000" b="1" dirty="0" smtClean="0">
                <a:solidFill>
                  <a:schemeClr val="tx1"/>
                </a:solidFill>
              </a:rPr>
              <a:t> </a:t>
            </a:r>
            <a:r>
              <a:rPr lang="es-E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persistencia</a:t>
            </a:r>
          </a:p>
          <a:p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smtClean="0">
                <a:solidFill>
                  <a:schemeClr val="tx1"/>
                </a:solidFill>
              </a:rPr>
              <a:t>   Cambiado a rama ‘persistencia’</a:t>
            </a:r>
          </a:p>
        </p:txBody>
      </p:sp>
    </p:spTree>
    <p:extLst>
      <p:ext uri="{BB962C8B-B14F-4D97-AF65-F5344CB8AC3E}">
        <p14:creationId xmlns:p14="http://schemas.microsoft.com/office/powerpoint/2010/main" val="12137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512858" y="551895"/>
            <a:ext cx="10770463" cy="5288338"/>
            <a:chOff x="512858" y="551895"/>
            <a:chExt cx="10770463" cy="5288338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166" y="551895"/>
              <a:ext cx="10555155" cy="5288338"/>
            </a:xfrm>
            <a:prstGeom prst="rect">
              <a:avLst/>
            </a:prstGeom>
          </p:spPr>
        </p:pic>
        <p:sp>
          <p:nvSpPr>
            <p:cNvPr id="5" name="Rectángulo redondeado 4"/>
            <p:cNvSpPr/>
            <p:nvPr/>
          </p:nvSpPr>
          <p:spPr>
            <a:xfrm>
              <a:off x="512858" y="551895"/>
              <a:ext cx="3884213" cy="4862223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9555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461683" y="3316941"/>
            <a:ext cx="10641105" cy="2814918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3600" b="1" dirty="0" err="1" smtClean="0">
                <a:solidFill>
                  <a:schemeClr val="bg1"/>
                </a:solidFill>
              </a:rPr>
              <a:t>git</a:t>
            </a:r>
            <a:r>
              <a:rPr lang="es-ES" sz="3600" b="1" dirty="0" smtClean="0">
                <a:solidFill>
                  <a:schemeClr val="bg1"/>
                </a:solidFill>
              </a:rPr>
              <a:t> </a:t>
            </a:r>
            <a:r>
              <a:rPr lang="es-ES" sz="3600" b="1" dirty="0" err="1" smtClean="0">
                <a:solidFill>
                  <a:schemeClr val="bg1"/>
                </a:solidFill>
              </a:rPr>
              <a:t>init</a:t>
            </a:r>
            <a:endParaRPr lang="es-PE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17176" y="4894729"/>
            <a:ext cx="8314765" cy="179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redondeado 8"/>
          <p:cNvSpPr/>
          <p:nvPr/>
        </p:nvSpPr>
        <p:spPr>
          <a:xfrm>
            <a:off x="461683" y="654423"/>
            <a:ext cx="5378824" cy="7216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Para inicializar un proyecto nuevo</a:t>
            </a:r>
            <a:endParaRPr lang="es-PE" sz="2800" b="1" dirty="0"/>
          </a:p>
        </p:txBody>
      </p:sp>
    </p:spTree>
    <p:extLst>
      <p:ext uri="{BB962C8B-B14F-4D97-AF65-F5344CB8AC3E}">
        <p14:creationId xmlns:p14="http://schemas.microsoft.com/office/powerpoint/2010/main" val="17691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461683" y="3316941"/>
            <a:ext cx="10641105" cy="2814918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3600" b="1" dirty="0" err="1" smtClean="0">
                <a:solidFill>
                  <a:schemeClr val="bg1"/>
                </a:solidFill>
              </a:rPr>
              <a:t>git</a:t>
            </a:r>
            <a:r>
              <a:rPr lang="es-ES" sz="3600" b="1" dirty="0" smtClean="0">
                <a:solidFill>
                  <a:schemeClr val="bg1"/>
                </a:solidFill>
              </a:rPr>
              <a:t> status</a:t>
            </a:r>
            <a:endParaRPr lang="es-PE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17176" y="4894729"/>
            <a:ext cx="8314765" cy="179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redondeado 8"/>
          <p:cNvSpPr/>
          <p:nvPr/>
        </p:nvSpPr>
        <p:spPr>
          <a:xfrm>
            <a:off x="461682" y="654423"/>
            <a:ext cx="6118411" cy="7216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Para ver el status de nuestros archivos</a:t>
            </a:r>
            <a:endParaRPr lang="es-PE" sz="2800" b="1" dirty="0"/>
          </a:p>
        </p:txBody>
      </p:sp>
    </p:spTree>
    <p:extLst>
      <p:ext uri="{BB962C8B-B14F-4D97-AF65-F5344CB8AC3E}">
        <p14:creationId xmlns:p14="http://schemas.microsoft.com/office/powerpoint/2010/main" val="14250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461683" y="3316941"/>
            <a:ext cx="10641105" cy="2814918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3600" b="1" dirty="0" err="1" smtClean="0">
                <a:solidFill>
                  <a:schemeClr val="bg1"/>
                </a:solidFill>
              </a:rPr>
              <a:t>git</a:t>
            </a:r>
            <a:r>
              <a:rPr lang="es-ES" sz="3600" b="1" dirty="0" smtClean="0">
                <a:solidFill>
                  <a:schemeClr val="bg1"/>
                </a:solidFill>
              </a:rPr>
              <a:t> </a:t>
            </a:r>
            <a:r>
              <a:rPr lang="es-ES" sz="3600" b="1" dirty="0" err="1" smtClean="0">
                <a:solidFill>
                  <a:schemeClr val="bg1"/>
                </a:solidFill>
              </a:rPr>
              <a:t>add</a:t>
            </a:r>
            <a:endParaRPr lang="es-PE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17176" y="4894729"/>
            <a:ext cx="8314765" cy="179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redondeado 8"/>
          <p:cNvSpPr/>
          <p:nvPr/>
        </p:nvSpPr>
        <p:spPr>
          <a:xfrm>
            <a:off x="461682" y="654423"/>
            <a:ext cx="6118411" cy="7216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Para agregar un archivo al </a:t>
            </a:r>
            <a:r>
              <a:rPr lang="es-ES" sz="2800" b="1" i="1" dirty="0" err="1" smtClean="0">
                <a:solidFill>
                  <a:schemeClr val="accent2">
                    <a:lumMod val="75000"/>
                  </a:schemeClr>
                </a:solidFill>
              </a:rPr>
              <a:t>staging</a:t>
            </a:r>
            <a:r>
              <a:rPr lang="es-ES" sz="2800" b="1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2800" b="1" i="1" dirty="0" err="1" smtClean="0">
                <a:solidFill>
                  <a:schemeClr val="accent2">
                    <a:lumMod val="75000"/>
                  </a:schemeClr>
                </a:solidFill>
              </a:rPr>
              <a:t>area</a:t>
            </a:r>
            <a:endParaRPr lang="es-PE" sz="2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461682" y="3316941"/>
            <a:ext cx="10641105" cy="2814918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3600" b="1" dirty="0" err="1" smtClean="0">
                <a:solidFill>
                  <a:schemeClr val="bg1"/>
                </a:solidFill>
              </a:rPr>
              <a:t>git</a:t>
            </a:r>
            <a:r>
              <a:rPr lang="es-ES" sz="3600" b="1" dirty="0" smtClean="0">
                <a:solidFill>
                  <a:schemeClr val="bg1"/>
                </a:solidFill>
              </a:rPr>
              <a:t> </a:t>
            </a:r>
            <a:r>
              <a:rPr lang="es-ES" sz="3600" b="1" dirty="0" err="1" smtClean="0">
                <a:solidFill>
                  <a:schemeClr val="bg1"/>
                </a:solidFill>
              </a:rPr>
              <a:t>commit</a:t>
            </a:r>
            <a:r>
              <a:rPr lang="es-ES" sz="3600" b="1" dirty="0" smtClean="0">
                <a:solidFill>
                  <a:schemeClr val="bg1"/>
                </a:solidFill>
              </a:rPr>
              <a:t> / </a:t>
            </a:r>
            <a:r>
              <a:rPr lang="es-ES" sz="3600" b="1" dirty="0" err="1" smtClean="0">
                <a:solidFill>
                  <a:schemeClr val="bg1"/>
                </a:solidFill>
              </a:rPr>
              <a:t>git</a:t>
            </a:r>
            <a:r>
              <a:rPr lang="es-ES" sz="3600" b="1" dirty="0" smtClean="0">
                <a:solidFill>
                  <a:schemeClr val="bg1"/>
                </a:solidFill>
              </a:rPr>
              <a:t> </a:t>
            </a:r>
            <a:r>
              <a:rPr lang="es-ES" sz="3600" b="1" dirty="0" err="1" smtClean="0">
                <a:solidFill>
                  <a:schemeClr val="bg1"/>
                </a:solidFill>
              </a:rPr>
              <a:t>commit</a:t>
            </a:r>
            <a:r>
              <a:rPr lang="es-ES" sz="3600" b="1" dirty="0" smtClean="0">
                <a:solidFill>
                  <a:schemeClr val="bg1"/>
                </a:solidFill>
              </a:rPr>
              <a:t> –m “mensaje”</a:t>
            </a:r>
            <a:endParaRPr lang="es-PE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17176" y="4894729"/>
            <a:ext cx="8314765" cy="179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redondeado 8"/>
          <p:cNvSpPr/>
          <p:nvPr/>
        </p:nvSpPr>
        <p:spPr>
          <a:xfrm>
            <a:off x="461682" y="654423"/>
            <a:ext cx="8798859" cy="7216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Para crear un primer punto de control en nuestro código</a:t>
            </a:r>
            <a:endParaRPr lang="es-PE" sz="2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461683" y="3316941"/>
            <a:ext cx="10641105" cy="2814918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3600" b="1" dirty="0" err="1" smtClean="0">
                <a:solidFill>
                  <a:schemeClr val="bg1"/>
                </a:solidFill>
              </a:rPr>
              <a:t>git</a:t>
            </a:r>
            <a:r>
              <a:rPr lang="es-ES" sz="3600" b="1" dirty="0" smtClean="0">
                <a:solidFill>
                  <a:schemeClr val="bg1"/>
                </a:solidFill>
              </a:rPr>
              <a:t> </a:t>
            </a:r>
            <a:r>
              <a:rPr lang="es-ES" sz="3600" b="1" dirty="0" err="1" smtClean="0">
                <a:solidFill>
                  <a:schemeClr val="bg1"/>
                </a:solidFill>
              </a:rPr>
              <a:t>config</a:t>
            </a:r>
            <a:r>
              <a:rPr lang="es-ES" sz="3600" b="1" dirty="0">
                <a:solidFill>
                  <a:schemeClr val="bg1"/>
                </a:solidFill>
              </a:rPr>
              <a:t> </a:t>
            </a:r>
            <a:r>
              <a:rPr lang="es-ES" sz="3600" b="1" dirty="0" smtClean="0">
                <a:solidFill>
                  <a:schemeClr val="bg1"/>
                </a:solidFill>
              </a:rPr>
              <a:t>--global </a:t>
            </a:r>
            <a:r>
              <a:rPr lang="es-ES" sz="3600" b="1" dirty="0" err="1" smtClean="0">
                <a:solidFill>
                  <a:schemeClr val="bg1"/>
                </a:solidFill>
              </a:rPr>
              <a:t>user.email</a:t>
            </a:r>
            <a:endParaRPr lang="es-PE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17176" y="4894729"/>
            <a:ext cx="8314765" cy="179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redondeado 8"/>
          <p:cNvSpPr/>
          <p:nvPr/>
        </p:nvSpPr>
        <p:spPr>
          <a:xfrm>
            <a:off x="461682" y="654423"/>
            <a:ext cx="8798859" cy="7216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800" b="1" dirty="0" smtClean="0"/>
              <a:t>Para configurar el email de este usuario</a:t>
            </a:r>
            <a:endParaRPr lang="es-PE" sz="2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335741" y="1662952"/>
            <a:ext cx="8798859" cy="7216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 smtClean="0"/>
              <a:t>Por ejemplo: </a:t>
            </a:r>
            <a:r>
              <a:rPr lang="es-ES" sz="2000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2000" b="1" dirty="0" err="1" smtClean="0">
                <a:solidFill>
                  <a:schemeClr val="accent2">
                    <a:lumMod val="75000"/>
                  </a:schemeClr>
                </a:solidFill>
              </a:rPr>
              <a:t>config</a:t>
            </a:r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 --global </a:t>
            </a:r>
            <a:r>
              <a:rPr lang="es-ES" sz="2000" b="1" dirty="0" err="1" smtClean="0">
                <a:solidFill>
                  <a:schemeClr val="accent2">
                    <a:lumMod val="75000"/>
                  </a:schemeClr>
                </a:solidFill>
              </a:rPr>
              <a:t>user.email</a:t>
            </a:r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 “</a:t>
            </a:r>
            <a:r>
              <a:rPr lang="es-ES" sz="2000" b="1" dirty="0" err="1" smtClean="0">
                <a:solidFill>
                  <a:schemeClr val="accent2">
                    <a:lumMod val="75000"/>
                  </a:schemeClr>
                </a:solidFill>
              </a:rPr>
              <a:t>k3m1l10@monaco.com</a:t>
            </a:r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56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461683" y="3316941"/>
            <a:ext cx="10641105" cy="2814918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3600" b="1" dirty="0" err="1" smtClean="0">
                <a:solidFill>
                  <a:schemeClr val="bg1"/>
                </a:solidFill>
              </a:rPr>
              <a:t>git</a:t>
            </a:r>
            <a:r>
              <a:rPr lang="es-ES" sz="3600" b="1" dirty="0" smtClean="0">
                <a:solidFill>
                  <a:schemeClr val="bg1"/>
                </a:solidFill>
              </a:rPr>
              <a:t> </a:t>
            </a:r>
            <a:r>
              <a:rPr lang="es-ES" sz="3600" b="1" dirty="0" err="1" smtClean="0">
                <a:solidFill>
                  <a:schemeClr val="bg1"/>
                </a:solidFill>
              </a:rPr>
              <a:t>config</a:t>
            </a:r>
            <a:r>
              <a:rPr lang="es-ES" sz="3600" b="1" dirty="0">
                <a:solidFill>
                  <a:schemeClr val="bg1"/>
                </a:solidFill>
              </a:rPr>
              <a:t> </a:t>
            </a:r>
            <a:r>
              <a:rPr lang="es-ES" sz="3600" b="1" dirty="0" smtClean="0">
                <a:solidFill>
                  <a:schemeClr val="bg1"/>
                </a:solidFill>
              </a:rPr>
              <a:t>--global </a:t>
            </a:r>
            <a:r>
              <a:rPr lang="es-ES" sz="3600" b="1" dirty="0" err="1" smtClean="0">
                <a:solidFill>
                  <a:schemeClr val="bg1"/>
                </a:solidFill>
              </a:rPr>
              <a:t>user.name</a:t>
            </a:r>
            <a:endParaRPr lang="es-PE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17176" y="4894729"/>
            <a:ext cx="8314765" cy="179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redondeado 8"/>
          <p:cNvSpPr/>
          <p:nvPr/>
        </p:nvSpPr>
        <p:spPr>
          <a:xfrm>
            <a:off x="461682" y="654423"/>
            <a:ext cx="8798859" cy="7216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800" b="1" dirty="0" smtClean="0"/>
              <a:t>Para configurar el nombre del usuario</a:t>
            </a:r>
            <a:endParaRPr lang="es-PE" sz="2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335741" y="1662952"/>
            <a:ext cx="8798859" cy="7216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 smtClean="0"/>
              <a:t>Por ejemplo: </a:t>
            </a:r>
            <a:r>
              <a:rPr lang="es-ES" sz="2000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2000" b="1" dirty="0" err="1" smtClean="0">
                <a:solidFill>
                  <a:schemeClr val="accent2">
                    <a:lumMod val="75000"/>
                  </a:schemeClr>
                </a:solidFill>
              </a:rPr>
              <a:t>config</a:t>
            </a:r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 --global </a:t>
            </a:r>
            <a:r>
              <a:rPr lang="es-ES" sz="2000" b="1" dirty="0" err="1" smtClean="0">
                <a:solidFill>
                  <a:schemeClr val="accent2">
                    <a:lumMod val="75000"/>
                  </a:schemeClr>
                </a:solidFill>
              </a:rPr>
              <a:t>user.email</a:t>
            </a:r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 “</a:t>
            </a:r>
            <a:r>
              <a:rPr lang="es-ES" sz="2000" b="1" dirty="0" err="1" smtClean="0">
                <a:solidFill>
                  <a:schemeClr val="accent2">
                    <a:lumMod val="75000"/>
                  </a:schemeClr>
                </a:solidFill>
              </a:rPr>
              <a:t>k3m1l10</a:t>
            </a:r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68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461683" y="3316941"/>
            <a:ext cx="10641105" cy="2814918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3600" b="1" dirty="0" err="1" smtClean="0">
                <a:solidFill>
                  <a:schemeClr val="bg1"/>
                </a:solidFill>
              </a:rPr>
              <a:t>git</a:t>
            </a:r>
            <a:r>
              <a:rPr lang="es-ES" sz="3600" b="1" dirty="0" smtClean="0">
                <a:solidFill>
                  <a:schemeClr val="bg1"/>
                </a:solidFill>
              </a:rPr>
              <a:t> log</a:t>
            </a:r>
            <a:endParaRPr lang="es-PE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17176" y="4894729"/>
            <a:ext cx="8314765" cy="179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redondeado 8"/>
          <p:cNvSpPr/>
          <p:nvPr/>
        </p:nvSpPr>
        <p:spPr>
          <a:xfrm>
            <a:off x="461682" y="654423"/>
            <a:ext cx="8798859" cy="7216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800" b="1" dirty="0" smtClean="0"/>
              <a:t>Para ver todos los </a:t>
            </a:r>
            <a:r>
              <a:rPr lang="es-ES" sz="2800" b="1" dirty="0" err="1" smtClean="0"/>
              <a:t>commints</a:t>
            </a:r>
            <a:r>
              <a:rPr lang="es-ES" sz="2800" b="1" dirty="0" smtClean="0"/>
              <a:t> que hemos creado</a:t>
            </a:r>
            <a:endParaRPr lang="es-PE" sz="2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Panorámica</PresentationFormat>
  <Paragraphs>39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2022-10-20T01:40:42Z</dcterms:created>
  <dcterms:modified xsi:type="dcterms:W3CDTF">2022-10-20T01:40:45Z</dcterms:modified>
</cp:coreProperties>
</file>