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3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1308" y="-9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07332-1A7E-405F-95DB-8DBDE412751E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3AC-4ACF-4974-8E17-2118FD69BB9A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381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07332-1A7E-405F-95DB-8DBDE412751E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3AC-4ACF-4974-8E17-2118FD69BB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433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07332-1A7E-405F-95DB-8DBDE412751E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3AC-4ACF-4974-8E17-2118FD69BB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45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07332-1A7E-405F-95DB-8DBDE412751E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3AC-4ACF-4974-8E17-2118FD69BB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85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07332-1A7E-405F-95DB-8DBDE412751E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3AC-4ACF-4974-8E17-2118FD69BB9A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3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07332-1A7E-405F-95DB-8DBDE412751E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3AC-4ACF-4974-8E17-2118FD69BB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10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07332-1A7E-405F-95DB-8DBDE412751E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3AC-4ACF-4974-8E17-2118FD69BB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13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07332-1A7E-405F-95DB-8DBDE412751E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3AC-4ACF-4974-8E17-2118FD69BB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102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07332-1A7E-405F-95DB-8DBDE412751E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3AC-4ACF-4974-8E17-2118FD69BB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177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207332-1A7E-405F-95DB-8DBDE412751E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A9F3AC-4ACF-4974-8E17-2118FD69BB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58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07332-1A7E-405F-95DB-8DBDE412751E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3AC-4ACF-4974-8E17-2118FD69BB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72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207332-1A7E-405F-95DB-8DBDE412751E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A9F3AC-4ACF-4974-8E17-2118FD69BB9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76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E-Portfolio						Florian Straub</a:t>
            </a:r>
            <a:endParaRPr lang="de-DE" dirty="0"/>
          </a:p>
        </p:txBody>
      </p:sp>
      <p:pic>
        <p:nvPicPr>
          <p:cNvPr id="1026" name="Picture 2" descr="Bildergebnis für wit.a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710" y="3217336"/>
            <a:ext cx="4685328" cy="112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914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ildergebnis für hands on mentalität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65" y="802330"/>
            <a:ext cx="8572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4909270" y="1824325"/>
            <a:ext cx="4001648" cy="14074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de-DE" sz="115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Hands - On</a:t>
            </a:r>
            <a:endParaRPr lang="de-DE" sz="115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2" descr="Bildergebnis für wit.a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28" y="6516348"/>
            <a:ext cx="886819" cy="21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813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ildergebnis für thank you very much for your atten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91"/>
          <a:stretch/>
        </p:blipFill>
        <p:spPr bwMode="auto">
          <a:xfrm>
            <a:off x="2476299" y="637893"/>
            <a:ext cx="6899474" cy="481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Bildergebnis für wit.a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28" y="6516348"/>
            <a:ext cx="886819" cy="21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535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of contents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1944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 smtClean="0"/>
              <a:t> Basic knowledge</a:t>
            </a:r>
          </a:p>
          <a:p>
            <a:pPr lvl="1">
              <a:lnSpc>
                <a:spcPct val="150000"/>
              </a:lnSpc>
              <a:buFont typeface="Courier New" pitchFamily="49" charset="0"/>
              <a:buChar char="o"/>
            </a:pPr>
            <a:r>
              <a:rPr lang="en-GB" dirty="0" smtClean="0"/>
              <a:t>What is             ? </a:t>
            </a:r>
          </a:p>
          <a:p>
            <a:pPr lvl="1">
              <a:lnSpc>
                <a:spcPct val="150000"/>
              </a:lnSpc>
              <a:buFont typeface="Courier New" pitchFamily="49" charset="0"/>
              <a:buChar char="o"/>
            </a:pPr>
            <a:r>
              <a:rPr lang="en-GB" dirty="0" smtClean="0"/>
              <a:t>How does it work?</a:t>
            </a:r>
          </a:p>
          <a:p>
            <a:pPr lvl="1">
              <a:lnSpc>
                <a:spcPct val="150000"/>
              </a:lnSpc>
              <a:buFont typeface="Courier New" pitchFamily="49" charset="0"/>
              <a:buChar char="o"/>
            </a:pPr>
            <a:r>
              <a:rPr lang="en-GB" dirty="0" smtClean="0"/>
              <a:t>How do I use it?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GB" sz="700" dirty="0" smtClean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 smtClean="0"/>
              <a:t> Hands-On</a:t>
            </a:r>
          </a:p>
          <a:p>
            <a:pPr lvl="1">
              <a:lnSpc>
                <a:spcPct val="150000"/>
              </a:lnSpc>
              <a:buFont typeface="Courier New" pitchFamily="49" charset="0"/>
              <a:buChar char="o"/>
            </a:pPr>
            <a:r>
              <a:rPr lang="en-GB" dirty="0" smtClean="0"/>
              <a:t>Creating our first             app</a:t>
            </a:r>
          </a:p>
          <a:p>
            <a:pPr lvl="1">
              <a:lnSpc>
                <a:spcPct val="150000"/>
              </a:lnSpc>
              <a:buFont typeface="Courier New" pitchFamily="49" charset="0"/>
              <a:buChar char="o"/>
            </a:pPr>
            <a:r>
              <a:rPr lang="en-GB" dirty="0" smtClean="0"/>
              <a:t>Implementing our app in Java</a:t>
            </a:r>
          </a:p>
        </p:txBody>
      </p:sp>
      <p:pic>
        <p:nvPicPr>
          <p:cNvPr id="4" name="Picture 2" descr="Bildergebnis für wit.ai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2"/>
          <a:stretch/>
        </p:blipFill>
        <p:spPr bwMode="auto">
          <a:xfrm>
            <a:off x="2234151" y="2523576"/>
            <a:ext cx="603315" cy="20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dergebnis für wit.ai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2"/>
          <a:stretch/>
        </p:blipFill>
        <p:spPr bwMode="auto">
          <a:xfrm>
            <a:off x="3084146" y="4853493"/>
            <a:ext cx="603315" cy="20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Bildergebnis für knowled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533" y="2398070"/>
            <a:ext cx="4040402" cy="134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ildergebnis für engineer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407" y="4378083"/>
            <a:ext cx="1370220" cy="137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ildergebnis für wit.a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28" y="6516348"/>
            <a:ext cx="886819" cy="21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654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861" y="2308409"/>
            <a:ext cx="349623" cy="349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            ? 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9350" y="1845734"/>
            <a:ext cx="10058400" cy="402336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GB" dirty="0" smtClean="0"/>
              <a:t> founded in 2013</a:t>
            </a:r>
          </a:p>
          <a:p>
            <a:pPr>
              <a:buFont typeface="Wingdings" pitchFamily="2" charset="2"/>
              <a:buChar char="§"/>
            </a:pPr>
            <a:r>
              <a:rPr lang="en-GB" dirty="0" smtClean="0"/>
              <a:t> bought by </a:t>
            </a:r>
            <a:r>
              <a:rPr lang="en-GB" dirty="0"/>
              <a:t> </a:t>
            </a:r>
            <a:r>
              <a:rPr lang="en-GB" dirty="0" smtClean="0"/>
              <a:t>    </a:t>
            </a:r>
            <a:r>
              <a:rPr lang="en-GB" dirty="0" err="1" smtClean="0"/>
              <a:t>acebook</a:t>
            </a:r>
            <a:r>
              <a:rPr lang="en-GB" dirty="0" smtClean="0"/>
              <a:t> in 2015</a:t>
            </a:r>
          </a:p>
          <a:p>
            <a:pPr>
              <a:buFont typeface="Wingdings" pitchFamily="2" charset="2"/>
              <a:buChar char="§"/>
            </a:pPr>
            <a:endParaRPr lang="en-GB" dirty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   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communication with an app through speech or text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Bildergebnis für wit.a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2"/>
          <a:stretch/>
        </p:blipFill>
        <p:spPr bwMode="auto">
          <a:xfrm>
            <a:off x="3014080" y="1017506"/>
            <a:ext cx="1637722" cy="56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Bildergebnis für facebook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6" descr="Bildergebnis für facebook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8" descr="Bildergebnis für facebook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486" y="3726796"/>
            <a:ext cx="13906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060" y="3749207"/>
            <a:ext cx="16954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548" y="3777782"/>
            <a:ext cx="154305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 descr="Bildergebnis für wit.ai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28" y="6516348"/>
            <a:ext cx="886819" cy="21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151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machine lear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333" y="1858656"/>
            <a:ext cx="3632350" cy="190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it work</a:t>
            </a:r>
            <a:r>
              <a:rPr lang="en-GB" dirty="0" smtClean="0"/>
              <a:t>?  </a:t>
            </a:r>
            <a:r>
              <a:rPr lang="en-GB" sz="2400" b="1" dirty="0" smtClean="0"/>
              <a:t>-      Short Overview</a:t>
            </a:r>
            <a:endParaRPr lang="en-GB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GB" dirty="0" smtClean="0"/>
                  <a:t> </a:t>
                </a:r>
                <a:r>
                  <a:rPr lang="en-GB" dirty="0"/>
                  <a:t>following user-defined rules</a:t>
                </a:r>
                <a:endParaRPr lang="en-GB" dirty="0" smtClean="0"/>
              </a:p>
              <a:p>
                <a:pPr>
                  <a:buFont typeface="Wingdings" pitchFamily="2" charset="2"/>
                  <a:buChar char="§"/>
                </a:pPr>
                <a:endParaRPr lang="en-GB" dirty="0" smtClean="0"/>
              </a:p>
              <a:p>
                <a:pPr>
                  <a:buFont typeface="Wingdings" pitchFamily="2" charset="2"/>
                  <a:buChar char="§"/>
                </a:pPr>
                <a:r>
                  <a:rPr lang="en-GB" dirty="0" smtClean="0"/>
                  <a:t> machine learning</a:t>
                </a:r>
              </a:p>
              <a:p>
                <a:pPr>
                  <a:buFont typeface="Wingdings" pitchFamily="2" charset="2"/>
                  <a:buChar char="§"/>
                </a:pPr>
                <a:endParaRPr lang="en-GB" dirty="0" smtClean="0"/>
              </a:p>
              <a:p>
                <a:pPr>
                  <a:buFont typeface="Wingdings" pitchFamily="2" charset="2"/>
                  <a:buChar char="§"/>
                </a:pPr>
                <a:endParaRPr lang="en-GB" dirty="0"/>
              </a:p>
              <a:p>
                <a:pPr>
                  <a:buFont typeface="Wingdings" pitchFamily="2" charset="2"/>
                  <a:buChar char="§"/>
                </a:pPr>
                <a:endParaRPr lang="en-GB" dirty="0" smtClean="0"/>
              </a:p>
              <a:p>
                <a:pPr>
                  <a:buFont typeface="Wingdings" pitchFamily="2" charset="2"/>
                  <a:buChar char="Ø"/>
                </a:pPr>
                <a:r>
                  <a:rPr lang="en-GB" dirty="0"/>
                  <a:t> </a:t>
                </a:r>
                <a:r>
                  <a:rPr lang="en-US" dirty="0" smtClean="0"/>
                  <a:t>Simultaneous use of both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GB" dirty="0" smtClean="0"/>
                  <a:t> easy creation of trainable prototypes</a:t>
                </a:r>
                <a:endParaRPr lang="en-GB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394" t="-15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Bildergebnis für wit.a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28" y="6516348"/>
            <a:ext cx="886819" cy="21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ür following ru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33" y="1882416"/>
            <a:ext cx="1521883" cy="185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141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it work</a:t>
            </a:r>
            <a:r>
              <a:rPr lang="en-GB" dirty="0" smtClean="0"/>
              <a:t>?</a:t>
            </a:r>
            <a:r>
              <a:rPr lang="en-GB" b="1" dirty="0"/>
              <a:t> </a:t>
            </a:r>
            <a:r>
              <a:rPr lang="en-GB" b="1" dirty="0" smtClean="0"/>
              <a:t> </a:t>
            </a:r>
            <a:r>
              <a:rPr lang="en-GB" sz="2400" b="1" dirty="0" smtClean="0"/>
              <a:t>-      Entities</a:t>
            </a:r>
            <a:endParaRPr lang="en-GB" dirty="0"/>
          </a:p>
        </p:txBody>
      </p:sp>
      <p:pic>
        <p:nvPicPr>
          <p:cNvPr id="4" name="Picture 2" descr="Bildergebnis für wit.a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28" y="6516348"/>
            <a:ext cx="886819" cy="21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91420" cy="402336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GB" dirty="0" smtClean="0"/>
              <a:t> Built-in Expressions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Date and Time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Location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Numbers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Temperature</a:t>
            </a:r>
          </a:p>
          <a:p>
            <a:pPr lvl="1">
              <a:buFont typeface="Wingdings" pitchFamily="2" charset="2"/>
              <a:buChar char="§"/>
            </a:pPr>
            <a:endParaRPr lang="en-GB" dirty="0"/>
          </a:p>
          <a:p>
            <a:pPr>
              <a:buFont typeface="Wingdings" pitchFamily="2" charset="2"/>
              <a:buChar char="§"/>
            </a:pPr>
            <a:r>
              <a:rPr lang="en-GB" dirty="0" smtClean="0"/>
              <a:t> Custom Entities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Trait</a:t>
            </a:r>
          </a:p>
          <a:p>
            <a:pPr lvl="2">
              <a:buFont typeface="Wingdings" pitchFamily="2" charset="2"/>
              <a:buChar char="§"/>
            </a:pPr>
            <a:r>
              <a:rPr lang="en-GB" dirty="0" smtClean="0"/>
              <a:t>Intent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Free Text</a:t>
            </a:r>
          </a:p>
          <a:p>
            <a:pPr lvl="2">
              <a:buFont typeface="Wingdings" pitchFamily="2" charset="2"/>
              <a:buChar char="§"/>
            </a:pPr>
            <a:r>
              <a:rPr lang="en-GB" dirty="0" smtClean="0"/>
              <a:t>Message body, contact name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Keywords</a:t>
            </a:r>
          </a:p>
          <a:p>
            <a:pPr lvl="2">
              <a:buFont typeface="Wingdings" pitchFamily="2" charset="2"/>
              <a:buChar char="§"/>
            </a:pPr>
            <a:r>
              <a:rPr lang="en-GB" dirty="0" smtClean="0"/>
              <a:t>Burger, Country, Room</a:t>
            </a: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446" y="1866901"/>
            <a:ext cx="7139817" cy="4238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5699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it work</a:t>
            </a:r>
            <a:r>
              <a:rPr lang="en-GB" dirty="0" smtClean="0"/>
              <a:t>?</a:t>
            </a:r>
            <a:r>
              <a:rPr lang="en-GB" b="1" dirty="0"/>
              <a:t> </a:t>
            </a:r>
            <a:r>
              <a:rPr lang="en-GB" b="1" dirty="0" smtClean="0"/>
              <a:t> </a:t>
            </a:r>
            <a:r>
              <a:rPr lang="en-GB" sz="2400" b="1" dirty="0" smtClean="0"/>
              <a:t>-      Learning</a:t>
            </a:r>
            <a:endParaRPr lang="en-GB" dirty="0"/>
          </a:p>
        </p:txBody>
      </p:sp>
      <p:pic>
        <p:nvPicPr>
          <p:cNvPr id="4" name="Picture 2" descr="Bildergebnis für wit.a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28" y="6516348"/>
            <a:ext cx="886819" cy="21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1838790"/>
            <a:ext cx="6607116" cy="4295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1976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do I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4" name="Picture 2" descr="Bildergebnis für wit.a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28" y="6516348"/>
            <a:ext cx="886819" cy="21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735" y="1846261"/>
            <a:ext cx="7660515" cy="4409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eck 4"/>
          <p:cNvSpPr/>
          <p:nvPr/>
        </p:nvSpPr>
        <p:spPr>
          <a:xfrm>
            <a:off x="5630333" y="5012267"/>
            <a:ext cx="1786467" cy="431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>
            <a:stCxn id="5" idx="1"/>
          </p:cNvCxnSpPr>
          <p:nvPr/>
        </p:nvCxnSpPr>
        <p:spPr>
          <a:xfrm flipH="1">
            <a:off x="4529667" y="5228167"/>
            <a:ext cx="11006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2802466" y="5714999"/>
            <a:ext cx="1786467" cy="296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466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do I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4" name="Picture 2" descr="Bildergebnis für wit.a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28" y="6516348"/>
            <a:ext cx="886819" cy="21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035" y="1878320"/>
            <a:ext cx="8570701" cy="4342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/>
          <p:cNvSpPr/>
          <p:nvPr/>
        </p:nvSpPr>
        <p:spPr>
          <a:xfrm>
            <a:off x="8113059" y="2169459"/>
            <a:ext cx="717176" cy="206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8919882" y="2169459"/>
            <a:ext cx="421342" cy="2061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9923929" y="2169459"/>
            <a:ext cx="542807" cy="206188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854" y="1789420"/>
            <a:ext cx="6056028" cy="446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5129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do I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4" name="Picture 2" descr="Bildergebnis für wit.a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28" y="6516348"/>
            <a:ext cx="886819" cy="21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              Integration:</a:t>
            </a:r>
            <a:br>
              <a:rPr lang="de-DE" dirty="0" smtClean="0"/>
            </a:br>
            <a:endParaRPr lang="de-DE" sz="1050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 Node.js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 Python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 Ruby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 HTTP API</a:t>
            </a:r>
            <a:endParaRPr lang="de-DE" dirty="0"/>
          </a:p>
        </p:txBody>
      </p:sp>
      <p:pic>
        <p:nvPicPr>
          <p:cNvPr id="12" name="Picture 2" descr="Bildergebnis für wit.ai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2"/>
          <a:stretch/>
        </p:blipFill>
        <p:spPr bwMode="auto">
          <a:xfrm>
            <a:off x="1215499" y="1913975"/>
            <a:ext cx="603315" cy="20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225" y="2018826"/>
            <a:ext cx="3943350" cy="704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225" y="3171350"/>
            <a:ext cx="3943350" cy="2943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705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146</Words>
  <Application>Microsoft Office PowerPoint</Application>
  <PresentationFormat>Benutzerdefiniert</PresentationFormat>
  <Paragraphs>47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Rückblick</vt:lpstr>
      <vt:lpstr>PowerPoint-Präsentation</vt:lpstr>
      <vt:lpstr>Table of contents</vt:lpstr>
      <vt:lpstr>What is             ? </vt:lpstr>
      <vt:lpstr>How does it work?  -      Short Overview</vt:lpstr>
      <vt:lpstr>How does it work?  -      Entities</vt:lpstr>
      <vt:lpstr>How does it work?  -      Learning</vt:lpstr>
      <vt:lpstr>How do I use it?</vt:lpstr>
      <vt:lpstr>How do I use it?</vt:lpstr>
      <vt:lpstr>How do I use it?</vt:lpstr>
      <vt:lpstr>PowerPoint-Präsentation</vt:lpstr>
      <vt:lpstr>PowerPoint-Präsentation</vt:lpstr>
    </vt:vector>
  </TitlesOfParts>
  <Company>FILIADATA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Straub, Florian</dc:creator>
  <cp:lastModifiedBy>65</cp:lastModifiedBy>
  <cp:revision>14</cp:revision>
  <dcterms:created xsi:type="dcterms:W3CDTF">2017-11-14T21:08:43Z</dcterms:created>
  <dcterms:modified xsi:type="dcterms:W3CDTF">2017-11-15T00:58:07Z</dcterms:modified>
</cp:coreProperties>
</file>