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75B2-13C2-40AA-8A97-B8157B76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CA95C-F2F9-417E-88B2-9D09A16B5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EE8D6-FBE2-4342-BBEC-032EFA71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C442-004A-414B-B6F1-C6E9C6053C84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09321-21DD-4F33-8B25-990BDBC9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9D203-F481-44FF-AE30-C28ACCCD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B251-5DE8-4A85-93DA-9B66AA8A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5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3D10-1703-4A6F-87BC-F4E18D9A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85132-55E9-425B-8F30-2A46CCA20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811A-C698-47E6-A802-A117AB9B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C442-004A-414B-B6F1-C6E9C6053C84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BC9A-8C74-4A35-AF4C-C30C5496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702A3-EFF4-469F-83E2-413CC8D5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B251-5DE8-4A85-93DA-9B66AA8A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0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EB615-2B8C-4012-8F7A-3B8B1B3B9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00721-D6CD-46F3-A0AB-98A2FDD8E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D8F1-C27F-42CF-B8E6-86FDF267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C442-004A-414B-B6F1-C6E9C6053C84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7D02-DAA3-4CC7-A514-37308811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2520-8E27-4BFA-A207-A72704B6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B251-5DE8-4A85-93DA-9B66AA8A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314C-5EFF-4595-9EDE-BD246706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9753-80A1-4403-B9AE-CB59EE5B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484D-4A54-4D21-A9E6-1DB2C183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C442-004A-414B-B6F1-C6E9C6053C84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2ADC5-F339-4C9F-B6EC-5A404E74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05355-E8CF-4885-A358-007BD09D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B251-5DE8-4A85-93DA-9B66AA8A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388D-A4BE-4F17-B266-12329744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4D880-6002-4EEB-A65F-D85B8D970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058D-3D44-41C5-913D-D7A6EC56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C442-004A-414B-B6F1-C6E9C6053C84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5B8F-50EC-4ADB-8E73-12D689F5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8436-53CF-4CA0-9837-8E664C9E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B251-5DE8-4A85-93DA-9B66AA8A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85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9C0C-6BE5-469E-B578-7F6BC347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2CAD5-2011-46E0-A71A-2D6F7F8FB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E22A5-2CA0-4ED2-912F-ACFBA6E7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1D943-5DEF-4A22-BC05-757173B5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C442-004A-414B-B6F1-C6E9C6053C84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E1F1-0917-4498-8E62-E87C71BF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1938-5023-493E-9630-BD57F1B1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B251-5DE8-4A85-93DA-9B66AA8A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1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A8E0-7CD6-4118-8EE0-B0FE3C43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1965A-08CE-4747-956E-411A33B2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303FE-A7D6-4BFC-B754-D277D6E9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13664-60A3-4E99-95AC-593DA1991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5A750-6C67-41E6-B149-F6E7A7210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71082-9BF9-44C5-BF80-1C24CD4C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C442-004A-414B-B6F1-C6E9C6053C84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25D7E-B879-48CC-9081-3CEFC12B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98F24-39B9-423B-8297-676495C1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B251-5DE8-4A85-93DA-9B66AA8A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7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BA5D-F885-4E9E-8780-DA8EE835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E9D8C-237E-4087-96D4-982F0D94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C442-004A-414B-B6F1-C6E9C6053C84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0EB30-C105-43B7-B47B-A274808C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1C9DE-6246-4C1F-BE6F-2CF12809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B251-5DE8-4A85-93DA-9B66AA8A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8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CAA4A-9531-48BC-8C6A-90DCC597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C442-004A-414B-B6F1-C6E9C6053C84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E9B4C-F25D-47DB-82F1-FBE8314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0D5BA-E048-4E62-BB10-AEB10156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B251-5DE8-4A85-93DA-9B66AA8A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1696-7D03-4081-9E19-5E73DD5B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3F7D-47DB-48C3-B866-75D538A9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01CE-8CA5-4E9D-9D62-97252E30A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C36DA-5EAB-41F5-99F0-8C22D8EB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C442-004A-414B-B6F1-C6E9C6053C84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A412-9E47-49A0-9E18-F4DA2477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89855-B59A-4679-9596-B0BB1037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B251-5DE8-4A85-93DA-9B66AA8A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1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EE24-5E1F-49A2-BD30-371C9328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C7C8B-4110-4C7E-847E-AD7EB9006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90B96-40E4-45D3-A69B-A911043D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32C81-F064-44FD-ABB0-D97D7BBB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C442-004A-414B-B6F1-C6E9C6053C84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40034-8D69-4DB3-AA64-875E0E3F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49383-D5C2-4BF8-A3AA-33912B9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B251-5DE8-4A85-93DA-9B66AA8A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0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38D46-73B4-47D6-9E35-E4A633AB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8CA27-6A93-40F1-990C-778E6A85D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ED72-8161-4383-97F6-EDAFF75B9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C442-004A-414B-B6F1-C6E9C6053C84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309DE-E4F8-43A2-8FCC-0638DA02B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075A-C39D-4DE9-A5A8-51F2D56F6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EB251-5DE8-4A85-93DA-9B66AA8AF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6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svg"/><Relationship Id="rId18" Type="http://schemas.openxmlformats.org/officeDocument/2006/relationships/image" Target="../media/image221.svg"/><Relationship Id="rId26" Type="http://schemas.openxmlformats.org/officeDocument/2006/relationships/image" Target="../media/image229.svg"/><Relationship Id="rId3" Type="http://schemas.openxmlformats.org/officeDocument/2006/relationships/image" Target="../media/image206.svg"/><Relationship Id="rId21" Type="http://schemas.openxmlformats.org/officeDocument/2006/relationships/image" Target="../media/image224.png"/><Relationship Id="rId34" Type="http://schemas.openxmlformats.org/officeDocument/2006/relationships/image" Target="../media/image237.svg"/><Relationship Id="rId7" Type="http://schemas.openxmlformats.org/officeDocument/2006/relationships/image" Target="../media/image210.svg"/><Relationship Id="rId12" Type="http://schemas.openxmlformats.org/officeDocument/2006/relationships/image" Target="../media/image215.png"/><Relationship Id="rId17" Type="http://schemas.openxmlformats.org/officeDocument/2006/relationships/image" Target="../media/image220.svg"/><Relationship Id="rId25" Type="http://schemas.openxmlformats.org/officeDocument/2006/relationships/image" Target="../media/image228.png"/><Relationship Id="rId33" Type="http://schemas.openxmlformats.org/officeDocument/2006/relationships/image" Target="../media/image236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20" Type="http://schemas.openxmlformats.org/officeDocument/2006/relationships/image" Target="../media/image223.svg"/><Relationship Id="rId29" Type="http://schemas.openxmlformats.org/officeDocument/2006/relationships/image" Target="../media/image2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9.png"/><Relationship Id="rId11" Type="http://schemas.openxmlformats.org/officeDocument/2006/relationships/image" Target="../media/image214.svg"/><Relationship Id="rId24" Type="http://schemas.openxmlformats.org/officeDocument/2006/relationships/image" Target="../media/image227.svg"/><Relationship Id="rId32" Type="http://schemas.openxmlformats.org/officeDocument/2006/relationships/image" Target="../media/image235.svg"/><Relationship Id="rId5" Type="http://schemas.openxmlformats.org/officeDocument/2006/relationships/image" Target="../media/image208.svg"/><Relationship Id="rId15" Type="http://schemas.openxmlformats.org/officeDocument/2006/relationships/image" Target="../media/image218.svg"/><Relationship Id="rId23" Type="http://schemas.openxmlformats.org/officeDocument/2006/relationships/image" Target="../media/image226.png"/><Relationship Id="rId28" Type="http://schemas.openxmlformats.org/officeDocument/2006/relationships/image" Target="../media/image231.svg"/><Relationship Id="rId10" Type="http://schemas.openxmlformats.org/officeDocument/2006/relationships/image" Target="../media/image213.png"/><Relationship Id="rId19" Type="http://schemas.openxmlformats.org/officeDocument/2006/relationships/image" Target="../media/image222.png"/><Relationship Id="rId31" Type="http://schemas.openxmlformats.org/officeDocument/2006/relationships/image" Target="../media/image234.png"/><Relationship Id="rId4" Type="http://schemas.openxmlformats.org/officeDocument/2006/relationships/image" Target="../media/image207.png"/><Relationship Id="rId9" Type="http://schemas.openxmlformats.org/officeDocument/2006/relationships/image" Target="../media/image212.svg"/><Relationship Id="rId14" Type="http://schemas.openxmlformats.org/officeDocument/2006/relationships/image" Target="../media/image217.png"/><Relationship Id="rId22" Type="http://schemas.openxmlformats.org/officeDocument/2006/relationships/image" Target="../media/image225.svg"/><Relationship Id="rId27" Type="http://schemas.openxmlformats.org/officeDocument/2006/relationships/image" Target="../media/image230.png"/><Relationship Id="rId30" Type="http://schemas.openxmlformats.org/officeDocument/2006/relationships/image" Target="../media/image23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13" Type="http://schemas.openxmlformats.org/officeDocument/2006/relationships/image" Target="../media/image249.svg"/><Relationship Id="rId18" Type="http://schemas.openxmlformats.org/officeDocument/2006/relationships/image" Target="../media/image254.png"/><Relationship Id="rId3" Type="http://schemas.openxmlformats.org/officeDocument/2006/relationships/image" Target="../media/image239.svg"/><Relationship Id="rId21" Type="http://schemas.openxmlformats.org/officeDocument/2006/relationships/image" Target="../media/image257.svg"/><Relationship Id="rId7" Type="http://schemas.openxmlformats.org/officeDocument/2006/relationships/image" Target="../media/image243.svg"/><Relationship Id="rId12" Type="http://schemas.openxmlformats.org/officeDocument/2006/relationships/image" Target="../media/image248.png"/><Relationship Id="rId17" Type="http://schemas.openxmlformats.org/officeDocument/2006/relationships/image" Target="../media/image253.svg"/><Relationship Id="rId2" Type="http://schemas.openxmlformats.org/officeDocument/2006/relationships/image" Target="../media/image238.png"/><Relationship Id="rId16" Type="http://schemas.openxmlformats.org/officeDocument/2006/relationships/image" Target="../media/image252.png"/><Relationship Id="rId20" Type="http://schemas.openxmlformats.org/officeDocument/2006/relationships/image" Target="../media/image2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2.png"/><Relationship Id="rId11" Type="http://schemas.openxmlformats.org/officeDocument/2006/relationships/image" Target="../media/image247.svg"/><Relationship Id="rId5" Type="http://schemas.openxmlformats.org/officeDocument/2006/relationships/image" Target="../media/image241.svg"/><Relationship Id="rId15" Type="http://schemas.openxmlformats.org/officeDocument/2006/relationships/image" Target="../media/image251.svg"/><Relationship Id="rId10" Type="http://schemas.openxmlformats.org/officeDocument/2006/relationships/image" Target="../media/image246.png"/><Relationship Id="rId19" Type="http://schemas.openxmlformats.org/officeDocument/2006/relationships/image" Target="../media/image255.svg"/><Relationship Id="rId4" Type="http://schemas.openxmlformats.org/officeDocument/2006/relationships/image" Target="../media/image240.png"/><Relationship Id="rId9" Type="http://schemas.openxmlformats.org/officeDocument/2006/relationships/image" Target="../media/image245.svg"/><Relationship Id="rId14" Type="http://schemas.openxmlformats.org/officeDocument/2006/relationships/image" Target="../media/image2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8.svg"/><Relationship Id="rId18" Type="http://schemas.openxmlformats.org/officeDocument/2006/relationships/image" Target="../media/image273.png"/><Relationship Id="rId26" Type="http://schemas.openxmlformats.org/officeDocument/2006/relationships/image" Target="../media/image281.png"/><Relationship Id="rId3" Type="http://schemas.openxmlformats.org/officeDocument/2006/relationships/image" Target="../media/image259.svg"/><Relationship Id="rId21" Type="http://schemas.openxmlformats.org/officeDocument/2006/relationships/image" Target="../media/image276.svg"/><Relationship Id="rId7" Type="http://schemas.openxmlformats.org/officeDocument/2006/relationships/image" Target="../media/image262.svg"/><Relationship Id="rId12" Type="http://schemas.openxmlformats.org/officeDocument/2006/relationships/image" Target="../media/image267.png"/><Relationship Id="rId17" Type="http://schemas.openxmlformats.org/officeDocument/2006/relationships/image" Target="../media/image272.svg"/><Relationship Id="rId25" Type="http://schemas.openxmlformats.org/officeDocument/2006/relationships/image" Target="../media/image280.svg"/><Relationship Id="rId2" Type="http://schemas.openxmlformats.org/officeDocument/2006/relationships/image" Target="../media/image258.png"/><Relationship Id="rId16" Type="http://schemas.openxmlformats.org/officeDocument/2006/relationships/image" Target="../media/image271.png"/><Relationship Id="rId20" Type="http://schemas.openxmlformats.org/officeDocument/2006/relationships/image" Target="../media/image2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1.png"/><Relationship Id="rId11" Type="http://schemas.openxmlformats.org/officeDocument/2006/relationships/image" Target="../media/image266.svg"/><Relationship Id="rId24" Type="http://schemas.openxmlformats.org/officeDocument/2006/relationships/image" Target="../media/image279.png"/><Relationship Id="rId5" Type="http://schemas.openxmlformats.org/officeDocument/2006/relationships/image" Target="../media/image260.svg"/><Relationship Id="rId15" Type="http://schemas.openxmlformats.org/officeDocument/2006/relationships/image" Target="../media/image270.svg"/><Relationship Id="rId23" Type="http://schemas.openxmlformats.org/officeDocument/2006/relationships/image" Target="../media/image278.svg"/><Relationship Id="rId10" Type="http://schemas.openxmlformats.org/officeDocument/2006/relationships/image" Target="../media/image265.png"/><Relationship Id="rId19" Type="http://schemas.openxmlformats.org/officeDocument/2006/relationships/image" Target="../media/image274.svg"/><Relationship Id="rId4" Type="http://schemas.openxmlformats.org/officeDocument/2006/relationships/image" Target="../media/image13.png"/><Relationship Id="rId9" Type="http://schemas.openxmlformats.org/officeDocument/2006/relationships/image" Target="../media/image264.svg"/><Relationship Id="rId14" Type="http://schemas.openxmlformats.org/officeDocument/2006/relationships/image" Target="../media/image269.png"/><Relationship Id="rId22" Type="http://schemas.openxmlformats.org/officeDocument/2006/relationships/image" Target="../media/image277.png"/><Relationship Id="rId27" Type="http://schemas.openxmlformats.org/officeDocument/2006/relationships/image" Target="../media/image28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4.svg"/><Relationship Id="rId3" Type="http://schemas.openxmlformats.org/officeDocument/2006/relationships/image" Target="../media/image284.svg"/><Relationship Id="rId7" Type="http://schemas.openxmlformats.org/officeDocument/2006/relationships/image" Target="../media/image288.svg"/><Relationship Id="rId12" Type="http://schemas.openxmlformats.org/officeDocument/2006/relationships/image" Target="../media/image293.png"/><Relationship Id="rId17" Type="http://schemas.openxmlformats.org/officeDocument/2006/relationships/image" Target="../media/image298.svg"/><Relationship Id="rId2" Type="http://schemas.openxmlformats.org/officeDocument/2006/relationships/image" Target="../media/image283.png"/><Relationship Id="rId16" Type="http://schemas.openxmlformats.org/officeDocument/2006/relationships/image" Target="../media/image2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7.png"/><Relationship Id="rId11" Type="http://schemas.openxmlformats.org/officeDocument/2006/relationships/image" Target="../media/image292.svg"/><Relationship Id="rId5" Type="http://schemas.openxmlformats.org/officeDocument/2006/relationships/image" Target="../media/image286.svg"/><Relationship Id="rId15" Type="http://schemas.openxmlformats.org/officeDocument/2006/relationships/image" Target="../media/image296.svg"/><Relationship Id="rId10" Type="http://schemas.openxmlformats.org/officeDocument/2006/relationships/image" Target="../media/image291.png"/><Relationship Id="rId4" Type="http://schemas.openxmlformats.org/officeDocument/2006/relationships/image" Target="../media/image285.png"/><Relationship Id="rId9" Type="http://schemas.openxmlformats.org/officeDocument/2006/relationships/image" Target="../media/image290.svg"/><Relationship Id="rId14" Type="http://schemas.openxmlformats.org/officeDocument/2006/relationships/image" Target="../media/image2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png"/><Relationship Id="rId13" Type="http://schemas.openxmlformats.org/officeDocument/2006/relationships/image" Target="../media/image310.svg"/><Relationship Id="rId18" Type="http://schemas.openxmlformats.org/officeDocument/2006/relationships/image" Target="../media/image315.png"/><Relationship Id="rId26" Type="http://schemas.openxmlformats.org/officeDocument/2006/relationships/image" Target="../media/image323.png"/><Relationship Id="rId3" Type="http://schemas.openxmlformats.org/officeDocument/2006/relationships/image" Target="../media/image300.svg"/><Relationship Id="rId21" Type="http://schemas.openxmlformats.org/officeDocument/2006/relationships/image" Target="../media/image318.svg"/><Relationship Id="rId34" Type="http://schemas.openxmlformats.org/officeDocument/2006/relationships/image" Target="../media/image331.png"/><Relationship Id="rId7" Type="http://schemas.openxmlformats.org/officeDocument/2006/relationships/image" Target="../media/image304.svg"/><Relationship Id="rId12" Type="http://schemas.openxmlformats.org/officeDocument/2006/relationships/image" Target="../media/image309.png"/><Relationship Id="rId17" Type="http://schemas.openxmlformats.org/officeDocument/2006/relationships/image" Target="../media/image314.svg"/><Relationship Id="rId25" Type="http://schemas.openxmlformats.org/officeDocument/2006/relationships/image" Target="../media/image322.svg"/><Relationship Id="rId33" Type="http://schemas.openxmlformats.org/officeDocument/2006/relationships/image" Target="../media/image330.svg"/><Relationship Id="rId2" Type="http://schemas.openxmlformats.org/officeDocument/2006/relationships/image" Target="../media/image299.png"/><Relationship Id="rId16" Type="http://schemas.openxmlformats.org/officeDocument/2006/relationships/image" Target="../media/image313.png"/><Relationship Id="rId20" Type="http://schemas.openxmlformats.org/officeDocument/2006/relationships/image" Target="../media/image317.png"/><Relationship Id="rId29" Type="http://schemas.openxmlformats.org/officeDocument/2006/relationships/image" Target="../media/image3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3.png"/><Relationship Id="rId11" Type="http://schemas.openxmlformats.org/officeDocument/2006/relationships/image" Target="../media/image308.svg"/><Relationship Id="rId24" Type="http://schemas.openxmlformats.org/officeDocument/2006/relationships/image" Target="../media/image321.png"/><Relationship Id="rId32" Type="http://schemas.openxmlformats.org/officeDocument/2006/relationships/image" Target="../media/image329.png"/><Relationship Id="rId37" Type="http://schemas.openxmlformats.org/officeDocument/2006/relationships/image" Target="../media/image334.svg"/><Relationship Id="rId5" Type="http://schemas.openxmlformats.org/officeDocument/2006/relationships/image" Target="../media/image302.svg"/><Relationship Id="rId15" Type="http://schemas.openxmlformats.org/officeDocument/2006/relationships/image" Target="../media/image312.svg"/><Relationship Id="rId23" Type="http://schemas.openxmlformats.org/officeDocument/2006/relationships/image" Target="../media/image320.svg"/><Relationship Id="rId28" Type="http://schemas.openxmlformats.org/officeDocument/2006/relationships/image" Target="../media/image325.png"/><Relationship Id="rId36" Type="http://schemas.openxmlformats.org/officeDocument/2006/relationships/image" Target="../media/image333.png"/><Relationship Id="rId10" Type="http://schemas.openxmlformats.org/officeDocument/2006/relationships/image" Target="../media/image307.png"/><Relationship Id="rId19" Type="http://schemas.openxmlformats.org/officeDocument/2006/relationships/image" Target="../media/image316.svg"/><Relationship Id="rId31" Type="http://schemas.openxmlformats.org/officeDocument/2006/relationships/image" Target="../media/image328.svg"/><Relationship Id="rId4" Type="http://schemas.openxmlformats.org/officeDocument/2006/relationships/image" Target="../media/image301.png"/><Relationship Id="rId9" Type="http://schemas.openxmlformats.org/officeDocument/2006/relationships/image" Target="../media/image306.svg"/><Relationship Id="rId14" Type="http://schemas.openxmlformats.org/officeDocument/2006/relationships/image" Target="../media/image311.png"/><Relationship Id="rId22" Type="http://schemas.openxmlformats.org/officeDocument/2006/relationships/image" Target="../media/image319.png"/><Relationship Id="rId27" Type="http://schemas.openxmlformats.org/officeDocument/2006/relationships/image" Target="../media/image324.svg"/><Relationship Id="rId30" Type="http://schemas.openxmlformats.org/officeDocument/2006/relationships/image" Target="../media/image327.png"/><Relationship Id="rId35" Type="http://schemas.openxmlformats.org/officeDocument/2006/relationships/image" Target="../media/image33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21" Type="http://schemas.openxmlformats.org/officeDocument/2006/relationships/image" Target="../media/image42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5" Type="http://schemas.openxmlformats.org/officeDocument/2006/relationships/image" Target="../media/image46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45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44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svg"/><Relationship Id="rId18" Type="http://schemas.openxmlformats.org/officeDocument/2006/relationships/image" Target="../media/image63.png"/><Relationship Id="rId3" Type="http://schemas.openxmlformats.org/officeDocument/2006/relationships/image" Target="../media/image48.svg"/><Relationship Id="rId21" Type="http://schemas.openxmlformats.org/officeDocument/2006/relationships/image" Target="../media/image66.svg"/><Relationship Id="rId7" Type="http://schemas.openxmlformats.org/officeDocument/2006/relationships/image" Target="../media/image52.svg"/><Relationship Id="rId12" Type="http://schemas.openxmlformats.org/officeDocument/2006/relationships/image" Target="../media/image57.png"/><Relationship Id="rId17" Type="http://schemas.openxmlformats.org/officeDocument/2006/relationships/image" Target="../media/image62.sv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50.svg"/><Relationship Id="rId15" Type="http://schemas.openxmlformats.org/officeDocument/2006/relationships/image" Target="../media/image60.svg"/><Relationship Id="rId23" Type="http://schemas.openxmlformats.org/officeDocument/2006/relationships/image" Target="../media/image68.svg"/><Relationship Id="rId10" Type="http://schemas.openxmlformats.org/officeDocument/2006/relationships/image" Target="../media/image55.png"/><Relationship Id="rId19" Type="http://schemas.openxmlformats.org/officeDocument/2006/relationships/image" Target="../media/image64.svg"/><Relationship Id="rId4" Type="http://schemas.openxmlformats.org/officeDocument/2006/relationships/image" Target="../media/image49.png"/><Relationship Id="rId9" Type="http://schemas.openxmlformats.org/officeDocument/2006/relationships/image" Target="../media/image54.sv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7" Type="http://schemas.openxmlformats.org/officeDocument/2006/relationships/image" Target="../media/image74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sv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9" Type="http://schemas.openxmlformats.org/officeDocument/2006/relationships/image" Target="../media/image112.svg"/><Relationship Id="rId3" Type="http://schemas.openxmlformats.org/officeDocument/2006/relationships/image" Target="../media/image76.svg"/><Relationship Id="rId21" Type="http://schemas.openxmlformats.org/officeDocument/2006/relationships/image" Target="../media/image94.svg"/><Relationship Id="rId34" Type="http://schemas.openxmlformats.org/officeDocument/2006/relationships/image" Target="../media/image107.png"/><Relationship Id="rId7" Type="http://schemas.openxmlformats.org/officeDocument/2006/relationships/image" Target="../media/image80.svg"/><Relationship Id="rId12" Type="http://schemas.openxmlformats.org/officeDocument/2006/relationships/image" Target="../media/image85.png"/><Relationship Id="rId17" Type="http://schemas.openxmlformats.org/officeDocument/2006/relationships/image" Target="../media/image90.svg"/><Relationship Id="rId25" Type="http://schemas.openxmlformats.org/officeDocument/2006/relationships/image" Target="../media/image98.svg"/><Relationship Id="rId33" Type="http://schemas.openxmlformats.org/officeDocument/2006/relationships/image" Target="../media/image106.svg"/><Relationship Id="rId38" Type="http://schemas.openxmlformats.org/officeDocument/2006/relationships/image" Target="../media/image111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11" Type="http://schemas.openxmlformats.org/officeDocument/2006/relationships/image" Target="../media/image84.svg"/><Relationship Id="rId24" Type="http://schemas.openxmlformats.org/officeDocument/2006/relationships/image" Target="../media/image97.png"/><Relationship Id="rId32" Type="http://schemas.openxmlformats.org/officeDocument/2006/relationships/image" Target="../media/image105.png"/><Relationship Id="rId37" Type="http://schemas.openxmlformats.org/officeDocument/2006/relationships/image" Target="../media/image110.svg"/><Relationship Id="rId5" Type="http://schemas.openxmlformats.org/officeDocument/2006/relationships/image" Target="../media/image78.svg"/><Relationship Id="rId15" Type="http://schemas.openxmlformats.org/officeDocument/2006/relationships/image" Target="../media/image88.svg"/><Relationship Id="rId23" Type="http://schemas.openxmlformats.org/officeDocument/2006/relationships/image" Target="../media/image96.svg"/><Relationship Id="rId28" Type="http://schemas.openxmlformats.org/officeDocument/2006/relationships/image" Target="../media/image101.png"/><Relationship Id="rId36" Type="http://schemas.openxmlformats.org/officeDocument/2006/relationships/image" Target="../media/image109.png"/><Relationship Id="rId10" Type="http://schemas.openxmlformats.org/officeDocument/2006/relationships/image" Target="../media/image83.png"/><Relationship Id="rId19" Type="http://schemas.openxmlformats.org/officeDocument/2006/relationships/image" Target="../media/image92.svg"/><Relationship Id="rId31" Type="http://schemas.openxmlformats.org/officeDocument/2006/relationships/image" Target="../media/image104.svg"/><Relationship Id="rId4" Type="http://schemas.openxmlformats.org/officeDocument/2006/relationships/image" Target="../media/image77.png"/><Relationship Id="rId9" Type="http://schemas.openxmlformats.org/officeDocument/2006/relationships/image" Target="../media/image82.sv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svg"/><Relationship Id="rId30" Type="http://schemas.openxmlformats.org/officeDocument/2006/relationships/image" Target="../media/image103.png"/><Relationship Id="rId35" Type="http://schemas.openxmlformats.org/officeDocument/2006/relationships/image" Target="../media/image10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svg"/><Relationship Id="rId3" Type="http://schemas.openxmlformats.org/officeDocument/2006/relationships/image" Target="../media/image114.svg"/><Relationship Id="rId7" Type="http://schemas.openxmlformats.org/officeDocument/2006/relationships/image" Target="../media/image118.svg"/><Relationship Id="rId12" Type="http://schemas.openxmlformats.org/officeDocument/2006/relationships/image" Target="../media/image123.png"/><Relationship Id="rId17" Type="http://schemas.openxmlformats.org/officeDocument/2006/relationships/image" Target="../media/image128.sv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7.png"/><Relationship Id="rId11" Type="http://schemas.openxmlformats.org/officeDocument/2006/relationships/image" Target="../media/image122.svg"/><Relationship Id="rId5" Type="http://schemas.openxmlformats.org/officeDocument/2006/relationships/image" Target="../media/image116.svg"/><Relationship Id="rId15" Type="http://schemas.openxmlformats.org/officeDocument/2006/relationships/image" Target="../media/image126.sv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svg"/><Relationship Id="rId14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svg"/><Relationship Id="rId18" Type="http://schemas.openxmlformats.org/officeDocument/2006/relationships/image" Target="../media/image145.png"/><Relationship Id="rId3" Type="http://schemas.openxmlformats.org/officeDocument/2006/relationships/image" Target="../media/image130.svg"/><Relationship Id="rId21" Type="http://schemas.openxmlformats.org/officeDocument/2006/relationships/image" Target="../media/image148.svg"/><Relationship Id="rId7" Type="http://schemas.openxmlformats.org/officeDocument/2006/relationships/image" Target="../media/image134.svg"/><Relationship Id="rId12" Type="http://schemas.openxmlformats.org/officeDocument/2006/relationships/image" Target="../media/image139.png"/><Relationship Id="rId17" Type="http://schemas.openxmlformats.org/officeDocument/2006/relationships/image" Target="../media/image144.svg"/><Relationship Id="rId25" Type="http://schemas.openxmlformats.org/officeDocument/2006/relationships/image" Target="../media/image152.svg"/><Relationship Id="rId2" Type="http://schemas.openxmlformats.org/officeDocument/2006/relationships/image" Target="../media/image129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3.png"/><Relationship Id="rId11" Type="http://schemas.openxmlformats.org/officeDocument/2006/relationships/image" Target="../media/image138.svg"/><Relationship Id="rId24" Type="http://schemas.openxmlformats.org/officeDocument/2006/relationships/image" Target="../media/image151.png"/><Relationship Id="rId5" Type="http://schemas.openxmlformats.org/officeDocument/2006/relationships/image" Target="../media/image132.svg"/><Relationship Id="rId15" Type="http://schemas.openxmlformats.org/officeDocument/2006/relationships/image" Target="../media/image142.svg"/><Relationship Id="rId23" Type="http://schemas.openxmlformats.org/officeDocument/2006/relationships/image" Target="../media/image150.svg"/><Relationship Id="rId10" Type="http://schemas.openxmlformats.org/officeDocument/2006/relationships/image" Target="../media/image137.png"/><Relationship Id="rId19" Type="http://schemas.openxmlformats.org/officeDocument/2006/relationships/image" Target="../media/image146.svg"/><Relationship Id="rId4" Type="http://schemas.openxmlformats.org/officeDocument/2006/relationships/image" Target="../media/image131.png"/><Relationship Id="rId9" Type="http://schemas.openxmlformats.org/officeDocument/2006/relationships/image" Target="../media/image136.sv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sv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" Type="http://schemas.openxmlformats.org/officeDocument/2006/relationships/image" Target="../media/image136.svg"/><Relationship Id="rId21" Type="http://schemas.openxmlformats.org/officeDocument/2006/relationships/image" Target="../media/image170.svg"/><Relationship Id="rId7" Type="http://schemas.openxmlformats.org/officeDocument/2006/relationships/image" Target="../media/image156.svg"/><Relationship Id="rId12" Type="http://schemas.openxmlformats.org/officeDocument/2006/relationships/image" Target="../media/image161.png"/><Relationship Id="rId17" Type="http://schemas.openxmlformats.org/officeDocument/2006/relationships/image" Target="../media/image166.svg"/><Relationship Id="rId25" Type="http://schemas.openxmlformats.org/officeDocument/2006/relationships/image" Target="../media/image174.svg"/><Relationship Id="rId2" Type="http://schemas.openxmlformats.org/officeDocument/2006/relationships/image" Target="../media/image135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29" Type="http://schemas.openxmlformats.org/officeDocument/2006/relationships/image" Target="../media/image17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5.png"/><Relationship Id="rId11" Type="http://schemas.openxmlformats.org/officeDocument/2006/relationships/image" Target="../media/image160.svg"/><Relationship Id="rId24" Type="http://schemas.openxmlformats.org/officeDocument/2006/relationships/image" Target="../media/image173.png"/><Relationship Id="rId5" Type="http://schemas.openxmlformats.org/officeDocument/2006/relationships/image" Target="../media/image154.svg"/><Relationship Id="rId15" Type="http://schemas.openxmlformats.org/officeDocument/2006/relationships/image" Target="../media/image164.svg"/><Relationship Id="rId23" Type="http://schemas.openxmlformats.org/officeDocument/2006/relationships/image" Target="../media/image172.svg"/><Relationship Id="rId28" Type="http://schemas.openxmlformats.org/officeDocument/2006/relationships/image" Target="../media/image177.png"/><Relationship Id="rId10" Type="http://schemas.openxmlformats.org/officeDocument/2006/relationships/image" Target="../media/image159.png"/><Relationship Id="rId19" Type="http://schemas.openxmlformats.org/officeDocument/2006/relationships/image" Target="../media/image168.svg"/><Relationship Id="rId4" Type="http://schemas.openxmlformats.org/officeDocument/2006/relationships/image" Target="../media/image153.png"/><Relationship Id="rId9" Type="http://schemas.openxmlformats.org/officeDocument/2006/relationships/image" Target="../media/image158.sv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svg"/><Relationship Id="rId18" Type="http://schemas.openxmlformats.org/officeDocument/2006/relationships/image" Target="../media/image195.png"/><Relationship Id="rId26" Type="http://schemas.openxmlformats.org/officeDocument/2006/relationships/image" Target="../media/image203.png"/><Relationship Id="rId3" Type="http://schemas.openxmlformats.org/officeDocument/2006/relationships/image" Target="../media/image180.svg"/><Relationship Id="rId21" Type="http://schemas.openxmlformats.org/officeDocument/2006/relationships/image" Target="../media/image198.svg"/><Relationship Id="rId7" Type="http://schemas.openxmlformats.org/officeDocument/2006/relationships/image" Target="../media/image184.svg"/><Relationship Id="rId12" Type="http://schemas.openxmlformats.org/officeDocument/2006/relationships/image" Target="../media/image189.png"/><Relationship Id="rId17" Type="http://schemas.openxmlformats.org/officeDocument/2006/relationships/image" Target="../media/image194.svg"/><Relationship Id="rId25" Type="http://schemas.openxmlformats.org/officeDocument/2006/relationships/image" Target="../media/image202.svg"/><Relationship Id="rId2" Type="http://schemas.openxmlformats.org/officeDocument/2006/relationships/image" Target="../media/image179.png"/><Relationship Id="rId16" Type="http://schemas.openxmlformats.org/officeDocument/2006/relationships/image" Target="../media/image193.png"/><Relationship Id="rId20" Type="http://schemas.openxmlformats.org/officeDocument/2006/relationships/image" Target="../media/image1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11" Type="http://schemas.openxmlformats.org/officeDocument/2006/relationships/image" Target="../media/image188.svg"/><Relationship Id="rId24" Type="http://schemas.openxmlformats.org/officeDocument/2006/relationships/image" Target="../media/image201.png"/><Relationship Id="rId5" Type="http://schemas.openxmlformats.org/officeDocument/2006/relationships/image" Target="../media/image182.svg"/><Relationship Id="rId15" Type="http://schemas.openxmlformats.org/officeDocument/2006/relationships/image" Target="../media/image192.svg"/><Relationship Id="rId23" Type="http://schemas.openxmlformats.org/officeDocument/2006/relationships/image" Target="../media/image200.svg"/><Relationship Id="rId10" Type="http://schemas.openxmlformats.org/officeDocument/2006/relationships/image" Target="../media/image187.png"/><Relationship Id="rId19" Type="http://schemas.openxmlformats.org/officeDocument/2006/relationships/image" Target="../media/image196.svg"/><Relationship Id="rId4" Type="http://schemas.openxmlformats.org/officeDocument/2006/relationships/image" Target="../media/image181.png"/><Relationship Id="rId9" Type="http://schemas.openxmlformats.org/officeDocument/2006/relationships/image" Target="../media/image186.svg"/><Relationship Id="rId14" Type="http://schemas.openxmlformats.org/officeDocument/2006/relationships/image" Target="../media/image191.png"/><Relationship Id="rId22" Type="http://schemas.openxmlformats.org/officeDocument/2006/relationships/image" Target="../media/image199.png"/><Relationship Id="rId27" Type="http://schemas.openxmlformats.org/officeDocument/2006/relationships/image" Target="../media/image20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04D4724-70E0-494B-9ECD-81509645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9345" y="2458238"/>
            <a:ext cx="360000" cy="27837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B4BD80-ED64-4DF0-86FE-E504C809F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8061" y="2523571"/>
            <a:ext cx="360000" cy="360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C10B762-8269-4411-9937-169467FB0C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4107" y="3798190"/>
            <a:ext cx="360000" cy="375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7716903-86F2-4B83-9BCC-A2CBA9CBD2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5242" y="2527394"/>
            <a:ext cx="360000" cy="36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2900698-6C01-4384-813F-154B4803AF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79345" y="3813190"/>
            <a:ext cx="360000" cy="36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277CDD4-B2AA-4DEB-9E18-7AADF28C28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44266" y="3854440"/>
            <a:ext cx="360000" cy="36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252DB75-315B-498D-84B6-07649C4DF4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6524" y="2463774"/>
            <a:ext cx="360000" cy="36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B2379E2-F0C1-464E-A27D-80C16F6EC6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54405" y="3813190"/>
            <a:ext cx="360000" cy="36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B8AB3FE-5052-48FA-9CD8-046A418114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20882" y="2471641"/>
            <a:ext cx="360000" cy="36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878D062-7D1C-4925-BE00-3B5745C16F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16875" y="3813190"/>
            <a:ext cx="360000" cy="360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2B0ACBF-54D8-4D3E-9906-A5FBDAA6A37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73703" y="2469924"/>
            <a:ext cx="360000" cy="36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7B655A-3E80-43DA-9CE1-3EA4B4D9E86D}"/>
              </a:ext>
            </a:extLst>
          </p:cNvPr>
          <p:cNvSpPr txBox="1"/>
          <p:nvPr/>
        </p:nvSpPr>
        <p:spPr>
          <a:xfrm>
            <a:off x="1238786" y="2872984"/>
            <a:ext cx="124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Analysis Services</a:t>
            </a:r>
            <a:endParaRPr lang="en-IN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1B4E67-12F8-454D-86E6-1EC7B4602F83}"/>
              </a:ext>
            </a:extLst>
          </p:cNvPr>
          <p:cNvSpPr txBox="1"/>
          <p:nvPr/>
        </p:nvSpPr>
        <p:spPr>
          <a:xfrm>
            <a:off x="1236765" y="4214440"/>
            <a:ext cx="124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Lake Analytics</a:t>
            </a:r>
            <a:endParaRPr lang="en-IN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3B0F10-967E-4AB3-B928-B3DBB5AA2ED1}"/>
              </a:ext>
            </a:extLst>
          </p:cNvPr>
          <p:cNvSpPr txBox="1"/>
          <p:nvPr/>
        </p:nvSpPr>
        <p:spPr>
          <a:xfrm>
            <a:off x="6311825" y="2950559"/>
            <a:ext cx="124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Data Explorer Clusters</a:t>
            </a:r>
            <a:endParaRPr lang="en-IN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1B9EC7-0C21-41E7-A698-A4CFECA9F51D}"/>
              </a:ext>
            </a:extLst>
          </p:cNvPr>
          <p:cNvSpPr txBox="1"/>
          <p:nvPr/>
        </p:nvSpPr>
        <p:spPr>
          <a:xfrm>
            <a:off x="5031527" y="4214440"/>
            <a:ext cx="124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Data Bricks</a:t>
            </a:r>
            <a:endParaRPr lang="en-IN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C9F9EC-26E6-45F4-B86B-FBD750A4DEF0}"/>
              </a:ext>
            </a:extLst>
          </p:cNvPr>
          <p:cNvSpPr txBox="1"/>
          <p:nvPr/>
        </p:nvSpPr>
        <p:spPr>
          <a:xfrm>
            <a:off x="2681686" y="4214440"/>
            <a:ext cx="124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Lake Storage Gen1</a:t>
            </a:r>
            <a:endParaRPr lang="en-IN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1EAC4E-D32F-4B2F-A7AF-9217D38BF54E}"/>
              </a:ext>
            </a:extLst>
          </p:cNvPr>
          <p:cNvSpPr txBox="1"/>
          <p:nvPr/>
        </p:nvSpPr>
        <p:spPr>
          <a:xfrm>
            <a:off x="7764565" y="2996094"/>
            <a:ext cx="124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Factories</a:t>
            </a:r>
            <a:endParaRPr lang="en-IN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D15EA0-DC2E-4F93-8EC3-A4F041934642}"/>
              </a:ext>
            </a:extLst>
          </p:cNvPr>
          <p:cNvSpPr txBox="1"/>
          <p:nvPr/>
        </p:nvSpPr>
        <p:spPr>
          <a:xfrm>
            <a:off x="6670083" y="4214440"/>
            <a:ext cx="124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Event Hubs</a:t>
            </a:r>
            <a:endParaRPr lang="en-IN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DE9C05-CD68-4930-9EB6-7A636CF51956}"/>
              </a:ext>
            </a:extLst>
          </p:cNvPr>
          <p:cNvSpPr txBox="1"/>
          <p:nvPr/>
        </p:nvSpPr>
        <p:spPr>
          <a:xfrm>
            <a:off x="2661151" y="2869893"/>
            <a:ext cx="124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Event Hub Clusters</a:t>
            </a:r>
            <a:endParaRPr lang="en-IN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56D8BA-4E9C-4622-B99F-160F1CAF3D63}"/>
              </a:ext>
            </a:extLst>
          </p:cNvPr>
          <p:cNvSpPr txBox="1"/>
          <p:nvPr/>
        </p:nvSpPr>
        <p:spPr>
          <a:xfrm>
            <a:off x="5137520" y="2869892"/>
            <a:ext cx="124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HD Insights Cluster</a:t>
            </a:r>
            <a:endParaRPr lang="en-IN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C408DA-B539-4693-94D3-FAF023731DDF}"/>
              </a:ext>
            </a:extLst>
          </p:cNvPr>
          <p:cNvSpPr txBox="1"/>
          <p:nvPr/>
        </p:nvSpPr>
        <p:spPr>
          <a:xfrm>
            <a:off x="4015550" y="4214440"/>
            <a:ext cx="124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 Analytics Workspaces</a:t>
            </a:r>
            <a:endParaRPr lang="en-IN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2FC898-10BD-4F40-B208-65996ABD492A}"/>
              </a:ext>
            </a:extLst>
          </p:cNvPr>
          <p:cNvSpPr txBox="1"/>
          <p:nvPr/>
        </p:nvSpPr>
        <p:spPr>
          <a:xfrm>
            <a:off x="3892361" y="2868175"/>
            <a:ext cx="1245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Streak Analytics Jobs</a:t>
            </a:r>
            <a:endParaRPr lang="en-IN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0C495-8FDC-4D97-9367-73187479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 Service</a:t>
            </a:r>
          </a:p>
        </p:txBody>
      </p:sp>
    </p:spTree>
    <p:extLst>
      <p:ext uri="{BB962C8B-B14F-4D97-AF65-F5344CB8AC3E}">
        <p14:creationId xmlns:p14="http://schemas.microsoft.com/office/powerpoint/2010/main" val="109760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057741A-3D21-42CA-9EEF-B97119535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875" y="1409800"/>
            <a:ext cx="360000" cy="36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D1BD4F1-D2D3-4FAD-878D-71B4B0023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3736" y="1409800"/>
            <a:ext cx="360000" cy="36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AD6EDE2-0A5B-4D60-8CBC-D79EC3DD2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7700" y="2805075"/>
            <a:ext cx="360000" cy="36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2E13DD3-DD33-4A45-8D0D-CE798659E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5718" y="2805075"/>
            <a:ext cx="360000" cy="36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C1557F2-A49C-489C-B797-AD942C26F3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43736" y="2805075"/>
            <a:ext cx="360000" cy="36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E690637-E3CE-4265-B6FC-F0C6744108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17875" y="2805075"/>
            <a:ext cx="360000" cy="36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9976096-97AC-43CC-9F83-8B41B031EC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27700" y="4200350"/>
            <a:ext cx="360000" cy="360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7A940DEC-A4DC-4D17-843C-1D01E6E126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5718" y="4200350"/>
            <a:ext cx="360000" cy="360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0D456C5-C7C3-4513-A32F-B4199D3969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43736" y="4200350"/>
            <a:ext cx="360000" cy="360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BAD1102-D9A8-47AF-B225-52B5C9FB95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87875" y="4200350"/>
            <a:ext cx="360000" cy="360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EBF328C-C5DA-45CD-A6BB-AFF926AD97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27700" y="5570050"/>
            <a:ext cx="360000" cy="360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C0AEC75-A057-41D2-9899-1D760E5812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43736" y="5570050"/>
            <a:ext cx="360000" cy="36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EFA6F1D4-3E5B-4EC2-9407-1E220FF4D94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285718" y="5570050"/>
            <a:ext cx="360000" cy="3600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43BF499-1D90-4E72-8DD7-8A9B74446BD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27700" y="1409800"/>
            <a:ext cx="360000" cy="360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D84E31F-50BE-4D13-AC6E-35AA613E49C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285718" y="1356859"/>
            <a:ext cx="360000" cy="465882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22A4A66F-CB21-4457-AF89-6AEA9AEEC3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276275" y="1409800"/>
            <a:ext cx="360000" cy="360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30BF6B53-4714-441A-932F-3ED4F600E15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087875" y="5570050"/>
            <a:ext cx="360000" cy="360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07C6471-24BC-4C2C-AD6B-8A43AF4D300A}"/>
              </a:ext>
            </a:extLst>
          </p:cNvPr>
          <p:cNvSpPr/>
          <p:nvPr/>
        </p:nvSpPr>
        <p:spPr>
          <a:xfrm>
            <a:off x="1084418" y="1789658"/>
            <a:ext cx="934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Logic Apps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8D5CE8-772A-44D3-ACCF-41BC8B5ECA5E}"/>
              </a:ext>
            </a:extLst>
          </p:cNvPr>
          <p:cNvSpPr/>
          <p:nvPr/>
        </p:nvSpPr>
        <p:spPr>
          <a:xfrm>
            <a:off x="8859501" y="1760009"/>
            <a:ext cx="1553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Service </a:t>
            </a:r>
            <a:r>
              <a:rPr lang="en-IN" sz="1000" dirty="0" err="1"/>
              <a:t>Catalog</a:t>
            </a:r>
            <a:r>
              <a:rPr lang="en-IN" sz="1000" dirty="0"/>
              <a:t> Managed </a:t>
            </a:r>
          </a:p>
          <a:p>
            <a:r>
              <a:rPr lang="en-IN" sz="1000" dirty="0"/>
              <a:t>Application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A7FEF-AA39-4CF7-8B2A-BF958C0D6336}"/>
              </a:ext>
            </a:extLst>
          </p:cNvPr>
          <p:cNvSpPr/>
          <p:nvPr/>
        </p:nvSpPr>
        <p:spPr>
          <a:xfrm>
            <a:off x="2963480" y="1789659"/>
            <a:ext cx="1364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SendGrid Accounts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666E7-5D69-41A1-886A-1FF32B570521}"/>
              </a:ext>
            </a:extLst>
          </p:cNvPr>
          <p:cNvSpPr/>
          <p:nvPr/>
        </p:nvSpPr>
        <p:spPr>
          <a:xfrm>
            <a:off x="2887659" y="5930050"/>
            <a:ext cx="151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Logic Apps </a:t>
            </a:r>
          </a:p>
          <a:p>
            <a:r>
              <a:rPr lang="en-IN" sz="1000" dirty="0"/>
              <a:t>Custom Connector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CE06F-C995-414F-BAAD-026148D23961}"/>
              </a:ext>
            </a:extLst>
          </p:cNvPr>
          <p:cNvSpPr/>
          <p:nvPr/>
        </p:nvSpPr>
        <p:spPr>
          <a:xfrm>
            <a:off x="5035385" y="5924171"/>
            <a:ext cx="1503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Integration Service</a:t>
            </a:r>
          </a:p>
          <a:p>
            <a:r>
              <a:rPr lang="en-IN" sz="1000" dirty="0"/>
              <a:t>Environments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E2AC4-9EF3-4E37-88B2-C8BAA1DA6345}"/>
              </a:ext>
            </a:extLst>
          </p:cNvPr>
          <p:cNvSpPr/>
          <p:nvPr/>
        </p:nvSpPr>
        <p:spPr>
          <a:xfrm>
            <a:off x="1163318" y="5924171"/>
            <a:ext cx="146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Integration </a:t>
            </a:r>
          </a:p>
          <a:p>
            <a:r>
              <a:rPr lang="en-IN" sz="1000" dirty="0"/>
              <a:t>Accounts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42115-A2C6-4F33-8C32-652E0F1CF9DF}"/>
              </a:ext>
            </a:extLst>
          </p:cNvPr>
          <p:cNvSpPr/>
          <p:nvPr/>
        </p:nvSpPr>
        <p:spPr>
          <a:xfrm>
            <a:off x="5035386" y="3190650"/>
            <a:ext cx="99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Service </a:t>
            </a:r>
          </a:p>
          <a:p>
            <a:r>
              <a:rPr lang="en-IN" sz="1000" dirty="0"/>
              <a:t>Bus Relays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BF00F-7DF2-4D16-8080-420BE48B6CCB}"/>
              </a:ext>
            </a:extLst>
          </p:cNvPr>
          <p:cNvSpPr/>
          <p:nvPr/>
        </p:nvSpPr>
        <p:spPr>
          <a:xfrm>
            <a:off x="6701517" y="3267594"/>
            <a:ext cx="1492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Service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7B93CA-6203-46B8-A266-80EDA6238784}"/>
              </a:ext>
            </a:extLst>
          </p:cNvPr>
          <p:cNvSpPr/>
          <p:nvPr/>
        </p:nvSpPr>
        <p:spPr>
          <a:xfrm>
            <a:off x="6739532" y="4539758"/>
            <a:ext cx="1476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Event Grid Topics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2EDAB6-E80E-486B-88C2-E5E4273C6934}"/>
              </a:ext>
            </a:extLst>
          </p:cNvPr>
          <p:cNvSpPr/>
          <p:nvPr/>
        </p:nvSpPr>
        <p:spPr>
          <a:xfrm>
            <a:off x="4804419" y="4552102"/>
            <a:ext cx="1454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Event Grid Subscriptions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7EAF8C-D346-45C7-88FF-47118B9E79CE}"/>
              </a:ext>
            </a:extLst>
          </p:cNvPr>
          <p:cNvSpPr/>
          <p:nvPr/>
        </p:nvSpPr>
        <p:spPr>
          <a:xfrm>
            <a:off x="1114170" y="3113117"/>
            <a:ext cx="875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API</a:t>
            </a:r>
          </a:p>
          <a:p>
            <a:r>
              <a:rPr lang="en-IN" sz="1000" dirty="0"/>
              <a:t>For FHIR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51F67A-8A91-4467-9068-91BF66015334}"/>
              </a:ext>
            </a:extLst>
          </p:cNvPr>
          <p:cNvSpPr/>
          <p:nvPr/>
        </p:nvSpPr>
        <p:spPr>
          <a:xfrm>
            <a:off x="2925738" y="3144483"/>
            <a:ext cx="1178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Data </a:t>
            </a:r>
            <a:r>
              <a:rPr lang="en-IN" sz="1000" dirty="0" err="1"/>
              <a:t>Catalog</a:t>
            </a:r>
            <a:endParaRPr lang="en-IN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758126-29ED-4201-B31D-531548E63EBB}"/>
              </a:ext>
            </a:extLst>
          </p:cNvPr>
          <p:cNvSpPr/>
          <p:nvPr/>
        </p:nvSpPr>
        <p:spPr>
          <a:xfrm>
            <a:off x="2925738" y="4539758"/>
            <a:ext cx="1601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Event Grid Domains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4CC766-17D4-4FA0-BBBB-7D3F283F6934}"/>
              </a:ext>
            </a:extLst>
          </p:cNvPr>
          <p:cNvSpPr/>
          <p:nvPr/>
        </p:nvSpPr>
        <p:spPr>
          <a:xfrm>
            <a:off x="1022119" y="4543204"/>
            <a:ext cx="133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StorSimple </a:t>
            </a:r>
          </a:p>
          <a:p>
            <a:r>
              <a:rPr lang="en-IN" sz="1000" dirty="0"/>
              <a:t>Device Managers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7AC75B-49A7-45D9-A24E-0CE50EEEE929}"/>
              </a:ext>
            </a:extLst>
          </p:cNvPr>
          <p:cNvSpPr/>
          <p:nvPr/>
        </p:nvSpPr>
        <p:spPr>
          <a:xfrm>
            <a:off x="4757157" y="1789658"/>
            <a:ext cx="1364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App Configuration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413FF3-0BF7-41EE-933A-CC11EFC54E14}"/>
              </a:ext>
            </a:extLst>
          </p:cNvPr>
          <p:cNvSpPr/>
          <p:nvPr/>
        </p:nvSpPr>
        <p:spPr>
          <a:xfrm>
            <a:off x="6672740" y="1789658"/>
            <a:ext cx="136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API Management Services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35A993-E1B5-4F07-90A5-51AB46928BFB}"/>
              </a:ext>
            </a:extLst>
          </p:cNvPr>
          <p:cNvSpPr/>
          <p:nvPr/>
        </p:nvSpPr>
        <p:spPr>
          <a:xfrm>
            <a:off x="6747431" y="5924171"/>
            <a:ext cx="1503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Software as a Service (SaaS)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3781FB34-ECFC-4A36-B753-C3F90CF5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Service</a:t>
            </a:r>
          </a:p>
        </p:txBody>
      </p:sp>
    </p:spTree>
    <p:extLst>
      <p:ext uri="{BB962C8B-B14F-4D97-AF65-F5344CB8AC3E}">
        <p14:creationId xmlns:p14="http://schemas.microsoft.com/office/powerpoint/2010/main" val="151163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F173FE0-7475-4043-A1A0-3AE132DB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746" y="1970846"/>
            <a:ext cx="360000" cy="36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40D50F0-6140-4D95-93E5-2233C5882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206" y="3652641"/>
            <a:ext cx="360000" cy="48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54CDD95-0AD8-4732-91F2-664399F457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0801" y="1970846"/>
            <a:ext cx="360000" cy="36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D231BAC-36BF-4C3D-8932-8130031C85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9976" y="1867986"/>
            <a:ext cx="360000" cy="46286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3287D15-FFDF-4400-9C4F-656DDAB693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9976" y="3652641"/>
            <a:ext cx="360000" cy="36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8F14A38-022F-4AF4-B449-9443D1E4C8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00206" y="1911801"/>
            <a:ext cx="360000" cy="37523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BC14E2D-153F-4F5A-B9A1-9539336A51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43895" y="3652641"/>
            <a:ext cx="360000" cy="360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26468C7-85F4-4E56-84BE-C6549BE54F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00206" y="5383906"/>
            <a:ext cx="360000" cy="360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AC58058-4C9D-4C2D-A547-33BF5A8A92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69976" y="5383906"/>
            <a:ext cx="360000" cy="360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671A93E-A744-4AE3-B4CE-E7BD6AC308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50801" y="3652641"/>
            <a:ext cx="360000" cy="360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B09CD71-BDAB-451F-836A-665479EEEE93}"/>
              </a:ext>
            </a:extLst>
          </p:cNvPr>
          <p:cNvSpPr/>
          <p:nvPr/>
        </p:nvSpPr>
        <p:spPr>
          <a:xfrm>
            <a:off x="1546885" y="2330125"/>
            <a:ext cx="119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Data Provisioning Service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C2343B-5226-4FC9-B0C4-A6673A14A13C}"/>
              </a:ext>
            </a:extLst>
          </p:cNvPr>
          <p:cNvSpPr/>
          <p:nvPr/>
        </p:nvSpPr>
        <p:spPr>
          <a:xfrm>
            <a:off x="6885707" y="4076156"/>
            <a:ext cx="1850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Windows2010 IoT Core Services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515CE0-86C7-4276-ADFE-520BA6364798}"/>
              </a:ext>
            </a:extLst>
          </p:cNvPr>
          <p:cNvSpPr/>
          <p:nvPr/>
        </p:nvSpPr>
        <p:spPr>
          <a:xfrm>
            <a:off x="3436157" y="5740607"/>
            <a:ext cx="138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Time Series Insights </a:t>
            </a:r>
          </a:p>
          <a:p>
            <a:r>
              <a:rPr lang="en-IN" sz="1000" dirty="0"/>
              <a:t>Events Sources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2680B4-CDFE-4BA7-8F65-8D3A845747B1}"/>
              </a:ext>
            </a:extLst>
          </p:cNvPr>
          <p:cNvSpPr/>
          <p:nvPr/>
        </p:nvSpPr>
        <p:spPr>
          <a:xfrm>
            <a:off x="3566351" y="2330124"/>
            <a:ext cx="983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Maps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DB286E-2DDE-4179-A55C-B6FBA3198A2E}"/>
              </a:ext>
            </a:extLst>
          </p:cNvPr>
          <p:cNvSpPr/>
          <p:nvPr/>
        </p:nvSpPr>
        <p:spPr>
          <a:xfrm>
            <a:off x="1590626" y="5740607"/>
            <a:ext cx="142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Time Series </a:t>
            </a:r>
          </a:p>
          <a:p>
            <a:r>
              <a:rPr lang="en-IN" sz="1000" dirty="0"/>
              <a:t>Insights environments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48763C-A8E7-4720-AAD6-9FC4F7A7838D}"/>
              </a:ext>
            </a:extLst>
          </p:cNvPr>
          <p:cNvSpPr/>
          <p:nvPr/>
        </p:nvSpPr>
        <p:spPr>
          <a:xfrm>
            <a:off x="5160721" y="4069760"/>
            <a:ext cx="1557759" cy="24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IoT Central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8A22E-3863-46DF-90BC-802350EA0885}"/>
              </a:ext>
            </a:extLst>
          </p:cNvPr>
          <p:cNvSpPr/>
          <p:nvPr/>
        </p:nvSpPr>
        <p:spPr>
          <a:xfrm>
            <a:off x="7178134" y="2330123"/>
            <a:ext cx="1557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IoT Hub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6227AE-078F-4DC7-8295-6B073F034630}"/>
              </a:ext>
            </a:extLst>
          </p:cNvPr>
          <p:cNvSpPr/>
          <p:nvPr/>
        </p:nvSpPr>
        <p:spPr>
          <a:xfrm>
            <a:off x="1546885" y="4076156"/>
            <a:ext cx="1557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IoT Hub Security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4A5628-BC9B-4709-BE97-CACC2EE967DC}"/>
              </a:ext>
            </a:extLst>
          </p:cNvPr>
          <p:cNvSpPr/>
          <p:nvPr/>
        </p:nvSpPr>
        <p:spPr>
          <a:xfrm>
            <a:off x="3500029" y="4072818"/>
            <a:ext cx="1557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Sphere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AB6A54-3F50-4A74-9C6F-E760CC7A62C3}"/>
              </a:ext>
            </a:extLst>
          </p:cNvPr>
          <p:cNvSpPr/>
          <p:nvPr/>
        </p:nvSpPr>
        <p:spPr>
          <a:xfrm>
            <a:off x="5327948" y="2283959"/>
            <a:ext cx="1557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Digital Twins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8A84B-2BBB-435D-A4BC-BEAF475D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41824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990D99F1-DB3B-4DD4-879D-928C3526E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7042" y="1930347"/>
            <a:ext cx="360000" cy="360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7AC3E821-EDD0-4786-900D-3C0F3010E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250" y="1930347"/>
            <a:ext cx="476250" cy="47625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320F751-780A-4580-A36A-C3FF97D61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47708" y="1930347"/>
            <a:ext cx="476250" cy="47625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DD80E1AE-CB22-4D59-89BB-C6DD26AF9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6167" y="1930347"/>
            <a:ext cx="476250" cy="47625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8B0BEB4-5BE6-49CC-BC6D-97F8425988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7042" y="3364826"/>
            <a:ext cx="476250" cy="47625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AB2A9A8-29E4-4428-8B3F-8C1F5FE650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6750" y="3364826"/>
            <a:ext cx="476250" cy="47625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1960B860-B937-4D38-AEB0-B52989B659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86458" y="3364826"/>
            <a:ext cx="476250" cy="47625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668B4559-3DEF-4FD6-A539-123E00A6BD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99945" y="4674722"/>
            <a:ext cx="476250" cy="47625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6818C3EB-F979-403F-919B-8D2AE24121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36167" y="3364826"/>
            <a:ext cx="476250" cy="47625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338006FF-3940-4718-8431-BACB040730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89012" y="4674722"/>
            <a:ext cx="476250" cy="47625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111BB19-C48D-49FF-BD99-F37DD9364E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87042" y="6206886"/>
            <a:ext cx="360000" cy="360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75CBBA1-E089-461E-BDDE-4E4C42468B7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78079" y="4674722"/>
            <a:ext cx="476250" cy="47625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A3F2C6C-F0F8-494E-BE23-DCBC6472D94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67145" y="4674722"/>
            <a:ext cx="476250" cy="47625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8EFF913-1B2A-4B24-8F49-65B3BA514B9D}"/>
              </a:ext>
            </a:extLst>
          </p:cNvPr>
          <p:cNvSpPr/>
          <p:nvPr/>
        </p:nvSpPr>
        <p:spPr>
          <a:xfrm>
            <a:off x="7036168" y="5150972"/>
            <a:ext cx="507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Tools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099608-AEBC-4215-B8E1-459A037EE5B5}"/>
              </a:ext>
            </a:extLst>
          </p:cNvPr>
          <p:cNvSpPr/>
          <p:nvPr/>
        </p:nvSpPr>
        <p:spPr>
          <a:xfrm>
            <a:off x="4855229" y="5147444"/>
            <a:ext cx="1100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Software Update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7DF1DE-B91B-4876-89F4-04786B2EC211}"/>
              </a:ext>
            </a:extLst>
          </p:cNvPr>
          <p:cNvSpPr/>
          <p:nvPr/>
        </p:nvSpPr>
        <p:spPr>
          <a:xfrm>
            <a:off x="1174901" y="6566886"/>
            <a:ext cx="1232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Security Baselines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65E0ED-A8F6-46DF-B65F-ABED4B108831}"/>
              </a:ext>
            </a:extLst>
          </p:cNvPr>
          <p:cNvSpPr/>
          <p:nvPr/>
        </p:nvSpPr>
        <p:spPr>
          <a:xfrm>
            <a:off x="3055390" y="5147444"/>
            <a:ext cx="1360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Managed Desktops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D70D6A-2A9D-4204-B925-55439961C7C1}"/>
              </a:ext>
            </a:extLst>
          </p:cNvPr>
          <p:cNvSpPr/>
          <p:nvPr/>
        </p:nvSpPr>
        <p:spPr>
          <a:xfrm>
            <a:off x="1196085" y="3862478"/>
            <a:ext cx="121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Devices Groups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A91F50-2900-464D-8634-17313E498ED8}"/>
              </a:ext>
            </a:extLst>
          </p:cNvPr>
          <p:cNvSpPr/>
          <p:nvPr/>
        </p:nvSpPr>
        <p:spPr>
          <a:xfrm>
            <a:off x="6906788" y="3785534"/>
            <a:ext cx="121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Intune App Protection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CF0F62-5560-414A-8BA8-629EDC414C8D}"/>
              </a:ext>
            </a:extLst>
          </p:cNvPr>
          <p:cNvSpPr/>
          <p:nvPr/>
        </p:nvSpPr>
        <p:spPr>
          <a:xfrm>
            <a:off x="6699641" y="2391863"/>
            <a:ext cx="121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Devices Config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437AE4-3329-4144-BE47-96B8901FBCE7}"/>
              </a:ext>
            </a:extLst>
          </p:cNvPr>
          <p:cNvSpPr/>
          <p:nvPr/>
        </p:nvSpPr>
        <p:spPr>
          <a:xfrm>
            <a:off x="839818" y="5153567"/>
            <a:ext cx="1742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Exchange On-Premises Access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3B6510-D6CB-4F82-A0C9-DCA44807492F}"/>
              </a:ext>
            </a:extLst>
          </p:cNvPr>
          <p:cNvSpPr/>
          <p:nvPr/>
        </p:nvSpPr>
        <p:spPr>
          <a:xfrm>
            <a:off x="4855229" y="2391863"/>
            <a:ext cx="121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Devices Compliance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1B5016-4A3C-443F-8ED7-A46345DB352C}"/>
              </a:ext>
            </a:extLst>
          </p:cNvPr>
          <p:cNvSpPr/>
          <p:nvPr/>
        </p:nvSpPr>
        <p:spPr>
          <a:xfrm>
            <a:off x="5006229" y="3857616"/>
            <a:ext cx="1060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Enrolment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904ED3-1906-456E-9D0E-3FBEF2EC1DA5}"/>
              </a:ext>
            </a:extLst>
          </p:cNvPr>
          <p:cNvSpPr/>
          <p:nvPr/>
        </p:nvSpPr>
        <p:spPr>
          <a:xfrm>
            <a:off x="3289067" y="3857616"/>
            <a:ext cx="1060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eBooks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54B4EF-3E68-47DA-B3F5-9A9B55EFAED4}"/>
              </a:ext>
            </a:extLst>
          </p:cNvPr>
          <p:cNvSpPr/>
          <p:nvPr/>
        </p:nvSpPr>
        <p:spPr>
          <a:xfrm>
            <a:off x="1252875" y="2385855"/>
            <a:ext cx="1211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Client Apps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C54BF9-4F48-4728-8978-EA2671988611}"/>
              </a:ext>
            </a:extLst>
          </p:cNvPr>
          <p:cNvSpPr/>
          <p:nvPr/>
        </p:nvSpPr>
        <p:spPr>
          <a:xfrm>
            <a:off x="2862615" y="2405472"/>
            <a:ext cx="1359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Dedicated Event Hub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2E622-32DA-4540-B272-AC5E92B0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Intune Service</a:t>
            </a:r>
          </a:p>
        </p:txBody>
      </p:sp>
    </p:spTree>
    <p:extLst>
      <p:ext uri="{BB962C8B-B14F-4D97-AF65-F5344CB8AC3E}">
        <p14:creationId xmlns:p14="http://schemas.microsoft.com/office/powerpoint/2010/main" val="319739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1D50F66-20F0-46B9-9464-DDCDE6F46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029" y="4258758"/>
            <a:ext cx="360000" cy="360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C81776C-280C-4B52-B21A-1F908E5B9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3029" y="2363079"/>
            <a:ext cx="360000" cy="36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07A9A25-2846-40FC-ADD7-D20EC15D9B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565" y="2476859"/>
            <a:ext cx="360000" cy="2462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6B5614E-36F3-417B-A213-2775A50E4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01945" y="2363079"/>
            <a:ext cx="360000" cy="36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88E61DB-EE59-4556-8354-7CC54B84DC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0643" y="4211649"/>
            <a:ext cx="360000" cy="38763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295A4CE-5C4F-49A4-81D6-06FFCD42B1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60309" y="4254105"/>
            <a:ext cx="360000" cy="36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85F1BE9-5242-4B67-8FBE-2A4C8A53FA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32493" y="2273225"/>
            <a:ext cx="360000" cy="36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337F33F-13C5-4574-BF79-2115C26CDA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03110" y="2356290"/>
            <a:ext cx="360000" cy="3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EC8388-5F4A-4C6F-AF81-150F7F155754}"/>
              </a:ext>
            </a:extLst>
          </p:cNvPr>
          <p:cNvSpPr txBox="1"/>
          <p:nvPr/>
        </p:nvSpPr>
        <p:spPr>
          <a:xfrm>
            <a:off x="5643818" y="2716892"/>
            <a:ext cx="14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/>
              <a:t>MachineLearningStudio</a:t>
            </a:r>
            <a:endParaRPr lang="en-US" dirty="0"/>
          </a:p>
          <a:p>
            <a:r>
              <a:rPr lang="en-US" dirty="0" err="1"/>
              <a:t>WebServices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63305-1BB3-4D01-B041-677ACF180454}"/>
              </a:ext>
            </a:extLst>
          </p:cNvPr>
          <p:cNvSpPr txBox="1"/>
          <p:nvPr/>
        </p:nvSpPr>
        <p:spPr>
          <a:xfrm>
            <a:off x="3582319" y="4734503"/>
            <a:ext cx="614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/>
              <a:t>BatchAI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C4392-7B60-4321-8E09-05A2F3B86054}"/>
              </a:ext>
            </a:extLst>
          </p:cNvPr>
          <p:cNvSpPr txBox="1"/>
          <p:nvPr/>
        </p:nvSpPr>
        <p:spPr>
          <a:xfrm>
            <a:off x="1958720" y="2767095"/>
            <a:ext cx="162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MachineLearningStudio</a:t>
            </a:r>
            <a:endParaRPr lang="en-US" sz="1000" dirty="0"/>
          </a:p>
          <a:p>
            <a:r>
              <a:rPr lang="en-US" sz="1000" dirty="0"/>
              <a:t>Workspaces</a:t>
            </a:r>
            <a:endParaRPr lang="en-IN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109E6-A2F2-43D9-B4E5-2D0EE4B7B299}"/>
              </a:ext>
            </a:extLst>
          </p:cNvPr>
          <p:cNvSpPr txBox="1"/>
          <p:nvPr/>
        </p:nvSpPr>
        <p:spPr>
          <a:xfrm>
            <a:off x="1272380" y="4767469"/>
            <a:ext cx="1623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MachineLearningService</a:t>
            </a:r>
            <a:endParaRPr lang="en-US" sz="1000" dirty="0"/>
          </a:p>
          <a:p>
            <a:r>
              <a:rPr lang="en-US" sz="1000" dirty="0"/>
              <a:t>Workspaces</a:t>
            </a:r>
            <a:endParaRPr lang="en-IN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37498-1487-4A37-A527-C6A4C3CC4CE9}"/>
              </a:ext>
            </a:extLst>
          </p:cNvPr>
          <p:cNvSpPr txBox="1"/>
          <p:nvPr/>
        </p:nvSpPr>
        <p:spPr>
          <a:xfrm>
            <a:off x="3407174" y="2840002"/>
            <a:ext cx="850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/>
              <a:t>BOTServices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D36D2-A9FA-4B42-8157-6DFE3DE55F59}"/>
              </a:ext>
            </a:extLst>
          </p:cNvPr>
          <p:cNvSpPr txBox="1"/>
          <p:nvPr/>
        </p:nvSpPr>
        <p:spPr>
          <a:xfrm>
            <a:off x="4981945" y="4747350"/>
            <a:ext cx="141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/>
              <a:t>MachineLearningStudio</a:t>
            </a:r>
            <a:endParaRPr lang="en-US" dirty="0"/>
          </a:p>
          <a:p>
            <a:r>
              <a:rPr lang="en-US" dirty="0" err="1"/>
              <a:t>WebService</a:t>
            </a:r>
            <a:r>
              <a:rPr lang="en-US" dirty="0"/>
              <a:t> Plans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1A4FA-B7C6-4582-8B08-A86DCD619C1A}"/>
              </a:ext>
            </a:extLst>
          </p:cNvPr>
          <p:cNvSpPr txBox="1"/>
          <p:nvPr/>
        </p:nvSpPr>
        <p:spPr>
          <a:xfrm>
            <a:off x="716048" y="2745376"/>
            <a:ext cx="124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Cognitive Services</a:t>
            </a:r>
            <a:endParaRPr lang="en-IN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17B17-1286-4E51-9453-9C64CC3E5B10}"/>
              </a:ext>
            </a:extLst>
          </p:cNvPr>
          <p:cNvSpPr txBox="1"/>
          <p:nvPr/>
        </p:nvSpPr>
        <p:spPr>
          <a:xfrm>
            <a:off x="4594363" y="2767095"/>
            <a:ext cx="850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IN" dirty="0"/>
              <a:t>Genomics Accounts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35B088-B4E8-4327-A97F-471C9E739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556" y="114362"/>
            <a:ext cx="9144000" cy="12367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4400" dirty="0"/>
              <a:t>AI &amp; ML</a:t>
            </a:r>
          </a:p>
        </p:txBody>
      </p:sp>
    </p:spTree>
    <p:extLst>
      <p:ext uri="{BB962C8B-B14F-4D97-AF65-F5344CB8AC3E}">
        <p14:creationId xmlns:p14="http://schemas.microsoft.com/office/powerpoint/2010/main" val="324220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7C15925-3EDF-4E04-B537-485C884A0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7762" y="1170324"/>
            <a:ext cx="360000" cy="36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F47DE58-2770-4899-B126-619F7946F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7636" y="1170324"/>
            <a:ext cx="360000" cy="36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1FC230E-4237-4212-83F8-842A3ED19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7699" y="1170324"/>
            <a:ext cx="360000" cy="36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830B4B1-BC2A-49EF-A2DD-07CB9D5E2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7508" y="1170324"/>
            <a:ext cx="360000" cy="36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C4B85D0-A83E-4D09-8EB1-4FBC8C1D05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7573" y="1170324"/>
            <a:ext cx="360000" cy="36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7DFEFA2-A42C-4393-9264-D79D528C38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7699" y="2631901"/>
            <a:ext cx="360000" cy="36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0782467-DEE6-4A73-BADB-AD7026294C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27636" y="2631901"/>
            <a:ext cx="360000" cy="360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105061FC-999E-4FDE-8953-7ED0FE4FE9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67762" y="2631901"/>
            <a:ext cx="360000" cy="360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726F9E9-571A-4B78-867C-E8735279F5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57573" y="2631901"/>
            <a:ext cx="360000" cy="360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6EB9FDC-B4FE-4111-9794-CA580E58195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87508" y="2631901"/>
            <a:ext cx="360000" cy="360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CB20874-9B0D-4C11-8FBB-7321C561EE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67762" y="4241696"/>
            <a:ext cx="360000" cy="360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3810BE74-25D7-4EBD-8E19-F7AFA904DC7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97699" y="4241696"/>
            <a:ext cx="360000" cy="36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DDDCE0C-3623-4ECF-A5AF-2CE6A6CD838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227636" y="4241696"/>
            <a:ext cx="360000" cy="3600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6B7B1CD1-2D2B-4263-8B39-5F7088E2A58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367762" y="5770875"/>
            <a:ext cx="360000" cy="360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F9A0CF6-BB7D-4B32-81C6-9D26D46D561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57573" y="4241696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DE94DCBB-173B-4F1F-B6BE-779501E4C1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087508" y="4241696"/>
            <a:ext cx="360000" cy="360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A4728CAD-E680-49E2-B0D3-0B090884EC2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108002" y="5768676"/>
            <a:ext cx="360000" cy="360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9EEF14F-1440-4EAD-A6C4-F7B9FE5DC0A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848242" y="5768676"/>
            <a:ext cx="360000" cy="360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F0681D2-6052-41D2-967C-295D18852C23}"/>
              </a:ext>
            </a:extLst>
          </p:cNvPr>
          <p:cNvSpPr/>
          <p:nvPr/>
        </p:nvSpPr>
        <p:spPr>
          <a:xfrm>
            <a:off x="2681478" y="6128676"/>
            <a:ext cx="123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Scheduler Job Collections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FE7553-7B8C-493C-B1E1-FE2B6CCE48E0}"/>
              </a:ext>
            </a:extLst>
          </p:cNvPr>
          <p:cNvSpPr/>
          <p:nvPr/>
        </p:nvSpPr>
        <p:spPr>
          <a:xfrm>
            <a:off x="8831287" y="4661974"/>
            <a:ext cx="123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Resource Graph Explorer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EFAB48-94EE-44D1-BF89-4E4520D699BE}"/>
              </a:ext>
            </a:extLst>
          </p:cNvPr>
          <p:cNvSpPr/>
          <p:nvPr/>
        </p:nvSpPr>
        <p:spPr>
          <a:xfrm>
            <a:off x="4621541" y="6232357"/>
            <a:ext cx="786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Solutions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717C29-DDA8-46EB-B06B-7A76CAF28A13}"/>
              </a:ext>
            </a:extLst>
          </p:cNvPr>
          <p:cNvSpPr/>
          <p:nvPr/>
        </p:nvSpPr>
        <p:spPr>
          <a:xfrm>
            <a:off x="6901352" y="4661974"/>
            <a:ext cx="123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Recovery Services Vaults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5857EE-96F6-4046-8F5B-0C513791EDF6}"/>
              </a:ext>
            </a:extLst>
          </p:cNvPr>
          <p:cNvSpPr/>
          <p:nvPr/>
        </p:nvSpPr>
        <p:spPr>
          <a:xfrm>
            <a:off x="1265409" y="6232357"/>
            <a:ext cx="786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Policy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45898B-77AA-425A-AEAE-AD2EBE017CC6}"/>
              </a:ext>
            </a:extLst>
          </p:cNvPr>
          <p:cNvSpPr/>
          <p:nvPr/>
        </p:nvSpPr>
        <p:spPr>
          <a:xfrm>
            <a:off x="5051281" y="4661974"/>
            <a:ext cx="1232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Network Watcher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AE9BC2-6D17-4C4E-8541-881450A93285}"/>
              </a:ext>
            </a:extLst>
          </p:cNvPr>
          <p:cNvSpPr/>
          <p:nvPr/>
        </p:nvSpPr>
        <p:spPr>
          <a:xfrm>
            <a:off x="3145314" y="4661974"/>
            <a:ext cx="786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Monitor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0F2F3C-6493-4438-97C6-D4CB67708C2B}"/>
              </a:ext>
            </a:extLst>
          </p:cNvPr>
          <p:cNvSpPr/>
          <p:nvPr/>
        </p:nvSpPr>
        <p:spPr>
          <a:xfrm>
            <a:off x="1239347" y="4661973"/>
            <a:ext cx="786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Metrics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9FE0D7-67E2-46C3-ADAB-BF167CFDF3BC}"/>
              </a:ext>
            </a:extLst>
          </p:cNvPr>
          <p:cNvSpPr/>
          <p:nvPr/>
        </p:nvSpPr>
        <p:spPr>
          <a:xfrm>
            <a:off x="8831287" y="3016633"/>
            <a:ext cx="123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Managed Applications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E56DE7-A92F-4AF5-96C8-F0F55DDD40D0}"/>
              </a:ext>
            </a:extLst>
          </p:cNvPr>
          <p:cNvSpPr/>
          <p:nvPr/>
        </p:nvSpPr>
        <p:spPr>
          <a:xfrm>
            <a:off x="7070099" y="1530324"/>
            <a:ext cx="761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Blue Prints</a:t>
            </a:r>
          </a:p>
        </p:txBody>
      </p:sp>
    </p:spTree>
    <p:extLst>
      <p:ext uri="{BB962C8B-B14F-4D97-AF65-F5344CB8AC3E}">
        <p14:creationId xmlns:p14="http://schemas.microsoft.com/office/powerpoint/2010/main" val="353578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59FD68-31A4-4272-984D-93223748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0337" y="2269230"/>
            <a:ext cx="360000" cy="33975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57897FC-D5E9-4A10-B615-F2ACBE535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2593" y="2150067"/>
            <a:ext cx="360000" cy="35801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AA839B5-477B-459C-8F5B-BAF7009A1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0337" y="3622676"/>
            <a:ext cx="360000" cy="36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A2DC2DA-BFDF-48DC-8462-895DD6934B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2593" y="3616376"/>
            <a:ext cx="360000" cy="36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3413589-78F5-48DE-B69A-4BA05CE83F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92075" y="2150067"/>
            <a:ext cx="360000" cy="36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7C35899-3C16-4143-83D7-1B7C4F5CDE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21557" y="2143978"/>
            <a:ext cx="360000" cy="36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AB7119B-529B-4713-8F6C-E48C8559B6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89301" y="3616376"/>
            <a:ext cx="360000" cy="36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819683-BA83-43E7-8C7D-7F69C6559B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51039" y="2143978"/>
            <a:ext cx="360000" cy="36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B5C9660-097F-441E-A606-B05323E375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21557" y="3616376"/>
            <a:ext cx="360000" cy="360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89D8C21-C84D-472D-975C-172A0014C7C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51039" y="3616376"/>
            <a:ext cx="360000" cy="360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C93CEF92-B96F-47C4-827E-81F73BA171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30337" y="5472201"/>
            <a:ext cx="360000" cy="360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92BC9C4-75CD-459D-B78D-D4F6CC3667A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62593" y="5501976"/>
            <a:ext cx="360000" cy="360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CD2A480-FAEA-41A3-8EEC-02A09589B8B2}"/>
              </a:ext>
            </a:extLst>
          </p:cNvPr>
          <p:cNvSpPr txBox="1"/>
          <p:nvPr/>
        </p:nvSpPr>
        <p:spPr>
          <a:xfrm>
            <a:off x="2660856" y="6027227"/>
            <a:ext cx="841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VM Images</a:t>
            </a:r>
            <a:endParaRPr lang="en-IN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01F6BD-DC23-4DB1-88B8-F94F48BED216}"/>
              </a:ext>
            </a:extLst>
          </p:cNvPr>
          <p:cNvSpPr txBox="1"/>
          <p:nvPr/>
        </p:nvSpPr>
        <p:spPr>
          <a:xfrm>
            <a:off x="1189493" y="6027227"/>
            <a:ext cx="1375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Service Fabric Clusters</a:t>
            </a:r>
            <a:endParaRPr lang="en-IN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4C20CB-A33B-4D65-AF49-C2E7F685FE8F}"/>
              </a:ext>
            </a:extLst>
          </p:cNvPr>
          <p:cNvSpPr txBox="1"/>
          <p:nvPr/>
        </p:nvSpPr>
        <p:spPr>
          <a:xfrm>
            <a:off x="6910195" y="2626580"/>
            <a:ext cx="925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Function Apps</a:t>
            </a:r>
            <a:endParaRPr lang="en-IN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E70022-A63F-474E-BA90-431E0827BAAB}"/>
              </a:ext>
            </a:extLst>
          </p:cNvPr>
          <p:cNvSpPr txBox="1"/>
          <p:nvPr/>
        </p:nvSpPr>
        <p:spPr>
          <a:xfrm>
            <a:off x="5437260" y="4241763"/>
            <a:ext cx="1152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Mesh Applications</a:t>
            </a:r>
            <a:endParaRPr lang="en-IN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C7295D-587D-4B9D-A5C1-C93059F580F8}"/>
              </a:ext>
            </a:extLst>
          </p:cNvPr>
          <p:cNvSpPr txBox="1"/>
          <p:nvPr/>
        </p:nvSpPr>
        <p:spPr>
          <a:xfrm>
            <a:off x="6754741" y="4164818"/>
            <a:ext cx="115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SAP HANA on Azure</a:t>
            </a:r>
            <a:endParaRPr lang="en-IN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0C903A-B168-4869-B8A2-BF710A2586AD}"/>
              </a:ext>
            </a:extLst>
          </p:cNvPr>
          <p:cNvSpPr txBox="1"/>
          <p:nvPr/>
        </p:nvSpPr>
        <p:spPr>
          <a:xfrm>
            <a:off x="4048457" y="2630466"/>
            <a:ext cx="1233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Cloud Simple Virtual Machines</a:t>
            </a:r>
            <a:endParaRPr lang="en-IN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909E28-5114-441F-807B-11719D8B59AE}"/>
              </a:ext>
            </a:extLst>
          </p:cNvPr>
          <p:cNvSpPr txBox="1"/>
          <p:nvPr/>
        </p:nvSpPr>
        <p:spPr>
          <a:xfrm>
            <a:off x="5479326" y="2608984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Disk Snapshots</a:t>
            </a:r>
            <a:endParaRPr lang="en-IN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334B50-20DC-47B8-B923-02631A93980E}"/>
              </a:ext>
            </a:extLst>
          </p:cNvPr>
          <p:cNvSpPr txBox="1"/>
          <p:nvPr/>
        </p:nvSpPr>
        <p:spPr>
          <a:xfrm>
            <a:off x="2420068" y="2630466"/>
            <a:ext cx="1233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Cloud Simple Virtual Machines</a:t>
            </a:r>
            <a:endParaRPr lang="en-IN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56A34D-0EAD-46AB-BD11-024E2ED10F89}"/>
              </a:ext>
            </a:extLst>
          </p:cNvPr>
          <p:cNvSpPr txBox="1"/>
          <p:nvPr/>
        </p:nvSpPr>
        <p:spPr>
          <a:xfrm>
            <a:off x="1189493" y="2637400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Batch Accounts</a:t>
            </a:r>
            <a:endParaRPr lang="en-IN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8D075E-6CD6-4E89-AD64-28891FD4BA07}"/>
              </a:ext>
            </a:extLst>
          </p:cNvPr>
          <p:cNvSpPr txBox="1"/>
          <p:nvPr/>
        </p:nvSpPr>
        <p:spPr>
          <a:xfrm>
            <a:off x="4253003" y="4241763"/>
            <a:ext cx="640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Disks</a:t>
            </a:r>
            <a:endParaRPr lang="en-IN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3CBCDD-5B36-45B1-B0C4-8131FD256B8F}"/>
              </a:ext>
            </a:extLst>
          </p:cNvPr>
          <p:cNvSpPr txBox="1"/>
          <p:nvPr/>
        </p:nvSpPr>
        <p:spPr>
          <a:xfrm>
            <a:off x="2347302" y="4241763"/>
            <a:ext cx="1152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Cloud Services</a:t>
            </a:r>
            <a:endParaRPr lang="en-IN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8F4D6E-E342-4F76-B2FC-2ABF6E407D57}"/>
              </a:ext>
            </a:extLst>
          </p:cNvPr>
          <p:cNvSpPr txBox="1"/>
          <p:nvPr/>
        </p:nvSpPr>
        <p:spPr>
          <a:xfrm>
            <a:off x="1189493" y="4229432"/>
            <a:ext cx="1152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Cloud Services Classic</a:t>
            </a:r>
            <a:endParaRPr lang="en-IN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6C200-14FC-4300-BBDE-B465DD6E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 Service</a:t>
            </a:r>
          </a:p>
        </p:txBody>
      </p:sp>
    </p:spTree>
    <p:extLst>
      <p:ext uri="{BB962C8B-B14F-4D97-AF65-F5344CB8AC3E}">
        <p14:creationId xmlns:p14="http://schemas.microsoft.com/office/powerpoint/2010/main" val="103613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479273C-6CA6-4BBB-8AE4-AE90885B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475" y="1697245"/>
            <a:ext cx="454025" cy="4540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47D2BD4-79B8-47D2-9142-B3CE33EA2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6563" y="5135870"/>
            <a:ext cx="360000" cy="36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25484BA-EE0A-47AE-942D-DA5FB3726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900" y="1698395"/>
            <a:ext cx="476250" cy="43815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9815811-D95F-47C4-839F-ED0BD4C1AE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8438" y="1679345"/>
            <a:ext cx="476250" cy="4762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3D6ABBD-8BC3-496D-99D0-9E3A75D72E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6550" y="3369020"/>
            <a:ext cx="476250" cy="4762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125414E-8706-4FCE-B95C-9C6C5AFEBA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12900" y="3369020"/>
            <a:ext cx="476250" cy="4762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F440D24-BB21-4312-9A2A-99D33057D1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68438" y="3359095"/>
            <a:ext cx="476250" cy="4762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817A7D0-EF67-470B-8E19-B4A79369FA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23976" y="3369020"/>
            <a:ext cx="476250" cy="4762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F83046C-FA19-4848-A0FC-CCAD61A7AC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01077" y="1660295"/>
            <a:ext cx="476250" cy="47625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E218DFA-F94A-4E75-9FD9-604E74F8C7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12900" y="5077745"/>
            <a:ext cx="476250" cy="4762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0277D14-DDCD-415C-B224-FCECE077F2F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757362" y="5123470"/>
            <a:ext cx="476250" cy="4762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B17EC99-B60D-4099-BB27-55CA028856D7}"/>
              </a:ext>
            </a:extLst>
          </p:cNvPr>
          <p:cNvSpPr txBox="1"/>
          <p:nvPr/>
        </p:nvSpPr>
        <p:spPr>
          <a:xfrm>
            <a:off x="6345426" y="2161570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VM Non- Azure</a:t>
            </a:r>
            <a:endParaRPr lang="en-IN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B89811-0312-42EB-8A9E-B7599A782346}"/>
              </a:ext>
            </a:extLst>
          </p:cNvPr>
          <p:cNvSpPr txBox="1"/>
          <p:nvPr/>
        </p:nvSpPr>
        <p:spPr>
          <a:xfrm>
            <a:off x="6345426" y="3845270"/>
            <a:ext cx="1233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VM Linux Non- Azure</a:t>
            </a:r>
            <a:endParaRPr lang="en-IN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DF822-8CE4-4E62-8659-32F57160C0DA}"/>
              </a:ext>
            </a:extLst>
          </p:cNvPr>
          <p:cNvSpPr txBox="1"/>
          <p:nvPr/>
        </p:nvSpPr>
        <p:spPr>
          <a:xfrm>
            <a:off x="4928013" y="3957815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VM Linux</a:t>
            </a:r>
            <a:endParaRPr lang="en-IN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230AE3-0F2A-442A-A655-E9D5681843D8}"/>
              </a:ext>
            </a:extLst>
          </p:cNvPr>
          <p:cNvSpPr txBox="1"/>
          <p:nvPr/>
        </p:nvSpPr>
        <p:spPr>
          <a:xfrm>
            <a:off x="1616125" y="5737570"/>
            <a:ext cx="1233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VM Windows Non- Azure</a:t>
            </a:r>
            <a:endParaRPr lang="en-IN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D61FE9-FBF3-43C3-BA3B-3190461CBBB1}"/>
              </a:ext>
            </a:extLst>
          </p:cNvPr>
          <p:cNvSpPr txBox="1"/>
          <p:nvPr/>
        </p:nvSpPr>
        <p:spPr>
          <a:xfrm>
            <a:off x="3272475" y="5737570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VM Windows Azure</a:t>
            </a:r>
            <a:endParaRPr lang="en-IN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CBEB61-B4DD-44F5-BBF3-CDBE777DE452}"/>
              </a:ext>
            </a:extLst>
          </p:cNvPr>
          <p:cNvSpPr txBox="1"/>
          <p:nvPr/>
        </p:nvSpPr>
        <p:spPr>
          <a:xfrm>
            <a:off x="3267265" y="3885374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VM </a:t>
            </a:r>
            <a:endParaRPr lang="en-IN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BE557C-0A51-4C1F-9065-90C1E2AC4839}"/>
              </a:ext>
            </a:extLst>
          </p:cNvPr>
          <p:cNvSpPr txBox="1"/>
          <p:nvPr/>
        </p:nvSpPr>
        <p:spPr>
          <a:xfrm>
            <a:off x="1539925" y="3884205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VM Scale Sets</a:t>
            </a:r>
            <a:endParaRPr lang="en-IN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EAEC8C-F4D8-4E01-B8CA-85251EB4D220}"/>
              </a:ext>
            </a:extLst>
          </p:cNvPr>
          <p:cNvSpPr txBox="1"/>
          <p:nvPr/>
        </p:nvSpPr>
        <p:spPr>
          <a:xfrm>
            <a:off x="3055764" y="2279399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OS Images Classic</a:t>
            </a:r>
            <a:endParaRPr lang="en-IN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D21D0-0DF2-4521-ACAC-225853B6526B}"/>
              </a:ext>
            </a:extLst>
          </p:cNvPr>
          <p:cNvSpPr txBox="1"/>
          <p:nvPr/>
        </p:nvSpPr>
        <p:spPr>
          <a:xfrm>
            <a:off x="1539924" y="2279398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Availability Sets</a:t>
            </a:r>
            <a:endParaRPr lang="en-IN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A8A9D5-81CC-4109-A3F9-A3D9669F8E6C}"/>
              </a:ext>
            </a:extLst>
          </p:cNvPr>
          <p:cNvSpPr txBox="1"/>
          <p:nvPr/>
        </p:nvSpPr>
        <p:spPr>
          <a:xfrm>
            <a:off x="4928012" y="5737570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Non Azure Machine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252D47-B11B-4B9D-B901-F8E740ECAD9A}"/>
              </a:ext>
            </a:extLst>
          </p:cNvPr>
          <p:cNvSpPr txBox="1"/>
          <p:nvPr/>
        </p:nvSpPr>
        <p:spPr>
          <a:xfrm>
            <a:off x="4869888" y="2331949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VM Classic</a:t>
            </a:r>
            <a:endParaRPr lang="en-IN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57EFD-A393-46D8-A355-9C9807B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 Services</a:t>
            </a:r>
          </a:p>
        </p:txBody>
      </p:sp>
    </p:spTree>
    <p:extLst>
      <p:ext uri="{BB962C8B-B14F-4D97-AF65-F5344CB8AC3E}">
        <p14:creationId xmlns:p14="http://schemas.microsoft.com/office/powerpoint/2010/main" val="95475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666466A-3A26-478F-8A49-DA0E19CF7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439" y="3231630"/>
            <a:ext cx="476250" cy="4762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41ADD35-BB15-47DB-96BE-764DDD299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5475" y="3231630"/>
            <a:ext cx="476250" cy="4762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4466114-FF06-478C-9C76-5A0BD2C0D3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0504" y="3231630"/>
            <a:ext cx="476250" cy="47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495E18-B301-48B6-B21F-C3921B710313}"/>
              </a:ext>
            </a:extLst>
          </p:cNvPr>
          <p:cNvSpPr txBox="1"/>
          <p:nvPr/>
        </p:nvSpPr>
        <p:spPr>
          <a:xfrm>
            <a:off x="7074174" y="3715065"/>
            <a:ext cx="124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Kubernetes Services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FF07E-33E7-4034-81F4-470E81DA9AF5}"/>
              </a:ext>
            </a:extLst>
          </p:cNvPr>
          <p:cNvSpPr txBox="1"/>
          <p:nvPr/>
        </p:nvSpPr>
        <p:spPr>
          <a:xfrm>
            <a:off x="2286274" y="3715065"/>
            <a:ext cx="124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Container Registries</a:t>
            </a:r>
            <a:endParaRPr lang="en-IN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A12EC-8188-41E7-A517-9846FB0DC28A}"/>
              </a:ext>
            </a:extLst>
          </p:cNvPr>
          <p:cNvSpPr txBox="1"/>
          <p:nvPr/>
        </p:nvSpPr>
        <p:spPr>
          <a:xfrm>
            <a:off x="4680224" y="3780235"/>
            <a:ext cx="1245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Container Instances</a:t>
            </a:r>
            <a:endParaRPr lang="en-IN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EFCDF6-3FDA-4B11-AF76-2AA1FFF7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Service</a:t>
            </a:r>
          </a:p>
        </p:txBody>
      </p:sp>
    </p:spTree>
    <p:extLst>
      <p:ext uri="{BB962C8B-B14F-4D97-AF65-F5344CB8AC3E}">
        <p14:creationId xmlns:p14="http://schemas.microsoft.com/office/powerpoint/2010/main" val="299592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D97B016-42BC-4A9C-B7A8-FB26E473F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773" y="1879731"/>
            <a:ext cx="360000" cy="34363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A05CA37-F9BB-4731-84F7-DB5DB9250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0016" y="3274953"/>
            <a:ext cx="360000" cy="36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3759ABD-7946-4607-AE23-A2BFB4C3E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8190" y="3304953"/>
            <a:ext cx="360000" cy="33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94659FD-A144-4773-9BC6-E8335F50E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1566" y="4856217"/>
            <a:ext cx="360000" cy="36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06B6537-B1D5-4637-9744-99C5C20E1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89707" y="3232095"/>
            <a:ext cx="360000" cy="47571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64C6C9D-6297-4728-AC6B-8610B65B72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30016" y="4856217"/>
            <a:ext cx="360000" cy="47571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7817AE5-02B7-4613-898A-D2C684BFBE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55791" y="4856217"/>
            <a:ext cx="360000" cy="48239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8E8F00D-E128-4A94-B150-B46F449309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46705" y="1879731"/>
            <a:ext cx="360000" cy="36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573C5F4-C393-4590-8AE7-51B92DACD5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07341" y="4856217"/>
            <a:ext cx="360000" cy="360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CDEB017-3475-482C-9740-EE7B01780F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83623" y="3299605"/>
            <a:ext cx="360000" cy="360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688068E-5891-4814-8938-39AEB6495B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96773" y="3347810"/>
            <a:ext cx="360000" cy="360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571495-C62B-47F1-B399-BF7D06F355C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96773" y="6081973"/>
            <a:ext cx="360000" cy="432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FDE4E8F-ED4E-460D-80F5-A8A72CDF18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30016" y="1879731"/>
            <a:ext cx="360000" cy="38247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0F43EDF-2513-4718-A180-D27BC77EA5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431773" y="6081973"/>
            <a:ext cx="360000" cy="36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9960003-E2B6-4A13-9732-9F2A6404F6D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80083" y="1879731"/>
            <a:ext cx="360000" cy="47020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399F44B3-C91D-4603-BB85-CE5D41A6549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715564" y="6081973"/>
            <a:ext cx="360000" cy="360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6F72B56E-6774-4A76-956E-9FDB8CC099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057907" y="609137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7AEF8D8-B367-44E2-B3B4-338090C99C7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663394" y="1879731"/>
            <a:ext cx="360000" cy="371616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5873BAB-7ABE-412A-9451-3C21F551987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307341" y="6081973"/>
            <a:ext cx="360000" cy="36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A66BF42-419D-4E9C-9ABE-326EA499FD42}"/>
              </a:ext>
            </a:extLst>
          </p:cNvPr>
          <p:cNvSpPr txBox="1"/>
          <p:nvPr/>
        </p:nvSpPr>
        <p:spPr>
          <a:xfrm>
            <a:off x="4289648" y="2364323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Virtual Clusters</a:t>
            </a:r>
            <a:endParaRPr lang="en-IN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9B91A6-8512-417F-9874-1FBF3936E2B7}"/>
              </a:ext>
            </a:extLst>
          </p:cNvPr>
          <p:cNvSpPr txBox="1"/>
          <p:nvPr/>
        </p:nvSpPr>
        <p:spPr>
          <a:xfrm>
            <a:off x="2728952" y="6511978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SQL Servers</a:t>
            </a:r>
            <a:endParaRPr lang="en-IN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750426-0C8C-4418-9895-2BF30ACBF0DE}"/>
              </a:ext>
            </a:extLst>
          </p:cNvPr>
          <p:cNvSpPr txBox="1"/>
          <p:nvPr/>
        </p:nvSpPr>
        <p:spPr>
          <a:xfrm>
            <a:off x="4458103" y="6435034"/>
            <a:ext cx="1233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SQL Server Stretch Databases</a:t>
            </a:r>
            <a:endParaRPr lang="en-IN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9E660D-F725-4F94-B184-7F908966A677}"/>
              </a:ext>
            </a:extLst>
          </p:cNvPr>
          <p:cNvSpPr txBox="1"/>
          <p:nvPr/>
        </p:nvSpPr>
        <p:spPr>
          <a:xfrm>
            <a:off x="6096000" y="2374864"/>
            <a:ext cx="1233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SQL Managed Instances</a:t>
            </a:r>
            <a:endParaRPr lang="en-IN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DF0CBE-7310-4AC4-BF3F-099F4DC78448}"/>
              </a:ext>
            </a:extLst>
          </p:cNvPr>
          <p:cNvSpPr txBox="1"/>
          <p:nvPr/>
        </p:nvSpPr>
        <p:spPr>
          <a:xfrm>
            <a:off x="1225164" y="6491864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SQL Databases</a:t>
            </a:r>
            <a:endParaRPr lang="en-IN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627DC8-5FDE-444C-90EA-9D7EA697B5D0}"/>
              </a:ext>
            </a:extLst>
          </p:cNvPr>
          <p:cNvSpPr txBox="1"/>
          <p:nvPr/>
        </p:nvSpPr>
        <p:spPr>
          <a:xfrm>
            <a:off x="6023408" y="6491863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Virtual Data Center</a:t>
            </a:r>
            <a:endParaRPr lang="en-IN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9C067B-02FA-4FD2-BD63-A9376AE0609C}"/>
              </a:ext>
            </a:extLst>
          </p:cNvPr>
          <p:cNvSpPr txBox="1"/>
          <p:nvPr/>
        </p:nvSpPr>
        <p:spPr>
          <a:xfrm>
            <a:off x="7691042" y="6513883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Elastic Job Agents</a:t>
            </a:r>
            <a:endParaRPr lang="en-IN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B44F2B-2E2F-4F4C-A89C-C6A2000518E5}"/>
              </a:ext>
            </a:extLst>
          </p:cNvPr>
          <p:cNvSpPr txBox="1"/>
          <p:nvPr/>
        </p:nvSpPr>
        <p:spPr>
          <a:xfrm>
            <a:off x="7640098" y="3733285"/>
            <a:ext cx="1233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Elastic Database Pools</a:t>
            </a:r>
            <a:endParaRPr lang="en-IN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7291DA-8DFC-48FA-8893-FEF3208E80FE}"/>
              </a:ext>
            </a:extLst>
          </p:cNvPr>
          <p:cNvSpPr txBox="1"/>
          <p:nvPr/>
        </p:nvSpPr>
        <p:spPr>
          <a:xfrm>
            <a:off x="6096000" y="3707810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Lake</a:t>
            </a:r>
            <a:endParaRPr lang="en-IN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2C31B3-B510-4626-8064-0A5142AD2CC2}"/>
              </a:ext>
            </a:extLst>
          </p:cNvPr>
          <p:cNvSpPr txBox="1"/>
          <p:nvPr/>
        </p:nvSpPr>
        <p:spPr>
          <a:xfrm>
            <a:off x="6095999" y="5377643"/>
            <a:ext cx="1233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Blob Storage</a:t>
            </a:r>
            <a:endParaRPr lang="en-IN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860226-01F0-4275-810D-AE9EF5A4F193}"/>
              </a:ext>
            </a:extLst>
          </p:cNvPr>
          <p:cNvSpPr txBox="1"/>
          <p:nvPr/>
        </p:nvSpPr>
        <p:spPr>
          <a:xfrm>
            <a:off x="2728951" y="2348723"/>
            <a:ext cx="1233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SQL Datawarehouse</a:t>
            </a:r>
            <a:endParaRPr lang="en-IN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0380A5-5CD1-41BF-BD94-EEBE4D3230E7}"/>
              </a:ext>
            </a:extLst>
          </p:cNvPr>
          <p:cNvSpPr txBox="1"/>
          <p:nvPr/>
        </p:nvSpPr>
        <p:spPr>
          <a:xfrm>
            <a:off x="4289648" y="5369223"/>
            <a:ext cx="1233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 Database Generic</a:t>
            </a:r>
            <a:endParaRPr lang="en-IN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87EAB0-71F7-4BB1-A0E2-D415B49923C9}"/>
              </a:ext>
            </a:extLst>
          </p:cNvPr>
          <p:cNvSpPr/>
          <p:nvPr/>
        </p:nvSpPr>
        <p:spPr>
          <a:xfrm>
            <a:off x="2713193" y="5369223"/>
            <a:ext cx="1655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Database for PostgreSQL servers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E2E914-C1C1-4336-BA10-BE5AD95ADA41}"/>
              </a:ext>
            </a:extLst>
          </p:cNvPr>
          <p:cNvSpPr/>
          <p:nvPr/>
        </p:nvSpPr>
        <p:spPr>
          <a:xfrm>
            <a:off x="1225164" y="5369223"/>
            <a:ext cx="120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Database for </a:t>
            </a:r>
          </a:p>
          <a:p>
            <a:r>
              <a:rPr lang="en-IN" sz="1000" dirty="0"/>
              <a:t>MySQL servers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BFCC56-32FE-4DB2-8322-20DB04BFAEBF}"/>
              </a:ext>
            </a:extLst>
          </p:cNvPr>
          <p:cNvSpPr/>
          <p:nvPr/>
        </p:nvSpPr>
        <p:spPr>
          <a:xfrm>
            <a:off x="2713193" y="3751455"/>
            <a:ext cx="109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Cosmos DB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FF5B67-3F73-4673-BF2C-BD2632E4A20C}"/>
              </a:ext>
            </a:extLst>
          </p:cNvPr>
          <p:cNvSpPr/>
          <p:nvPr/>
        </p:nvSpPr>
        <p:spPr>
          <a:xfrm>
            <a:off x="4392722" y="3753976"/>
            <a:ext cx="1180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Database for</a:t>
            </a:r>
          </a:p>
          <a:p>
            <a:r>
              <a:rPr lang="en-IN" sz="1000" dirty="0"/>
              <a:t>MariaDB servers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642507-59FD-4FAA-8BA8-60FCDDE14F96}"/>
              </a:ext>
            </a:extLst>
          </p:cNvPr>
          <p:cNvSpPr/>
          <p:nvPr/>
        </p:nvSpPr>
        <p:spPr>
          <a:xfrm>
            <a:off x="1225164" y="3733285"/>
            <a:ext cx="10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Cache plus</a:t>
            </a:r>
          </a:p>
          <a:p>
            <a:r>
              <a:rPr lang="en-IN" sz="1000" dirty="0"/>
              <a:t>Redis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211A00-D388-4D30-A760-75A156DD5B57}"/>
              </a:ext>
            </a:extLst>
          </p:cNvPr>
          <p:cNvSpPr/>
          <p:nvPr/>
        </p:nvSpPr>
        <p:spPr>
          <a:xfrm>
            <a:off x="7755361" y="2342986"/>
            <a:ext cx="830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Cache</a:t>
            </a:r>
          </a:p>
          <a:p>
            <a:r>
              <a:rPr lang="en-IN" sz="1000" dirty="0"/>
              <a:t>For Redis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26666F-0B3E-451F-876B-A68B90C75C72}"/>
              </a:ext>
            </a:extLst>
          </p:cNvPr>
          <p:cNvSpPr/>
          <p:nvPr/>
        </p:nvSpPr>
        <p:spPr>
          <a:xfrm>
            <a:off x="1225164" y="2342986"/>
            <a:ext cx="1239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Managed Databases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DB7A5-9D9D-40D0-9076-4B48B1C2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Service</a:t>
            </a:r>
          </a:p>
        </p:txBody>
      </p:sp>
    </p:spTree>
    <p:extLst>
      <p:ext uri="{BB962C8B-B14F-4D97-AF65-F5344CB8AC3E}">
        <p14:creationId xmlns:p14="http://schemas.microsoft.com/office/powerpoint/2010/main" val="58476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87D47E8-4AC4-40D5-8421-3FCAB8363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5874" y="2599902"/>
            <a:ext cx="360000" cy="360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76C34EF-30A5-42C0-89BE-758BB7092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1155" y="2599902"/>
            <a:ext cx="360000" cy="36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9DD6C6E-0E53-42B3-A271-D3D531DA9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0593" y="2599902"/>
            <a:ext cx="360000" cy="36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4E96F02-190B-4EF2-BF0C-FEA40FA9D6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1845" y="4778927"/>
            <a:ext cx="360000" cy="36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4D5953F-C913-4E59-858A-8CFD373E3A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5312" y="2599902"/>
            <a:ext cx="360000" cy="36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BCE7DFD-E6D5-4EBE-80E8-96C5AAF85E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11155" y="4778927"/>
            <a:ext cx="360000" cy="36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11D6151-69E6-4B65-BF16-909B2FB0E5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12535" y="4778927"/>
            <a:ext cx="360000" cy="36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4240BB7-2D3C-43C8-B793-77CBB3EB06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13224" y="4778927"/>
            <a:ext cx="360000" cy="360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4CA641-2032-42EC-8725-512A8A173B69}"/>
              </a:ext>
            </a:extLst>
          </p:cNvPr>
          <p:cNvSpPr/>
          <p:nvPr/>
        </p:nvSpPr>
        <p:spPr>
          <a:xfrm>
            <a:off x="2900596" y="5138927"/>
            <a:ext cx="1072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FBB46-BB27-4776-A1E0-D2C19437A42B}"/>
              </a:ext>
            </a:extLst>
          </p:cNvPr>
          <p:cNvSpPr/>
          <p:nvPr/>
        </p:nvSpPr>
        <p:spPr>
          <a:xfrm>
            <a:off x="6901744" y="5138926"/>
            <a:ext cx="1035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Test Plans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BB2622-4E85-4598-9831-6469B685A091}"/>
              </a:ext>
            </a:extLst>
          </p:cNvPr>
          <p:cNvSpPr/>
          <p:nvPr/>
        </p:nvSpPr>
        <p:spPr>
          <a:xfrm>
            <a:off x="5052875" y="5138925"/>
            <a:ext cx="832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Repos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F5D89-BC3A-4AA6-8D5F-50E28DCE0CEC}"/>
              </a:ext>
            </a:extLst>
          </p:cNvPr>
          <p:cNvSpPr/>
          <p:nvPr/>
        </p:nvSpPr>
        <p:spPr>
          <a:xfrm>
            <a:off x="4864453" y="3051962"/>
            <a:ext cx="926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Boards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773F14-A216-48CE-A663-9DE1DC651A71}"/>
              </a:ext>
            </a:extLst>
          </p:cNvPr>
          <p:cNvSpPr/>
          <p:nvPr/>
        </p:nvSpPr>
        <p:spPr>
          <a:xfrm>
            <a:off x="1142711" y="5138925"/>
            <a:ext cx="1035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Pipelines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AB07A7-75DA-4C71-A2D5-590577E04CA0}"/>
              </a:ext>
            </a:extLst>
          </p:cNvPr>
          <p:cNvSpPr/>
          <p:nvPr/>
        </p:nvSpPr>
        <p:spPr>
          <a:xfrm>
            <a:off x="1160465" y="3051961"/>
            <a:ext cx="1035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</a:t>
            </a:r>
            <a:r>
              <a:rPr lang="en-IN" sz="1000" dirty="0" err="1"/>
              <a:t>Artifacts</a:t>
            </a:r>
            <a:endParaRPr lang="en-IN" sz="1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803B7C-7D55-4B2A-978F-CAF2E7F5DB02}"/>
              </a:ext>
            </a:extLst>
          </p:cNvPr>
          <p:cNvSpPr/>
          <p:nvPr/>
        </p:nvSpPr>
        <p:spPr>
          <a:xfrm>
            <a:off x="6709172" y="3046834"/>
            <a:ext cx="1228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DevTest Labs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8C3B1-2EE5-486C-BDDE-92D38BA1819F}"/>
              </a:ext>
            </a:extLst>
          </p:cNvPr>
          <p:cNvSpPr/>
          <p:nvPr/>
        </p:nvSpPr>
        <p:spPr>
          <a:xfrm>
            <a:off x="2900596" y="3054407"/>
            <a:ext cx="1228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Application Insights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C0780-610D-4C16-A2E9-7E8117A9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Devops</a:t>
            </a:r>
            <a:r>
              <a:rPr lang="en-IN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388579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6FD0152-634D-4083-AC4A-40A11254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672" y="2676532"/>
            <a:ext cx="360000" cy="360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9A88A93-B0BC-4B65-8F6F-23458FCB5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7704" y="4298576"/>
            <a:ext cx="360000" cy="36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5F2736-C4EB-4585-9C75-1FCEF0660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4334" y="2676532"/>
            <a:ext cx="360000" cy="38571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ABB0AE9-2E0A-4161-8E74-B3E3EEEEF7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4503" y="2676532"/>
            <a:ext cx="360000" cy="36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6469BE3-B86A-4B9F-A779-35AD055AD1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44672" y="4298576"/>
            <a:ext cx="360000" cy="36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EEF794-5CEF-4E1F-AB2A-8442628137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64166" y="2676532"/>
            <a:ext cx="360000" cy="36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F9E2077-E0D4-49A1-A9AD-D4AC411AB2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4647" y="5818979"/>
            <a:ext cx="360000" cy="36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7945101D-6319-4DB7-BE7B-1A5DE6B9A2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00026" y="4298576"/>
            <a:ext cx="360000" cy="360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EE51823-DE30-44E5-A14E-56284CA860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72349" y="4298576"/>
            <a:ext cx="360000" cy="360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73F47E8-97E2-4DAF-9D10-45DC46ABA7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83351" y="5818979"/>
            <a:ext cx="360000" cy="360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351B5D6-4890-4E0D-A30F-3DC9199CC8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38999" y="5818979"/>
            <a:ext cx="360000" cy="360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D8B6003-3FB5-4DD7-A552-85838F5BE31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027704" y="5818979"/>
            <a:ext cx="360000" cy="360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CF64429-3E44-43CD-8199-287ABEA224EC}"/>
              </a:ext>
            </a:extLst>
          </p:cNvPr>
          <p:cNvSpPr/>
          <p:nvPr/>
        </p:nvSpPr>
        <p:spPr>
          <a:xfrm>
            <a:off x="4978337" y="3080674"/>
            <a:ext cx="1035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Developer Tools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A346F2-84A5-41C3-BCF7-4FC9FA7E2B0F}"/>
              </a:ext>
            </a:extLst>
          </p:cNvPr>
          <p:cNvSpPr/>
          <p:nvPr/>
        </p:nvSpPr>
        <p:spPr>
          <a:xfrm>
            <a:off x="6790878" y="6178979"/>
            <a:ext cx="119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Service Health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85BA6D-E1B8-44C3-8E2B-0AC0788E4796}"/>
              </a:ext>
            </a:extLst>
          </p:cNvPr>
          <p:cNvSpPr/>
          <p:nvPr/>
        </p:nvSpPr>
        <p:spPr>
          <a:xfrm>
            <a:off x="3279111" y="6192910"/>
            <a:ext cx="119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Resource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B77FA3-867B-4938-A55D-3EAB3362BC43}"/>
              </a:ext>
            </a:extLst>
          </p:cNvPr>
          <p:cNvSpPr/>
          <p:nvPr/>
        </p:nvSpPr>
        <p:spPr>
          <a:xfrm>
            <a:off x="4820546" y="6178979"/>
            <a:ext cx="119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Resource Groups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A28C4F-C8B3-41B1-9CC0-86927B12EA1C}"/>
              </a:ext>
            </a:extLst>
          </p:cNvPr>
          <p:cNvSpPr/>
          <p:nvPr/>
        </p:nvSpPr>
        <p:spPr>
          <a:xfrm>
            <a:off x="3347677" y="4682481"/>
            <a:ext cx="119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Reservations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83CCB24-79CF-4341-938B-A66044F16676}"/>
              </a:ext>
            </a:extLst>
          </p:cNvPr>
          <p:cNvSpPr/>
          <p:nvPr/>
        </p:nvSpPr>
        <p:spPr>
          <a:xfrm>
            <a:off x="5231426" y="4677004"/>
            <a:ext cx="782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Recent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F19A2C-DF53-4C2B-8093-9FACD8FE19D9}"/>
              </a:ext>
            </a:extLst>
          </p:cNvPr>
          <p:cNvSpPr/>
          <p:nvPr/>
        </p:nvSpPr>
        <p:spPr>
          <a:xfrm>
            <a:off x="1627337" y="4682481"/>
            <a:ext cx="119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Information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FA0D7F-5CA3-4822-AADC-2CF3DCFB2E87}"/>
              </a:ext>
            </a:extLst>
          </p:cNvPr>
          <p:cNvSpPr/>
          <p:nvPr/>
        </p:nvSpPr>
        <p:spPr>
          <a:xfrm>
            <a:off x="1627337" y="6178979"/>
            <a:ext cx="119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Quick Start </a:t>
            </a:r>
            <a:r>
              <a:rPr lang="en-IN" sz="1000" dirty="0" err="1"/>
              <a:t>Center</a:t>
            </a:r>
            <a:endParaRPr lang="en-IN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59E1D7-A7FB-4725-940C-C651C71F45C4}"/>
              </a:ext>
            </a:extLst>
          </p:cNvPr>
          <p:cNvSpPr/>
          <p:nvPr/>
        </p:nvSpPr>
        <p:spPr>
          <a:xfrm>
            <a:off x="3279111" y="3080674"/>
            <a:ext cx="1035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Help Support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BEB459-B406-4435-8D0A-1DE9A2AA1649}"/>
              </a:ext>
            </a:extLst>
          </p:cNvPr>
          <p:cNvSpPr/>
          <p:nvPr/>
        </p:nvSpPr>
        <p:spPr>
          <a:xfrm>
            <a:off x="6869773" y="3080674"/>
            <a:ext cx="1035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Marketplace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ACCE5D-6AAF-4731-A050-DFA42555E75F}"/>
              </a:ext>
            </a:extLst>
          </p:cNvPr>
          <p:cNvSpPr/>
          <p:nvPr/>
        </p:nvSpPr>
        <p:spPr>
          <a:xfrm>
            <a:off x="6785049" y="4677004"/>
            <a:ext cx="119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home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F4A89A9-9199-44D5-AA22-427B82635815}"/>
              </a:ext>
            </a:extLst>
          </p:cNvPr>
          <p:cNvSpPr/>
          <p:nvPr/>
        </p:nvSpPr>
        <p:spPr>
          <a:xfrm>
            <a:off x="1740185" y="3080674"/>
            <a:ext cx="875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All Resources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A9C70-A50D-48F7-B364-0CB406D9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Service</a:t>
            </a:r>
          </a:p>
        </p:txBody>
      </p:sp>
    </p:spTree>
    <p:extLst>
      <p:ext uri="{BB962C8B-B14F-4D97-AF65-F5344CB8AC3E}">
        <p14:creationId xmlns:p14="http://schemas.microsoft.com/office/powerpoint/2010/main" val="273919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99E70CAF-E821-426E-A296-F2222C2D1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6753" y="4322424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F911EBB-7EC1-45A4-8E7F-5C008EDCF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1575" y="2203404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3B2E713-A78B-43F4-9871-D09E5AB619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1575" y="4354307"/>
            <a:ext cx="360000" cy="360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8555B786-DBA5-4080-8916-155B6225D0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2253" y="2203404"/>
            <a:ext cx="360000" cy="360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C1A3B30-F3FE-4274-8E16-A3E0E17FBA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53827" y="2203404"/>
            <a:ext cx="360000" cy="360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9277B386-DEF6-4AB1-AA52-AD3B65EF9C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01101" y="2203404"/>
            <a:ext cx="360000" cy="360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847BBB92-2535-4501-B74E-10D12697B5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61237" y="5863933"/>
            <a:ext cx="360000" cy="360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EA240203-5CE9-4913-B612-8AA34B6849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41558" y="4354307"/>
            <a:ext cx="360000" cy="36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745A039-5FC9-46D6-8EBA-5BEE9C6DB7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153827" y="4354307"/>
            <a:ext cx="360000" cy="360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2DB6244-A62F-41C1-966C-4E4ED58B75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1406" y="5863933"/>
            <a:ext cx="360000" cy="36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B042B92E-15AA-430E-B5BF-700E30BBC5A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81575" y="5863933"/>
            <a:ext cx="360000" cy="360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79058333-54BF-4751-8E99-9B1CF22A19C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27661" y="6007022"/>
            <a:ext cx="360000" cy="36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90D9D7-B4D9-48F6-BB7C-36225031AF17}"/>
              </a:ext>
            </a:extLst>
          </p:cNvPr>
          <p:cNvSpPr/>
          <p:nvPr/>
        </p:nvSpPr>
        <p:spPr>
          <a:xfrm>
            <a:off x="3988206" y="2637923"/>
            <a:ext cx="934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User Resource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BAD920-EE76-4F50-8F7C-CA9F519D945B}"/>
              </a:ext>
            </a:extLst>
          </p:cNvPr>
          <p:cNvSpPr/>
          <p:nvPr/>
        </p:nvSpPr>
        <p:spPr>
          <a:xfrm>
            <a:off x="5866391" y="2563404"/>
            <a:ext cx="934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User Privacy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8908C4-FA0E-4534-92FE-0323E051D7AA}"/>
              </a:ext>
            </a:extLst>
          </p:cNvPr>
          <p:cNvSpPr/>
          <p:nvPr/>
        </p:nvSpPr>
        <p:spPr>
          <a:xfrm>
            <a:off x="7784261" y="2563403"/>
            <a:ext cx="934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User Icon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638A8E-BF21-457E-B62E-1752B9D535A5}"/>
              </a:ext>
            </a:extLst>
          </p:cNvPr>
          <p:cNvSpPr/>
          <p:nvPr/>
        </p:nvSpPr>
        <p:spPr>
          <a:xfrm>
            <a:off x="894139" y="4729380"/>
            <a:ext cx="9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User Health Icon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B83515-4A46-4696-9591-16AC6A3571D6}"/>
              </a:ext>
            </a:extLst>
          </p:cNvPr>
          <p:cNvSpPr/>
          <p:nvPr/>
        </p:nvSpPr>
        <p:spPr>
          <a:xfrm>
            <a:off x="5907864" y="4708561"/>
            <a:ext cx="934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Two User Icon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B11643-B7CA-478F-BA42-CD23A71574CA}"/>
              </a:ext>
            </a:extLst>
          </p:cNvPr>
          <p:cNvSpPr/>
          <p:nvPr/>
        </p:nvSpPr>
        <p:spPr>
          <a:xfrm>
            <a:off x="6093476" y="6367022"/>
            <a:ext cx="728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Templates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968DDAC-274E-4014-B625-E7D74C7D941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96753" y="2237030"/>
            <a:ext cx="476250" cy="40089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C7F2066-2D24-430C-B2E2-BF4C8CBFE266}"/>
              </a:ext>
            </a:extLst>
          </p:cNvPr>
          <p:cNvSpPr/>
          <p:nvPr/>
        </p:nvSpPr>
        <p:spPr>
          <a:xfrm>
            <a:off x="2467442" y="2637923"/>
            <a:ext cx="934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Tags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4547EF-D6C7-4925-A5B0-CCD074A2E8EF}"/>
              </a:ext>
            </a:extLst>
          </p:cNvPr>
          <p:cNvSpPr/>
          <p:nvPr/>
        </p:nvSpPr>
        <p:spPr>
          <a:xfrm>
            <a:off x="862030" y="2637923"/>
            <a:ext cx="934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Tag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788547-08D9-4AAE-882D-3A3531F0360A}"/>
              </a:ext>
            </a:extLst>
          </p:cNvPr>
          <p:cNvSpPr/>
          <p:nvPr/>
        </p:nvSpPr>
        <p:spPr>
          <a:xfrm>
            <a:off x="2373657" y="4729380"/>
            <a:ext cx="934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Support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F9D2F9-3E45-44F5-AF16-C7DCA987D878}"/>
              </a:ext>
            </a:extLst>
          </p:cNvPr>
          <p:cNvSpPr/>
          <p:nvPr/>
        </p:nvSpPr>
        <p:spPr>
          <a:xfrm>
            <a:off x="3853175" y="4708561"/>
            <a:ext cx="119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Support Requests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BA6BD2-DF12-4E70-9231-D0AF28DD9413}"/>
              </a:ext>
            </a:extLst>
          </p:cNvPr>
          <p:cNvSpPr/>
          <p:nvPr/>
        </p:nvSpPr>
        <p:spPr>
          <a:xfrm>
            <a:off x="4326251" y="6313322"/>
            <a:ext cx="119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What’s New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5CF774-B922-47E9-A92F-1444020EAB4B}"/>
              </a:ext>
            </a:extLst>
          </p:cNvPr>
          <p:cNvSpPr/>
          <p:nvPr/>
        </p:nvSpPr>
        <p:spPr>
          <a:xfrm>
            <a:off x="894139" y="6313321"/>
            <a:ext cx="119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Subscriptions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2749EE-E2FD-491F-B627-B971273536B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62253" y="4432765"/>
            <a:ext cx="360000" cy="29647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228112F-2376-43C2-84E2-37D08E2D5D67}"/>
              </a:ext>
            </a:extLst>
          </p:cNvPr>
          <p:cNvSpPr/>
          <p:nvPr/>
        </p:nvSpPr>
        <p:spPr>
          <a:xfrm>
            <a:off x="7854817" y="4708561"/>
            <a:ext cx="9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Shared Dashboard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1B3928-C9C6-4C56-9737-5B1B5D26039A}"/>
              </a:ext>
            </a:extLst>
          </p:cNvPr>
          <p:cNvSpPr/>
          <p:nvPr/>
        </p:nvSpPr>
        <p:spPr>
          <a:xfrm>
            <a:off x="2646027" y="6347043"/>
            <a:ext cx="119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Management Groups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AA9E8A-13DF-47EF-BA9D-1BA8DE94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Service</a:t>
            </a:r>
          </a:p>
        </p:txBody>
      </p:sp>
    </p:spTree>
    <p:extLst>
      <p:ext uri="{BB962C8B-B14F-4D97-AF65-F5344CB8AC3E}">
        <p14:creationId xmlns:p14="http://schemas.microsoft.com/office/powerpoint/2010/main" val="249878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FC84073-0F42-4620-B862-299A680C0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7800" y="1909056"/>
            <a:ext cx="360000" cy="360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FE02722-3C07-4BF7-AB0B-A86E46652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8307" y="1909056"/>
            <a:ext cx="360000" cy="36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7DCDFBA-0D69-4156-8087-1B7D427B5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8814" y="1909056"/>
            <a:ext cx="360000" cy="36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4AF3EFC-3284-420B-9D80-80040899C9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59814" y="3819161"/>
            <a:ext cx="360000" cy="36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A364B8D-32B8-4E74-87D7-26D8991ED2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9807" y="3819161"/>
            <a:ext cx="360000" cy="36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D1DBCEC-6E1D-4F9A-B445-11179863E9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9907" y="1909056"/>
            <a:ext cx="360000" cy="36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EAC79D-732D-4627-8E9C-5745551400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9827" y="1909056"/>
            <a:ext cx="360000" cy="360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91B9E94F-BFCD-4543-BDA7-52016FB0DC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97800" y="5701481"/>
            <a:ext cx="360000" cy="360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964CDD-3CA8-41AB-806E-1AFAE83B24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99800" y="3819161"/>
            <a:ext cx="360000" cy="42452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A696505-B9A4-4D6E-9AE8-8F79FDF3542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02163" y="5701481"/>
            <a:ext cx="360000" cy="360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A317914-1920-498C-B729-5E4FAF0141B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86525" y="3840631"/>
            <a:ext cx="360000" cy="3600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AA08429-2EAE-4FCE-8C08-ABEC280616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06525" y="5701481"/>
            <a:ext cx="360000" cy="36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582CD19-F68A-4241-AB8E-4E4CFCEC22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419827" y="3819161"/>
            <a:ext cx="360000" cy="47368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6151769-68F3-4831-9388-B6F2DFAA4A8C}"/>
              </a:ext>
            </a:extLst>
          </p:cNvPr>
          <p:cNvSpPr/>
          <p:nvPr/>
        </p:nvSpPr>
        <p:spPr>
          <a:xfrm>
            <a:off x="4532849" y="2269056"/>
            <a:ext cx="1019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Active Directory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3629E-FD41-48E0-8220-FFBFEA563C84}"/>
              </a:ext>
            </a:extLst>
          </p:cNvPr>
          <p:cNvSpPr/>
          <p:nvPr/>
        </p:nvSpPr>
        <p:spPr>
          <a:xfrm>
            <a:off x="2870965" y="4243687"/>
            <a:ext cx="901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AD B2C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C63089-724E-4616-98A0-4BC91DA1F6F2}"/>
              </a:ext>
            </a:extLst>
          </p:cNvPr>
          <p:cNvSpPr/>
          <p:nvPr/>
        </p:nvSpPr>
        <p:spPr>
          <a:xfrm>
            <a:off x="4388184" y="4243686"/>
            <a:ext cx="119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App Registrations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8C2094-C3CD-40D5-A908-AFCBE40E7D00}"/>
              </a:ext>
            </a:extLst>
          </p:cNvPr>
          <p:cNvSpPr/>
          <p:nvPr/>
        </p:nvSpPr>
        <p:spPr>
          <a:xfrm>
            <a:off x="2407168" y="2269056"/>
            <a:ext cx="1854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Active Directory Connect Health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CF9E36-AB85-41BF-8749-0190FC355631}"/>
              </a:ext>
            </a:extLst>
          </p:cNvPr>
          <p:cNvSpPr/>
          <p:nvPr/>
        </p:nvSpPr>
        <p:spPr>
          <a:xfrm>
            <a:off x="8003349" y="4292846"/>
            <a:ext cx="1192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/>
              <a:t>Managed Identities</a:t>
            </a:r>
            <a:endParaRPr lang="en-IN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62373B-CC15-4308-B790-A81C6161C025}"/>
              </a:ext>
            </a:extLst>
          </p:cNvPr>
          <p:cNvSpPr/>
          <p:nvPr/>
        </p:nvSpPr>
        <p:spPr>
          <a:xfrm>
            <a:off x="1048894" y="2269055"/>
            <a:ext cx="934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Access Review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6B5F14-9D44-49A4-90A3-571A122DFD82}"/>
              </a:ext>
            </a:extLst>
          </p:cNvPr>
          <p:cNvSpPr/>
          <p:nvPr/>
        </p:nvSpPr>
        <p:spPr>
          <a:xfrm>
            <a:off x="6329229" y="6061481"/>
            <a:ext cx="1340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Identity governance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7A02D0-7033-488C-AF88-44619BBB3A41}"/>
              </a:ext>
            </a:extLst>
          </p:cNvPr>
          <p:cNvSpPr/>
          <p:nvPr/>
        </p:nvSpPr>
        <p:spPr>
          <a:xfrm>
            <a:off x="6116053" y="4243685"/>
            <a:ext cx="1388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Enterprise Applications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67A6A5-03B2-46BD-BE75-0599BAA815C1}"/>
              </a:ext>
            </a:extLst>
          </p:cNvPr>
          <p:cNvSpPr/>
          <p:nvPr/>
        </p:nvSpPr>
        <p:spPr>
          <a:xfrm>
            <a:off x="3561567" y="6061480"/>
            <a:ext cx="115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Conditional Access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03FFA2-BFF4-4246-B97C-D86A5D143151}"/>
              </a:ext>
            </a:extLst>
          </p:cNvPr>
          <p:cNvSpPr/>
          <p:nvPr/>
        </p:nvSpPr>
        <p:spPr>
          <a:xfrm>
            <a:off x="762849" y="4292845"/>
            <a:ext cx="1710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Information Protection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6C0715-9EA2-444A-B5FB-0434441A15B5}"/>
              </a:ext>
            </a:extLst>
          </p:cNvPr>
          <p:cNvSpPr/>
          <p:nvPr/>
        </p:nvSpPr>
        <p:spPr>
          <a:xfrm>
            <a:off x="959216" y="6061480"/>
            <a:ext cx="131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AD Privileged </a:t>
            </a:r>
          </a:p>
          <a:p>
            <a:r>
              <a:rPr lang="en-US" sz="1000" dirty="0"/>
              <a:t>Identity Management</a:t>
            </a:r>
            <a:endParaRPr lang="en-IN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6D5B2F-02FB-4E9C-A29B-556C51A28462}"/>
              </a:ext>
            </a:extLst>
          </p:cNvPr>
          <p:cNvSpPr/>
          <p:nvPr/>
        </p:nvSpPr>
        <p:spPr>
          <a:xfrm>
            <a:off x="6089710" y="2261524"/>
            <a:ext cx="15536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AD Domain Services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751EAC-0EFF-49C9-ABDF-D599C1346D48}"/>
              </a:ext>
            </a:extLst>
          </p:cNvPr>
          <p:cNvSpPr/>
          <p:nvPr/>
        </p:nvSpPr>
        <p:spPr>
          <a:xfrm>
            <a:off x="8198109" y="2269055"/>
            <a:ext cx="1164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Azure AD </a:t>
            </a:r>
          </a:p>
          <a:p>
            <a:r>
              <a:rPr lang="en-IN" sz="1000" dirty="0"/>
              <a:t>Identity Protection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68E5D-082E-420D-A648-F5ED1F07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 Service</a:t>
            </a:r>
          </a:p>
        </p:txBody>
      </p:sp>
    </p:spTree>
    <p:extLst>
      <p:ext uri="{BB962C8B-B14F-4D97-AF65-F5344CB8AC3E}">
        <p14:creationId xmlns:p14="http://schemas.microsoft.com/office/powerpoint/2010/main" val="80603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17453</TotalTime>
  <Words>437</Words>
  <Application>Microsoft Office PowerPoint</Application>
  <PresentationFormat>Widescreen</PresentationFormat>
  <Paragraphs>193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Analytics Service</vt:lpstr>
      <vt:lpstr>Compute Service</vt:lpstr>
      <vt:lpstr>Compute Services</vt:lpstr>
      <vt:lpstr>Container Service</vt:lpstr>
      <vt:lpstr>Database Service</vt:lpstr>
      <vt:lpstr>Devops Service</vt:lpstr>
      <vt:lpstr>General Service</vt:lpstr>
      <vt:lpstr>General Service</vt:lpstr>
      <vt:lpstr>Identity Service</vt:lpstr>
      <vt:lpstr>Integration Service</vt:lpstr>
      <vt:lpstr>Internet of Things</vt:lpstr>
      <vt:lpstr>Intune Service</vt:lpstr>
      <vt:lpstr>AI &amp; 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S.T. Ganesh Ram</dc:creator>
  <cp:lastModifiedBy>Ravi Shankar</cp:lastModifiedBy>
  <cp:revision>159</cp:revision>
  <dcterms:created xsi:type="dcterms:W3CDTF">2020-03-29T11:52:14Z</dcterms:created>
  <dcterms:modified xsi:type="dcterms:W3CDTF">2020-08-02T16:31:14Z</dcterms:modified>
</cp:coreProperties>
</file>