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1" r:id="rId3"/>
    <p:sldId id="269" r:id="rId4"/>
    <p:sldId id="270" r:id="rId5"/>
    <p:sldId id="256" r:id="rId6"/>
    <p:sldId id="257" r:id="rId7"/>
    <p:sldId id="263" r:id="rId8"/>
    <p:sldId id="267" r:id="rId9"/>
    <p:sldId id="265" r:id="rId10"/>
    <p:sldId id="258" r:id="rId11"/>
    <p:sldId id="268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Website (HTML, CSS, JS, PHP, MySQL)(deadline Nov.18 + 1week)</a:t>
            </a:r>
          </a:p>
          <a:p>
            <a:r>
              <a:rPr lang="en-US" dirty="0" smtClean="0"/>
              <a:t>SCOPE OF WORK - The </a:t>
            </a:r>
            <a:r>
              <a:rPr lang="en-US" dirty="0"/>
              <a:t>Travel Experts Inc. needs to </a:t>
            </a:r>
            <a:r>
              <a:rPr lang="en-US" dirty="0" smtClean="0"/>
              <a:t>update an outdated computer system. They want a current web or desktop </a:t>
            </a:r>
            <a:r>
              <a:rPr lang="en-US" dirty="0"/>
              <a:t>application that will </a:t>
            </a:r>
            <a:r>
              <a:rPr lang="en-US" dirty="0" smtClean="0"/>
              <a:t>allow CUSTOMERS to place ORDERS ONLINE and a place for their AGENTS TO MAINTAIN DATA.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286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(we estimate it will cost</a:t>
            </a:r>
            <a:r>
              <a:rPr lang="en-US" dirty="0" smtClean="0"/>
              <a:t>?)</a:t>
            </a:r>
          </a:p>
          <a:p>
            <a:r>
              <a:rPr lang="en-US" dirty="0" smtClean="0"/>
              <a:t>A LOT OF BLOOD SWEAT AND TEARS…</a:t>
            </a:r>
          </a:p>
          <a:p>
            <a:r>
              <a:rPr lang="en-US" dirty="0" smtClean="0"/>
              <a:t>Client has $250,000</a:t>
            </a:r>
          </a:p>
          <a:p>
            <a:r>
              <a:rPr lang="en-US" dirty="0" smtClean="0"/>
              <a:t>PHASE 1 estimate is…</a:t>
            </a:r>
          </a:p>
          <a:p>
            <a:r>
              <a:rPr lang="en-US" dirty="0" smtClean="0"/>
              <a:t>(PHASE 2 AND PHASE 3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4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dates… (which components when…)</a:t>
            </a:r>
          </a:p>
          <a:p>
            <a:r>
              <a:rPr lang="en-US" dirty="0" smtClean="0"/>
              <a:t>PHASE 1 – Presentation and Demo (HTML, CSS, JS, PHP, MySQL) (Nov.18)</a:t>
            </a:r>
          </a:p>
          <a:p>
            <a:r>
              <a:rPr lang="en-US" dirty="0" smtClean="0"/>
              <a:t>PHASE 2 – Microsoft Technology Presentation (Jan.25)</a:t>
            </a:r>
          </a:p>
          <a:p>
            <a:r>
              <a:rPr lang="en-US" dirty="0" smtClean="0"/>
              <a:t>PHASE 3 – Final Mobile Technology Presentation (Apr.13)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experts in software development</a:t>
            </a:r>
          </a:p>
          <a:p>
            <a:r>
              <a:rPr lang="en-US" dirty="0" smtClean="0"/>
              <a:t>We are going to deliver cutting edge technology</a:t>
            </a:r>
          </a:p>
          <a:p>
            <a:r>
              <a:rPr lang="en-US" dirty="0" smtClean="0"/>
              <a:t>We can help you to achieve greatness in your business</a:t>
            </a:r>
          </a:p>
          <a:p>
            <a:r>
              <a:rPr lang="en-US" dirty="0"/>
              <a:t>We feel that with this platform, it is easy and simple to maintain.</a:t>
            </a:r>
          </a:p>
          <a:p>
            <a:r>
              <a:rPr lang="en-US" dirty="0"/>
              <a:t>…</a:t>
            </a:r>
            <a:endParaRPr lang="en-CA" dirty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99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42" y="25374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77654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(Travel Experts Inc</a:t>
            </a:r>
            <a:r>
              <a:rPr lang="en-US" dirty="0" smtClean="0"/>
              <a:t>.)(Dean, Alex, Hua and Ryan)</a:t>
            </a:r>
          </a:p>
          <a:p>
            <a:r>
              <a:rPr lang="en-US" dirty="0" smtClean="0"/>
              <a:t>What </a:t>
            </a:r>
            <a:r>
              <a:rPr lang="en-US" dirty="0"/>
              <a:t>(a </a:t>
            </a:r>
            <a:r>
              <a:rPr lang="en-US" dirty="0" smtClean="0"/>
              <a:t>website)</a:t>
            </a:r>
          </a:p>
          <a:p>
            <a:r>
              <a:rPr lang="en-US" dirty="0" smtClean="0"/>
              <a:t>Where </a:t>
            </a:r>
            <a:r>
              <a:rPr lang="en-US" dirty="0"/>
              <a:t>(</a:t>
            </a:r>
            <a:r>
              <a:rPr lang="en-US" dirty="0" smtClean="0"/>
              <a:t>online)</a:t>
            </a:r>
          </a:p>
          <a:p>
            <a:r>
              <a:rPr lang="en-US" dirty="0" smtClean="0"/>
              <a:t>When </a:t>
            </a:r>
            <a:r>
              <a:rPr lang="en-US" dirty="0"/>
              <a:t>(sooner than </a:t>
            </a:r>
            <a:r>
              <a:rPr lang="en-US" dirty="0" smtClean="0"/>
              <a:t>later)</a:t>
            </a:r>
          </a:p>
          <a:p>
            <a:r>
              <a:rPr lang="en-US" dirty="0" smtClean="0"/>
              <a:t>Why </a:t>
            </a:r>
            <a:r>
              <a:rPr lang="en-US" dirty="0"/>
              <a:t>(because it is </a:t>
            </a:r>
            <a:r>
              <a:rPr lang="en-US" dirty="0" smtClean="0"/>
              <a:t>better)</a:t>
            </a:r>
          </a:p>
          <a:p>
            <a:r>
              <a:rPr lang="en-US" dirty="0" smtClean="0"/>
              <a:t>How </a:t>
            </a:r>
            <a:r>
              <a:rPr lang="en-US" dirty="0"/>
              <a:t>(with our help</a:t>
            </a:r>
            <a:r>
              <a:rPr lang="en-US" dirty="0" smtClean="0"/>
              <a:t>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90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16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experts Inc.</a:t>
            </a:r>
            <a:br>
              <a:rPr lang="en-US" dirty="0" smtClean="0"/>
            </a:br>
            <a:r>
              <a:rPr lang="en-US" dirty="0" smtClean="0"/>
              <a:t>BUILDING A WEBSITE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DEAN JONES, ALEX terekhov, HUA hong AND RYAN eby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646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ARE WE?</a:t>
            </a:r>
          </a:p>
          <a:p>
            <a:r>
              <a:rPr lang="en-US" dirty="0" smtClean="0"/>
              <a:t>WHAT CAN WE DO?</a:t>
            </a:r>
          </a:p>
          <a:p>
            <a:r>
              <a:rPr lang="en-US" dirty="0" smtClean="0"/>
              <a:t>DEMONSTRATION (we will demo our prototype)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962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OF SOFTWARE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Ryan (list experience…)</a:t>
            </a:r>
          </a:p>
          <a:p>
            <a:r>
              <a:rPr lang="en-US" dirty="0" smtClean="0"/>
              <a:t>Dean (20 years of computer support experience)</a:t>
            </a:r>
          </a:p>
          <a:p>
            <a:r>
              <a:rPr lang="en-US" dirty="0" smtClean="0"/>
              <a:t>Hua </a:t>
            </a:r>
            <a:r>
              <a:rPr lang="en-US" dirty="0"/>
              <a:t>(list experience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Alex </a:t>
            </a:r>
            <a:r>
              <a:rPr lang="en-US" dirty="0"/>
              <a:t>(list experience</a:t>
            </a:r>
            <a:r>
              <a:rPr lang="en-US" dirty="0" smtClean="0"/>
              <a:t>…)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88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</a:t>
            </a:r>
            <a:r>
              <a:rPr lang="en-US" dirty="0" smtClean="0"/>
              <a:t>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STATE-OF-THE-ART WEBSITE</a:t>
            </a:r>
          </a:p>
          <a:p>
            <a:r>
              <a:rPr lang="en-US" dirty="0" smtClean="0"/>
              <a:t>WE WILL DO THIS WITH EXISTING TECHNOLOGY</a:t>
            </a:r>
          </a:p>
          <a:p>
            <a:r>
              <a:rPr lang="en-US" dirty="0" smtClean="0"/>
              <a:t>HOW?</a:t>
            </a:r>
          </a:p>
          <a:p>
            <a:r>
              <a:rPr lang="en-US" smtClean="0"/>
              <a:t>IDEAS…</a:t>
            </a:r>
            <a:endParaRPr lang="en-US" dirty="0" smtClean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534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42" y="25374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DEMONSTRATION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355651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319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SCOPE OF WORK</vt:lpstr>
      <vt:lpstr>???</vt:lpstr>
      <vt:lpstr>PowerPoint Presentation</vt:lpstr>
      <vt:lpstr>PowerPoint Presentation</vt:lpstr>
      <vt:lpstr>Travel experts Inc. BUILDING A WEBSITE</vt:lpstr>
      <vt:lpstr>overview</vt:lpstr>
      <vt:lpstr>WHO ARE WE?</vt:lpstr>
      <vt:lpstr>WHAT CAN WE DO?</vt:lpstr>
      <vt:lpstr>DEMONSTRATION</vt:lpstr>
      <vt:lpstr>BUDGET</vt:lpstr>
      <vt:lpstr>SCHEDULE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BUILD A WEBSITE</dc:title>
  <dc:creator>Dean P. Jones</dc:creator>
  <cp:lastModifiedBy>Dean P. Jones</cp:lastModifiedBy>
  <cp:revision>10</cp:revision>
  <dcterms:created xsi:type="dcterms:W3CDTF">2016-11-02T03:19:13Z</dcterms:created>
  <dcterms:modified xsi:type="dcterms:W3CDTF">2016-11-02T04:21:29Z</dcterms:modified>
</cp:coreProperties>
</file>