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5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AAFDC-B3D9-4C9F-AD93-2CC9AB029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3FF3B-62AB-4CD8-925F-7C7177600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C709F-6F68-4796-AD3B-E4999C859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AE73-501C-4E4A-9BBB-DFF17948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40786-5B83-49A9-961B-B37EF9BD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1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B74E-506E-410D-B4E4-7D6FCEEE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04230-A209-4CCB-A9BC-ABE97E4A2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D2DDC-0392-476D-9480-3A24D997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3549-DCDF-4516-9974-E5F865C59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2C80F-E2E1-47D1-9390-D69DF2EE5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5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D5D31-4D6D-4103-ADBB-7C2C04BC5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C50E05-20C8-44B1-9180-AEC0BA87E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B0957-06B2-46CC-9BC1-EDDD5B4C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5DB0F-91EA-40DB-94F1-0893780C6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16FA5-5ECE-4073-916A-0515844A4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D8A3-392C-4AE2-87DB-CE419BC7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38B26-3C4E-4E20-8203-A4033A8E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3584-31A3-4808-9735-4CE241DD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9F631-CBA0-44F3-AD23-66ADF5D8D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D386-688D-49E1-9FD5-10C02BD5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8505-EAAE-4CF5-A4BD-9E0674340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270CD-8334-4017-BBC0-DA6826917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D8AE-43CE-4FB4-9DCE-E201A9F5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38446-95FE-46AF-97B4-B47A6492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F3156-5787-4066-A833-85E0193E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1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4A864-7AD8-43F9-A6CF-23F87416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D660E-4E29-48DE-9688-4CDD2B779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4F9F3-1957-4D56-800B-806AAC738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B369F-7ECC-4DEA-BF1C-0F77CEDB7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7D891-05B1-42FF-A44B-AEF02C89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1830-DC4D-49FA-96AE-4F627DB4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38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81BDF-751C-4ED0-A827-260B3F702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7E114-E56A-4756-BE2D-FBDA5527B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ECDA8-57C8-4CAA-A4C1-8F5DC3D7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B13FB-1EB8-438F-9D14-4568B2E5C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53ACE-F102-4F65-95BF-779F6DFE6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77C95-67CA-469F-A328-8555B223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20661-A4B4-4F10-9A60-86C78F5D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BC5B70-E28D-46AC-B7E8-75F485B91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00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A1465-301E-42F0-A9E0-C2D3E5B2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BD54C-AC7F-4EA7-B63E-98C6D8C0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0E0CD-EF30-4F0A-AB7C-3C889F0F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8F8EC-8A65-4A47-9DD6-5F795A96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0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E2B15-35C3-4CFF-A389-4765D5A4C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3AFE5-F8D4-48D3-987E-CE73338A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FDE97-BE9E-492C-B2E7-62C6C8DC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7FD02-63AE-4245-B489-4C27E7A9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EB697-C3DF-43A8-9FB9-C6E03149B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66EF5-FF4C-47FB-AF33-325054DAA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ABEBC-B6C5-4560-9295-0C5CBE38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4F711-912B-448E-83E9-0575E743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6DF57-4B70-492C-9AEB-8C88C14A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9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6B2C4-989F-410E-891E-8CDD4E92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2A8421-FB05-409A-BB77-C503A61450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D1BE9-E746-4868-B845-CDF5C77F0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CB784-C543-407B-BF97-8C9A5990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429A-5443-4696-9B52-73969BF84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31E8A-FC5B-4D63-AE08-411FD463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2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2000">
              <a:schemeClr val="accent3">
                <a:lumMod val="0"/>
                <a:lumOff val="100000"/>
              </a:schemeClr>
            </a:gs>
            <a:gs pos="85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3710C-20F3-4845-9DC7-4A92DF87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9CBE87-09C3-4E30-9232-13AA78849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80F07-D276-4954-81BB-D55887783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7A2E-60E4-4AF1-B875-A6DD03610677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9946B-F836-43D0-A94A-71BB427FF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C270A-5918-4585-91BD-03ACD6638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CA316-41E1-47EB-A0B9-2ADDF9E3D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9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44F1-89C2-48B9-85AD-DED1638F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V. TÌM HIỂU VỀ MÁY BIẾN ÁP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0EF055-EDF5-4A66-B965-D9F9EB39A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690688"/>
            <a:ext cx="4107002" cy="4486274"/>
          </a:xfrm>
        </p:spPr>
        <p:txBody>
          <a:bodyPr>
            <a:normAutofit/>
          </a:bodyPr>
          <a:lstStyle/>
          <a:p>
            <a:pPr algn="just"/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: </a:t>
            </a:r>
          </a:p>
          <a:p>
            <a:pPr marL="0" indent="0" algn="just">
              <a:buNone/>
            </a:pP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đưa</a:t>
            </a:r>
            <a:r>
              <a:rPr lang="en-US" sz="3200" dirty="0"/>
              <a:t> </a:t>
            </a:r>
            <a:r>
              <a:rPr lang="en-US" sz="3200" dirty="0" err="1"/>
              <a:t>năng</a:t>
            </a:r>
            <a:r>
              <a:rPr lang="en-US" sz="3200" dirty="0"/>
              <a:t> </a:t>
            </a:r>
            <a:r>
              <a:rPr lang="en-US" sz="3200" dirty="0" err="1"/>
              <a:t>lượng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tín</a:t>
            </a:r>
            <a:r>
              <a:rPr lang="en-US" sz="3200" dirty="0"/>
              <a:t> </a:t>
            </a:r>
            <a:r>
              <a:rPr lang="en-US" sz="3200" dirty="0" err="1"/>
              <a:t>hiệu</a:t>
            </a:r>
            <a:r>
              <a:rPr lang="en-US" sz="3200" dirty="0"/>
              <a:t> </a:t>
            </a:r>
            <a:r>
              <a:rPr lang="en-US" sz="3200" dirty="0" err="1"/>
              <a:t>xoay</a:t>
            </a:r>
            <a:r>
              <a:rPr lang="en-US" sz="3200" dirty="0"/>
              <a:t> </a:t>
            </a:r>
            <a:r>
              <a:rPr lang="en-US" sz="3200" dirty="0" err="1"/>
              <a:t>chiều</a:t>
            </a:r>
            <a:r>
              <a:rPr lang="en-US" sz="3200" dirty="0"/>
              <a:t> </a:t>
            </a:r>
            <a:r>
              <a:rPr lang="en-US" sz="3200" dirty="0" err="1"/>
              <a:t>giữa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mạch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qua </a:t>
            </a:r>
            <a:r>
              <a:rPr lang="en-US" sz="3200" dirty="0" err="1"/>
              <a:t>cảm</a:t>
            </a:r>
            <a:r>
              <a:rPr lang="en-US" sz="3200" dirty="0"/>
              <a:t> </a:t>
            </a:r>
            <a:r>
              <a:rPr lang="en-US" sz="3200" dirty="0" err="1"/>
              <a:t>ứng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endParaRPr lang="en-US" sz="3200" dirty="0"/>
          </a:p>
          <a:p>
            <a:pPr algn="just"/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215F4F-EA4F-4464-9B13-D3F1FD10C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02" y="1690688"/>
            <a:ext cx="709711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8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36F4-F6F5-4A2B-A464-5F9B0E7CE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Từ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nam</a:t>
            </a:r>
            <a:r>
              <a:rPr lang="en-US" b="1" dirty="0"/>
              <a:t> </a:t>
            </a:r>
            <a:r>
              <a:rPr lang="en-US" b="1" dirty="0" err="1"/>
              <a:t>châm</a:t>
            </a:r>
            <a:r>
              <a:rPr lang="en-US" b="1" dirty="0"/>
              <a:t> </a:t>
            </a:r>
            <a:r>
              <a:rPr lang="en-US" b="1" dirty="0" err="1"/>
              <a:t>điện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3CCD-EC4F-4216-893D-7DC9E445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79240" cy="4351338"/>
          </a:xfrm>
        </p:spPr>
        <p:txBody>
          <a:bodyPr>
            <a:normAutofit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 </a:t>
            </a:r>
            <a:r>
              <a:rPr lang="vi-VN" dirty="0">
                <a:latin typeface="Calibri" panose="020F0502020204030204" pitchFamily="34" charset="0"/>
                <a:cs typeface="Calibri" panose="020F0502020204030204" pitchFamily="34" charset="0"/>
              </a:rPr>
              <a:t>Cho một dòng điện tròn (dòng điện có cường độ I chạy trong dây dẫn được uốn thành một vòng tròn tâm O bán kính R). Thiết lập biểu thức xác định cảm ứng từ do dòng điện gây ra tại một điểm M nằm trên trục của vòng dây, cách tâm O một khoảng h.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7AF926-9E1E-4FA9-9323-9FA6AE0F1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840" y="1825625"/>
            <a:ext cx="7376160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51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3928009-C79F-46FF-BFC4-E90F67A82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59" y="1446847"/>
            <a:ext cx="7404481" cy="42547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5EAAC-9158-4ED8-A9E5-716B83B3B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40" y="1446848"/>
            <a:ext cx="5620039" cy="425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21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E8365-9192-405A-BF2C-7093689F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Nếu</a:t>
            </a:r>
            <a:r>
              <a:rPr lang="en-US" b="1" dirty="0"/>
              <a:t>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vòng</a:t>
            </a:r>
            <a:r>
              <a:rPr lang="en-US" b="1" dirty="0"/>
              <a:t> </a:t>
            </a:r>
            <a:r>
              <a:rPr lang="en-US" b="1" dirty="0" err="1"/>
              <a:t>dây</a:t>
            </a:r>
            <a:r>
              <a:rPr lang="en-US" b="1" dirty="0"/>
              <a:t> </a:t>
            </a:r>
            <a:r>
              <a:rPr lang="en-US" b="1" dirty="0" err="1"/>
              <a:t>bằng</a:t>
            </a:r>
            <a:r>
              <a:rPr lang="en-US" b="1" dirty="0"/>
              <a:t> </a:t>
            </a:r>
            <a:r>
              <a:rPr lang="en-US" b="1" dirty="0" err="1"/>
              <a:t>cuộn</a:t>
            </a:r>
            <a:r>
              <a:rPr lang="en-US" b="1" dirty="0"/>
              <a:t> </a:t>
            </a:r>
            <a:r>
              <a:rPr lang="en-US" b="1" dirty="0" err="1"/>
              <a:t>dây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58701-7673-44BC-9A94-C65E8842C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35" y="1646669"/>
            <a:ext cx="4759008" cy="35646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B1F2A8-E8DE-4B71-863E-50563A3D9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618" y="5222810"/>
            <a:ext cx="6642441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53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EDF0-A1C9-4599-B264-4E346C33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877DA-E885-4A83-A395-70D9FD617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A)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endParaRPr lang="en-US" dirty="0"/>
          </a:p>
          <a:p>
            <a:r>
              <a:rPr lang="en-US" dirty="0"/>
              <a:t>B)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DAF597-CB86-4D65-B70A-7AD0F57FF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928" y="1825625"/>
            <a:ext cx="7020210" cy="39488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B63E7B-59B9-402B-BFA4-AB0D44BF118E}"/>
                  </a:ext>
                </a:extLst>
              </p:cNvPr>
              <p:cNvSpPr txBox="1"/>
              <p:nvPr/>
            </p:nvSpPr>
            <p:spPr>
              <a:xfrm>
                <a:off x="1666240" y="2991572"/>
                <a:ext cx="2997200" cy="87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B63E7B-59B9-402B-BFA4-AB0D44BF1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40" y="2991572"/>
                <a:ext cx="2997200" cy="874855"/>
              </a:xfrm>
              <a:prstGeom prst="rect">
                <a:avLst/>
              </a:prstGeom>
              <a:blipFill>
                <a:blip r:embed="rId3"/>
                <a:stretch>
                  <a:fillRect l="-10163" t="-2797" b="-20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755C2C-9A93-43D6-9F49-CE6B634FCD82}"/>
                  </a:ext>
                </a:extLst>
              </p:cNvPr>
              <p:cNvSpPr txBox="1"/>
              <p:nvPr/>
            </p:nvSpPr>
            <p:spPr>
              <a:xfrm>
                <a:off x="1666240" y="4377299"/>
                <a:ext cx="3078480" cy="874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4000" dirty="0"/>
                  <a:t>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4000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755C2C-9A93-43D6-9F49-CE6B634F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240" y="4377299"/>
                <a:ext cx="3078480" cy="874855"/>
              </a:xfrm>
              <a:prstGeom prst="rect">
                <a:avLst/>
              </a:prstGeom>
              <a:blipFill>
                <a:blip r:embed="rId4"/>
                <a:stretch>
                  <a:fillRect l="-9901" t="-2083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591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6728-89B2-4025-AE7B-10952D8A5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Nguyên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của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endParaRPr lang="en-US" b="1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814C290-AD13-4AAE-93A7-DE2834FED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thép</a:t>
            </a:r>
            <a:endParaRPr lang="en-US" dirty="0"/>
          </a:p>
          <a:p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</a:t>
            </a:r>
          </a:p>
          <a:p>
            <a:r>
              <a:rPr lang="en-US" dirty="0" err="1"/>
              <a:t>Vỏ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EFFE32-F400-4E02-9E7F-CC09B23F0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447" y="1825625"/>
            <a:ext cx="5737353" cy="406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4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AFC0-D825-4C09-A495-D6E0ECB4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9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B) </a:t>
            </a:r>
            <a:r>
              <a:rPr lang="en-US" sz="3600" b="1" dirty="0" err="1"/>
              <a:t>Tại</a:t>
            </a:r>
            <a:r>
              <a:rPr lang="en-US" sz="3600" b="1" dirty="0"/>
              <a:t> </a:t>
            </a:r>
            <a:r>
              <a:rPr lang="en-US" sz="3600" b="1" dirty="0" err="1"/>
              <a:t>sao</a:t>
            </a:r>
            <a:r>
              <a:rPr lang="en-US" sz="3600" b="1" dirty="0"/>
              <a:t> </a:t>
            </a:r>
            <a:r>
              <a:rPr lang="en-US" sz="3600" b="1" dirty="0" err="1"/>
              <a:t>xảy</a:t>
            </a:r>
            <a:r>
              <a:rPr lang="en-US" sz="3600" b="1" dirty="0"/>
              <a:t> ra </a:t>
            </a:r>
            <a:r>
              <a:rPr lang="en-US" sz="3600" b="1" dirty="0" err="1"/>
              <a:t>hiện</a:t>
            </a:r>
            <a:r>
              <a:rPr lang="en-US" sz="3600" b="1" dirty="0"/>
              <a:t> </a:t>
            </a:r>
            <a:r>
              <a:rPr lang="en-US" sz="3600" b="1" dirty="0" err="1"/>
              <a:t>tượng</a:t>
            </a:r>
            <a:r>
              <a:rPr lang="en-US" sz="3600" b="1" dirty="0"/>
              <a:t> hao </a:t>
            </a:r>
            <a:r>
              <a:rPr lang="en-US" sz="3600" b="1" dirty="0" err="1"/>
              <a:t>phí</a:t>
            </a:r>
            <a:r>
              <a:rPr lang="en-US" sz="3600" b="1" dirty="0"/>
              <a:t> </a:t>
            </a:r>
            <a:r>
              <a:rPr lang="en-US" sz="3600" b="1" dirty="0" err="1"/>
              <a:t>về</a:t>
            </a:r>
            <a:r>
              <a:rPr lang="en-US" sz="3600" b="1" dirty="0"/>
              <a:t> </a:t>
            </a:r>
            <a:r>
              <a:rPr lang="en-US" sz="3600" b="1" dirty="0" err="1"/>
              <a:t>mặt</a:t>
            </a:r>
            <a:r>
              <a:rPr lang="en-US" sz="3600" b="1" dirty="0"/>
              <a:t> </a:t>
            </a:r>
            <a:r>
              <a:rPr lang="en-US" sz="3600" b="1" dirty="0" err="1"/>
              <a:t>từ</a:t>
            </a:r>
            <a:r>
              <a:rPr lang="en-US" sz="3600" b="1" dirty="0"/>
              <a:t> </a:t>
            </a:r>
            <a:r>
              <a:rPr lang="en-US" sz="3600" b="1" dirty="0" err="1"/>
              <a:t>trường</a:t>
            </a:r>
            <a:endParaRPr lang="en-US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9CF6B5-EB42-48DA-A1A1-A9F5522FC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6200"/>
            <a:ext cx="5129956" cy="2885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EF09B9-63FB-46BC-8449-CF807B70F1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844" y="1986200"/>
            <a:ext cx="5129956" cy="2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4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CDB278A-4D5D-481C-9C4F-4E38E9253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0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khắc</a:t>
            </a:r>
            <a:r>
              <a:rPr lang="en-US" sz="3200" dirty="0"/>
              <a:t> </a:t>
            </a:r>
            <a:r>
              <a:rPr lang="en-US" sz="3200" dirty="0" err="1"/>
              <a:t>phục</a:t>
            </a:r>
            <a:r>
              <a:rPr lang="en-US" sz="3200" dirty="0"/>
              <a:t>: </a:t>
            </a:r>
          </a:p>
          <a:p>
            <a:pPr marL="0" indent="0">
              <a:buNone/>
            </a:pPr>
            <a:r>
              <a:rPr lang="en-US" sz="3200" dirty="0"/>
              <a:t>-</a:t>
            </a:r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lõi</a:t>
            </a:r>
            <a:r>
              <a:rPr lang="en-US" sz="3200" dirty="0"/>
              <a:t> </a:t>
            </a:r>
            <a:r>
              <a:rPr lang="en-US" sz="3200" dirty="0" err="1"/>
              <a:t>thép</a:t>
            </a:r>
            <a:endParaRPr lang="en-US" sz="3200" dirty="0"/>
          </a:p>
          <a:p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kiện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3200" dirty="0"/>
              <a:t>-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bằng</a:t>
            </a:r>
            <a:r>
              <a:rPr lang="en-US" sz="3200" dirty="0"/>
              <a:t> </a:t>
            </a:r>
            <a:r>
              <a:rPr lang="en-US" sz="3200" dirty="0" err="1"/>
              <a:t>vật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dẫn</a:t>
            </a:r>
            <a:r>
              <a:rPr lang="en-US" sz="3200" dirty="0"/>
              <a:t> </a:t>
            </a:r>
            <a:r>
              <a:rPr lang="en-US" sz="3200" dirty="0" err="1"/>
              <a:t>từ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-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lá</a:t>
            </a:r>
            <a:r>
              <a:rPr lang="en-US" sz="3200" dirty="0"/>
              <a:t> </a:t>
            </a:r>
            <a:r>
              <a:rPr lang="en-US" sz="3200" dirty="0" err="1"/>
              <a:t>thép</a:t>
            </a:r>
            <a:r>
              <a:rPr lang="en-US" sz="3200" dirty="0"/>
              <a:t> </a:t>
            </a:r>
            <a:r>
              <a:rPr lang="en-US" sz="3200" dirty="0" err="1"/>
              <a:t>mỏng</a:t>
            </a:r>
            <a:r>
              <a:rPr lang="en-US" sz="3200" dirty="0"/>
              <a:t>, </a:t>
            </a:r>
            <a:r>
              <a:rPr lang="en-US" sz="3200" dirty="0" err="1"/>
              <a:t>cách</a:t>
            </a:r>
            <a:r>
              <a:rPr lang="en-US" sz="3200" dirty="0"/>
              <a:t> </a:t>
            </a:r>
            <a:r>
              <a:rPr lang="en-US" sz="3200" dirty="0" err="1"/>
              <a:t>điện</a:t>
            </a:r>
            <a:endParaRPr lang="en-US" sz="3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F9BF01B-8F0D-4A37-9617-4E634F0AFF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00" y="181530"/>
            <a:ext cx="5773281" cy="32474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73B3812-F5B0-4F0E-9828-588E4DF98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000" y="3346448"/>
            <a:ext cx="5773280" cy="324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1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8DC6-9DAD-4D75-BDA3-821FBDB2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</a:t>
            </a:r>
            <a:r>
              <a:rPr lang="en-US" b="1" dirty="0" err="1"/>
              <a:t>loại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b="1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áp</a:t>
            </a:r>
            <a:r>
              <a:rPr lang="en-US" b="1" dirty="0"/>
              <a:t> </a:t>
            </a:r>
            <a:r>
              <a:rPr lang="en-US" b="1" dirty="0" err="1"/>
              <a:t>khác</a:t>
            </a:r>
            <a:r>
              <a:rPr lang="en-US" b="1" dirty="0"/>
              <a:t> </a:t>
            </a:r>
            <a:r>
              <a:rPr lang="en-US" b="1" dirty="0" err="1"/>
              <a:t>và</a:t>
            </a:r>
            <a:r>
              <a:rPr lang="en-US" b="1" dirty="0"/>
              <a:t> </a:t>
            </a:r>
            <a:r>
              <a:rPr lang="en-US" b="1" dirty="0" err="1"/>
              <a:t>cấu</a:t>
            </a:r>
            <a:r>
              <a:rPr lang="en-US" b="1" dirty="0"/>
              <a:t> </a:t>
            </a:r>
            <a:r>
              <a:rPr lang="en-US" b="1" dirty="0" err="1"/>
              <a:t>tạo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8EDA6-F7CE-460F-ADFA-854CD0032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1 </a:t>
            </a:r>
            <a:r>
              <a:rPr lang="en-US" dirty="0" err="1"/>
              <a:t>pha</a:t>
            </a:r>
            <a:endParaRPr lang="en-US" dirty="0"/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3 </a:t>
            </a:r>
            <a:r>
              <a:rPr lang="en-US" dirty="0" err="1"/>
              <a:t>pha</a:t>
            </a:r>
            <a:endParaRPr lang="en-US" dirty="0"/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ngẫu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D0CF6-24A1-4006-B8CB-77E11C37FB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02447"/>
            <a:ext cx="4157999" cy="24745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28ED68-0B4E-4F4D-A775-27A9616FB9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855" y="1825624"/>
            <a:ext cx="2800133" cy="3404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23C58E-2F43-48F7-A51D-EE99F8B94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71" y="1825625"/>
            <a:ext cx="2874216" cy="340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6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226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V. TÌM HIỂU VỀ MÁY BIẾN ÁP</vt:lpstr>
      <vt:lpstr>1. Từ trường của nam châm điện</vt:lpstr>
      <vt:lpstr>PowerPoint Presentation</vt:lpstr>
      <vt:lpstr>Nếu thay vòng dây bằng cuộn dây</vt:lpstr>
      <vt:lpstr>2. Nguyên lý hoạt động của máy biến áp</vt:lpstr>
      <vt:lpstr>3. Nguyên lý cấu tạo của máy biến áp</vt:lpstr>
      <vt:lpstr>B) Tại sao xảy ra hiện tượng hao phí về mặt từ trường</vt:lpstr>
      <vt:lpstr>PowerPoint Presentation</vt:lpstr>
      <vt:lpstr>Một số loại máy biến áp khác và cấu tạo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V. TÌM HIỂU VỀ MÁY BIẾN ÁP</dc:title>
  <dc:creator>Quý</dc:creator>
  <cp:lastModifiedBy>Quý</cp:lastModifiedBy>
  <cp:revision>10</cp:revision>
  <dcterms:created xsi:type="dcterms:W3CDTF">2021-12-26T09:33:30Z</dcterms:created>
  <dcterms:modified xsi:type="dcterms:W3CDTF">2021-12-27T13:50:54Z</dcterms:modified>
</cp:coreProperties>
</file>