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02AD-38C0-42D3-A549-B2D92A5A6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98E6B-D479-440E-95C0-92EB248B6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92D3-CF50-40AF-942E-F667627C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FC2F-D3BF-4C3F-9BFE-D0A6A1721EC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B8637-1088-4C9D-918C-39F62DFC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F1ED6-7ADB-4257-994D-4BE11930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1D97-B1DA-4E9B-81F0-4032EDDC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8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B367-8BAA-4433-A7B4-880E1E05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D41C7-58EE-44FD-B9AF-4DE88D7C9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3678E-D763-4F78-8AF3-205F958F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FC2F-D3BF-4C3F-9BFE-D0A6A1721EC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53EAC-32B4-4511-B0A6-4F0CCF16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31B3-5B3E-47B5-9F78-5F58A6D1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1D97-B1DA-4E9B-81F0-4032EDDC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EDE216-80A9-43CC-9A5D-6D2C3CC89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DA08A-E022-403A-9D52-5D2AB91F6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5901E-E4A4-4555-A66E-C3FF6BF0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FC2F-D3BF-4C3F-9BFE-D0A6A1721EC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E74F4-0D50-43AD-B983-0DC6F739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D93E-2C0D-4E0E-8491-EC697F7F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1D97-B1DA-4E9B-81F0-4032EDDC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6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AA93-AFF5-4B22-9D5C-3053B5ED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5A6D-D7B5-40B1-A83B-1F1A410CD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D12EC-BDD1-46DA-AC71-25C0EE8C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FC2F-D3BF-4C3F-9BFE-D0A6A1721EC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7542D-0235-4CE7-89AB-CFA3F26F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00B14-2A5F-4A45-819B-EEAF4663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1D97-B1DA-4E9B-81F0-4032EDDC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1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0F82-3DF0-4525-AA68-23FB9D20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7D95-70BB-47DB-B844-4E8F7081A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CB67A-F595-4CC5-9156-BABE7E50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FC2F-D3BF-4C3F-9BFE-D0A6A1721EC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EB1FD-9B92-4291-BDE2-95A20AE1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32B2-0B08-4062-90ED-4E9C8CBF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1D97-B1DA-4E9B-81F0-4032EDDC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3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2335-8DC1-4FDB-AF7E-8821E67C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AF10-0A35-42AD-B8D2-FABD0FB0C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A8AEB-DDA1-4F9C-8EA3-56878CDBD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A9637-EF8A-4E09-A055-26F8949B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FC2F-D3BF-4C3F-9BFE-D0A6A1721EC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DB550-3A3F-48B0-A469-523FFA60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06B6E-07FB-46EB-AFCE-EAFA8021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1D97-B1DA-4E9B-81F0-4032EDDC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6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AE72-62E6-4DB0-AD76-ED4317DF2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74AAF-FAB1-42DE-A2EB-7CB7F9B8E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8A046-3257-46B9-A284-C7EDD6788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008E7-8C3E-448C-BCE0-F4BFC4F68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317EB-BD55-40F8-97D9-2C94F93EF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4C69B-62E9-436F-BB4F-8B8DA223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FC2F-D3BF-4C3F-9BFE-D0A6A1721EC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E321F-F775-4FEE-BC8A-BFB7A358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116D2-1835-418A-8C27-BB3F4B56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1D97-B1DA-4E9B-81F0-4032EDDC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6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C634-4A71-4615-A585-C85998C9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6696B-1959-4DD8-95B0-876219B8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FC2F-D3BF-4C3F-9BFE-D0A6A1721EC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912C8-84DF-4F73-8CD5-22DDA68B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867FC-367C-4EDA-9264-563E7188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1D97-B1DA-4E9B-81F0-4032EDDC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8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A63A3-07D8-4A29-88AD-5A838273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FC2F-D3BF-4C3F-9BFE-D0A6A1721EC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27B13-F945-4FEA-A841-FC5F0205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DB910-3482-4859-944B-4BFC7293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1D97-B1DA-4E9B-81F0-4032EDDC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4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675A-D210-4C57-B1B6-2FE8ED53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583D-67FA-4371-95BE-08407F29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6DF4-7F7C-4A89-A1F1-94B6F5DF8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BDE76-B2C2-4535-AA7B-8BE1A638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FC2F-D3BF-4C3F-9BFE-D0A6A1721EC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05EFB-2B8D-4823-99AE-E05E3972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9E882-6458-4FB6-A2BC-013FA574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1D97-B1DA-4E9B-81F0-4032EDDC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6B3F-1E49-4392-AA27-AD17591C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6DB5F-82E7-4361-A619-C3797CA88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F24A4-6508-4A91-8425-C0AA2281C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89FC2-92F1-4813-9573-64BA53AD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FC2F-D3BF-4C3F-9BFE-D0A6A1721EC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B45D-2A64-4D39-B1E4-34AD80CA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65AF8-3BA1-48BF-A74F-DB09A6D8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1D97-B1DA-4E9B-81F0-4032EDDC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6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617E6-171A-44C4-877C-69D1269C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A8A7F-0A22-43B9-BF52-1401A2392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28E1-5F48-4248-B8A7-E9A5A3009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6FC2F-D3BF-4C3F-9BFE-D0A6A1721EC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743D6-E1C5-433B-A135-5D5BD4006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454C5-06F4-4D24-96EA-930A684BC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21D97-B1DA-4E9B-81F0-4032EDDC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3506-F746-415C-A4D5-8D211790B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-1030129"/>
            <a:ext cx="10769600" cy="2982277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II. HỆ THỐNG CHỐNG BÓ CỨNG PHANH – ABS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AD7AE-18E0-4778-BEAA-AAE139C6B0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9DDFB-615E-4956-B33A-979F2D159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63090"/>
            <a:ext cx="7620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1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9FEF-3DDC-4F66-814C-66A7E881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GIẢI PHÁP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C27229-CA88-499D-94CD-60F49DD2A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239" y="1487488"/>
            <a:ext cx="6083521" cy="4679632"/>
          </a:xfrm>
        </p:spPr>
      </p:pic>
    </p:spTree>
    <p:extLst>
      <p:ext uri="{BB962C8B-B14F-4D97-AF65-F5344CB8AC3E}">
        <p14:creationId xmlns:p14="http://schemas.microsoft.com/office/powerpoint/2010/main" val="329088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287B-8AD1-40A3-800D-B6BD62E3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440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8291-F252-44E3-8B58-F95C42E6C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9968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Anti-lock Brake System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306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E50F-0735-4355-911E-57BE9816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41F43-2FD0-4648-8A9D-4F33B52C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ABS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E2A2E-9448-4393-A196-C4193CE70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825625"/>
            <a:ext cx="5715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2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155C-28A1-42BE-902B-3401ED87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Van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phanh</a:t>
            </a:r>
            <a:r>
              <a:rPr lang="en-US" dirty="0"/>
              <a:t> ABS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6C5AD3-4E7E-46A1-A9C2-40F9CAB08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269" y="1690688"/>
            <a:ext cx="6019461" cy="3901281"/>
          </a:xfrm>
        </p:spPr>
      </p:pic>
    </p:spTree>
    <p:extLst>
      <p:ext uri="{BB962C8B-B14F-4D97-AF65-F5344CB8AC3E}">
        <p14:creationId xmlns:p14="http://schemas.microsoft.com/office/powerpoint/2010/main" val="153235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1204-63E8-406D-8D47-867CBC0F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Bơm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phanh</a:t>
            </a:r>
            <a:r>
              <a:rPr lang="en-US" dirty="0"/>
              <a:t> ABS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8C9975-236D-43DB-B2FB-84AAB9714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601" y="1690688"/>
            <a:ext cx="6246797" cy="4667250"/>
          </a:xfrm>
        </p:spPr>
      </p:pic>
    </p:spTree>
    <p:extLst>
      <p:ext uri="{BB962C8B-B14F-4D97-AF65-F5344CB8AC3E}">
        <p14:creationId xmlns:p14="http://schemas.microsoft.com/office/powerpoint/2010/main" val="218027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9462-E028-4090-8BD1-F09F7F03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97947C-00E6-4704-BA47-E6EFEE94D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57" y="1325563"/>
            <a:ext cx="5185285" cy="4726226"/>
          </a:xfrm>
        </p:spPr>
      </p:pic>
    </p:spTree>
    <p:extLst>
      <p:ext uri="{BB962C8B-B14F-4D97-AF65-F5344CB8AC3E}">
        <p14:creationId xmlns:p14="http://schemas.microsoft.com/office/powerpoint/2010/main" val="120058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E3A7-F77A-4BD2-AF77-612177D9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1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Hệ</a:t>
            </a:r>
            <a:r>
              <a:rPr lang="en-US" sz="4000" dirty="0"/>
              <a:t> </a:t>
            </a:r>
            <a:r>
              <a:rPr lang="en-US" sz="4000" dirty="0" err="1"/>
              <a:t>thống</a:t>
            </a:r>
            <a:r>
              <a:rPr lang="en-US" sz="4000" dirty="0"/>
              <a:t> </a:t>
            </a:r>
            <a:r>
              <a:rPr lang="en-US" sz="4000" dirty="0" err="1"/>
              <a:t>phanh</a:t>
            </a:r>
            <a:r>
              <a:rPr lang="en-US" sz="4000" dirty="0"/>
              <a:t> ABS </a:t>
            </a:r>
            <a:r>
              <a:rPr lang="en-US" sz="4000" dirty="0" err="1"/>
              <a:t>cơ</a:t>
            </a:r>
            <a:r>
              <a:rPr lang="en-US" sz="4000" dirty="0"/>
              <a:t> </a:t>
            </a:r>
            <a:r>
              <a:rPr lang="en-US" sz="4000" dirty="0" err="1"/>
              <a:t>bản</a:t>
            </a:r>
            <a:r>
              <a:rPr lang="en-US" sz="4000" dirty="0"/>
              <a:t> </a:t>
            </a:r>
            <a:r>
              <a:rPr lang="en-US" sz="4000" dirty="0" err="1"/>
              <a:t>bị</a:t>
            </a:r>
            <a:r>
              <a:rPr lang="en-US" sz="4000" dirty="0"/>
              <a:t> </a:t>
            </a:r>
            <a:r>
              <a:rPr lang="en-US" sz="4000" dirty="0" err="1"/>
              <a:t>ảnh</a:t>
            </a:r>
            <a:r>
              <a:rPr lang="en-US" sz="4000" dirty="0"/>
              <a:t> </a:t>
            </a:r>
            <a:r>
              <a:rPr lang="en-US" sz="4000" dirty="0" err="1"/>
              <a:t>hưởng</a:t>
            </a:r>
            <a:endParaRPr lang="en-US"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729F9D-9FFF-4034-AADF-54B2BDE7B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465"/>
            <a:ext cx="10515600" cy="4351338"/>
          </a:xfrm>
        </p:spPr>
        <p:txBody>
          <a:bodyPr/>
          <a:lstStyle/>
          <a:p>
            <a:pPr algn="ctr"/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phanh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4295CE-5269-41EE-80B2-08807328F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52943"/>
            <a:ext cx="7620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4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EFEA-34FD-4916-B9DF-35E4CD5E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Phanh</a:t>
            </a:r>
            <a:r>
              <a:rPr lang="en-US" sz="4000" dirty="0"/>
              <a:t> </a:t>
            </a:r>
            <a:r>
              <a:rPr lang="en-US" sz="4000" dirty="0" err="1"/>
              <a:t>bị</a:t>
            </a:r>
            <a:r>
              <a:rPr lang="en-US" sz="4000" dirty="0"/>
              <a:t> </a:t>
            </a:r>
            <a:r>
              <a:rPr lang="en-US" sz="4000" dirty="0" err="1"/>
              <a:t>kéo</a:t>
            </a:r>
            <a:r>
              <a:rPr lang="en-US" sz="4000" dirty="0"/>
              <a:t> </a:t>
            </a:r>
            <a:r>
              <a:rPr lang="en-US" sz="4000" dirty="0" err="1"/>
              <a:t>lệch</a:t>
            </a:r>
            <a:r>
              <a:rPr lang="en-US" sz="4000" dirty="0"/>
              <a:t> </a:t>
            </a:r>
            <a:r>
              <a:rPr lang="en-US" sz="4000" dirty="0" err="1"/>
              <a:t>về</a:t>
            </a:r>
            <a:r>
              <a:rPr lang="en-US" sz="4000" dirty="0"/>
              <a:t> </a:t>
            </a:r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bên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F84914-66B4-40BB-A9DE-6191E4F2A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98" y="1690688"/>
            <a:ext cx="7913404" cy="4431506"/>
          </a:xfrm>
        </p:spPr>
      </p:pic>
    </p:spTree>
    <p:extLst>
      <p:ext uri="{BB962C8B-B14F-4D97-AF65-F5344CB8AC3E}">
        <p14:creationId xmlns:p14="http://schemas.microsoft.com/office/powerpoint/2010/main" val="364159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F290-67D5-4F77-AD84-A01E69F1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hanh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tiếng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kêu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ồn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rất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thường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cấu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phanh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B3DEEF-BE4C-48E2-8322-1DEE2AD1C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714" y="1665446"/>
            <a:ext cx="6436572" cy="4827429"/>
          </a:xfrm>
        </p:spPr>
      </p:pic>
    </p:spTree>
    <p:extLst>
      <p:ext uri="{BB962C8B-B14F-4D97-AF65-F5344CB8AC3E}">
        <p14:creationId xmlns:p14="http://schemas.microsoft.com/office/powerpoint/2010/main" val="184481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82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II. HỆ THỐNG CHỐNG BÓ CỨNG PHANH – ABS </vt:lpstr>
      <vt:lpstr>Khái niệm</vt:lpstr>
      <vt:lpstr>Cấu tạo:</vt:lpstr>
      <vt:lpstr>Van thủy lực của phanh ABS</vt:lpstr>
      <vt:lpstr>Bơm thủy lực của phanh ABS </vt:lpstr>
      <vt:lpstr>Nguyên lý hoạt động</vt:lpstr>
      <vt:lpstr>Hệ thống phanh ABS cơ bản bị ảnh hưởng</vt:lpstr>
      <vt:lpstr>Phanh bị kéo lệch về một bên</vt:lpstr>
      <vt:lpstr>Phanh có tiếng kêu ồn rất khác thường ở cơ cấu phanh</vt:lpstr>
      <vt:lpstr>GIẢI PHÁP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II. HỆ THỐNG CHỐNG BÓ CỨNG PHANH – ABS </dc:title>
  <dc:creator>Quý</dc:creator>
  <cp:lastModifiedBy>Quý</cp:lastModifiedBy>
  <cp:revision>1</cp:revision>
  <dcterms:created xsi:type="dcterms:W3CDTF">2021-12-20T17:18:16Z</dcterms:created>
  <dcterms:modified xsi:type="dcterms:W3CDTF">2021-12-20T17:57:56Z</dcterms:modified>
</cp:coreProperties>
</file>