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D436-FBAB-4B42-B0D1-81BCD303C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381AA-13DA-459F-B576-3B42153AC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6BDE7-F27A-42FB-A9CA-824BC8DD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9ED0-B0A7-40D7-AF9D-EFC361194B39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4BE91-50D9-4C9E-9829-C5F75866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DA138-83D4-4FCF-8D42-A252AF98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7ADD-BC35-4071-9A56-8288D623C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0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09E8-8C8F-40E5-84DC-FFAE69CC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77698-91F0-4A24-A44B-D44D38A01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506F4-E7F7-412E-94D6-E94D445D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9ED0-B0A7-40D7-AF9D-EFC361194B39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446C1-3362-4391-9EB7-3AE6ABFF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3877B-D361-4422-A49D-15A4D939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7ADD-BC35-4071-9A56-8288D623C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04F3B-6B60-4E23-8EC5-6D948666C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662F5-F095-4B50-B585-2E8529372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90015-230E-4D5C-A234-A1DBAAD1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9ED0-B0A7-40D7-AF9D-EFC361194B39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C7E59-0D5B-4F39-A282-4EEE15EE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E3BB8-AFF2-47D2-950C-6EDB5D66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7ADD-BC35-4071-9A56-8288D623C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6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89155-701B-46F3-93E0-47972B07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BE8AA-F717-4781-B03E-E5F9BE9A4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C74D9-222F-4F53-8575-D0CF1078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9ED0-B0A7-40D7-AF9D-EFC361194B39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8A99F-7431-44C2-9882-CE6CD0D5C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CA11E-4330-45EF-9461-7D09E498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7ADD-BC35-4071-9A56-8288D623C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85D-7278-424E-AF28-3D508C079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2ACEC-87DB-4449-814F-575C6A617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508E9-0134-48E7-A956-3FBD5CC2A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9ED0-B0A7-40D7-AF9D-EFC361194B39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37776-E43E-4B00-AE5B-85D32D66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ED633-FDC2-4814-A4CB-AC56778F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7ADD-BC35-4071-9A56-8288D623C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2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77C0-6937-4C43-B5DD-67ABC515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1E2FB-3960-4BA1-876B-FCA01C62B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25913-9C1E-4CE8-8239-BD8C8F995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4AFE5-0DB1-4723-B411-F44958D1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9ED0-B0A7-40D7-AF9D-EFC361194B39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FD577-BF9D-423D-8C04-D73D23F0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A8FB8-5A6D-4A19-988D-F9E78A0F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7ADD-BC35-4071-9A56-8288D623C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7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02FD-7F76-4B2C-A21A-C77421E5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9FB8E-04BA-4F3E-952B-E6E7CDA34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8D27F-E44F-46A9-8B48-7FD5D38CD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9AE94C-A5E3-45A9-8AB7-82CF10E2C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E9EA4-1DFE-4746-8DB1-0167B060B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FF8E9-8FF1-4203-A652-558C49CE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9ED0-B0A7-40D7-AF9D-EFC361194B39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7C204-D934-4556-BFC6-4940DCAC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EA9E39-D9E5-439F-AEBD-4D1CBDD2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7ADD-BC35-4071-9A56-8288D623C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0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B3E7-78C8-404A-B93E-93680D11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235DC-5E85-4EF9-9BA9-E567696F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9ED0-B0A7-40D7-AF9D-EFC361194B39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71C16-0C9C-4116-A96A-1B4E40FD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CEC9D-EF80-41DA-ABB0-4E763818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7ADD-BC35-4071-9A56-8288D623C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1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F60968-CD48-4EC7-BA64-879BB5FA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9ED0-B0A7-40D7-AF9D-EFC361194B39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DAB12D-41A8-4D54-863E-24DBAD9A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EE2B7-80EA-4143-94ED-57D88BB5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7ADD-BC35-4071-9A56-8288D623C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3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F58F-24C9-479E-A092-215E36889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3226D-704B-4E9A-8770-9802BE54C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3D61A-0D84-459D-A2EE-5F822177D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F9D2-4138-420E-B52B-43023B6C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9ED0-B0A7-40D7-AF9D-EFC361194B39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3DD03-A66B-4442-B409-C997DE65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50E1C-33E4-400C-8780-9E3E05EE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7ADD-BC35-4071-9A56-8288D623C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7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C792-4C53-484E-BCE9-62E392708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02DD4A-1A79-4CC1-9750-66464A08F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F615C-CE11-4DBC-B359-C7D47E4E6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87724-5871-40A1-864A-B694C28C4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69ED0-B0A7-40D7-AF9D-EFC361194B39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AAA38-A4E5-465D-BFAE-99E828B4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5BEA8-7E9E-494B-9AF8-7ED7874D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7ADD-BC35-4071-9A56-8288D623C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24000">
              <a:schemeClr val="accent3">
                <a:lumMod val="0"/>
                <a:lumOff val="100000"/>
              </a:schemeClr>
            </a:gs>
            <a:gs pos="84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07C9E-CA0C-4EEC-B2B1-06D020F1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AEE12-A851-4125-BE32-E0E397D52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26128-386C-447B-91BC-789C01AF9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69ED0-B0A7-40D7-AF9D-EFC361194B39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6FDDA-5637-40A0-B877-F5E2F03D8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03E8E-18C6-4577-BE0E-14E459D15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87ADD-BC35-4071-9A56-8288D623C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3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988B-0B7F-4BFE-AB6E-DB80845A3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6480" y="274637"/>
            <a:ext cx="10099040" cy="1325563"/>
          </a:xfrm>
        </p:spPr>
        <p:txBody>
          <a:bodyPr/>
          <a:lstStyle/>
          <a:p>
            <a:r>
              <a:rPr lang="en-US" b="1" dirty="0"/>
              <a:t>IV. MÁY GIA TỐC VAN DE GRAFF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6D1EC-4BF7-4B16-A39B-C9907D07E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184400" y="1965642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ĐỊNH NGHĨA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E813E-F0FF-4446-BC76-3D4C9D9DE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120" y="1965642"/>
            <a:ext cx="6883400" cy="387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8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D573-E225-4C3B-8829-A08D7B34F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58620" y="555699"/>
            <a:ext cx="9144000" cy="1071563"/>
          </a:xfrm>
        </p:spPr>
        <p:txBody>
          <a:bodyPr/>
          <a:lstStyle/>
          <a:p>
            <a:pPr algn="ctr"/>
            <a:r>
              <a:rPr lang="en-US" b="1" dirty="0"/>
              <a:t>CẤU TẠO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CF6C532E-DDF0-42AA-AEB9-135FF5D71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46500"/>
            <a:ext cx="9144000" cy="3812619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thế</a:t>
            </a:r>
            <a:r>
              <a:rPr lang="en-US" sz="3200" dirty="0"/>
              <a:t> </a:t>
            </a:r>
          </a:p>
          <a:p>
            <a:pPr algn="l"/>
            <a:r>
              <a:rPr lang="en-US" sz="3200" dirty="0" err="1"/>
              <a:t>Bộ</a:t>
            </a:r>
            <a:r>
              <a:rPr lang="en-US" sz="3200" dirty="0"/>
              <a:t> </a:t>
            </a:r>
            <a:r>
              <a:rPr lang="en-US" sz="3200" dirty="0" err="1"/>
              <a:t>phận</a:t>
            </a:r>
            <a:r>
              <a:rPr lang="en-US" sz="3200" dirty="0"/>
              <a:t> </a:t>
            </a:r>
            <a:r>
              <a:rPr lang="en-US" sz="3200" dirty="0" err="1"/>
              <a:t>lưu</a:t>
            </a:r>
            <a:r>
              <a:rPr lang="en-US" sz="3200" dirty="0"/>
              <a:t> </a:t>
            </a:r>
            <a:r>
              <a:rPr lang="en-US" sz="3200" dirty="0" err="1"/>
              <a:t>chỉnh</a:t>
            </a:r>
            <a:endParaRPr lang="en-US" sz="3200" dirty="0"/>
          </a:p>
          <a:p>
            <a:pPr algn="l"/>
            <a:r>
              <a:rPr lang="en-US" sz="3200" dirty="0" err="1"/>
              <a:t>Tụ</a:t>
            </a:r>
            <a:endParaRPr lang="en-US" sz="3200" dirty="0"/>
          </a:p>
          <a:p>
            <a:pPr algn="l"/>
            <a:r>
              <a:rPr lang="en-US" sz="3200" dirty="0" err="1"/>
              <a:t>Quả</a:t>
            </a:r>
            <a:r>
              <a:rPr lang="en-US" sz="3200" dirty="0"/>
              <a:t> </a:t>
            </a:r>
            <a:r>
              <a:rPr lang="en-US" sz="3200" dirty="0" err="1"/>
              <a:t>cầu</a:t>
            </a:r>
            <a:r>
              <a:rPr lang="en-US" sz="3200" dirty="0"/>
              <a:t> </a:t>
            </a:r>
            <a:r>
              <a:rPr lang="en-US" sz="3200" dirty="0" err="1"/>
              <a:t>kim</a:t>
            </a:r>
            <a:r>
              <a:rPr lang="en-US" sz="3200" dirty="0"/>
              <a:t> </a:t>
            </a:r>
            <a:r>
              <a:rPr lang="en-US" sz="3200" dirty="0" err="1"/>
              <a:t>loại</a:t>
            </a:r>
            <a:r>
              <a:rPr lang="en-US" sz="3200" dirty="0"/>
              <a:t> </a:t>
            </a:r>
            <a:r>
              <a:rPr lang="en-US" sz="3200" dirty="0" err="1"/>
              <a:t>rỗng</a:t>
            </a:r>
            <a:endParaRPr lang="en-US" sz="3200" dirty="0"/>
          </a:p>
          <a:p>
            <a:pPr algn="l"/>
            <a:r>
              <a:rPr lang="en-US" sz="3200" dirty="0"/>
              <a:t>Hai con </a:t>
            </a:r>
            <a:r>
              <a:rPr lang="en-US" sz="3200" dirty="0" err="1"/>
              <a:t>lăn</a:t>
            </a:r>
            <a:endParaRPr lang="en-US" sz="3200" dirty="0"/>
          </a:p>
          <a:p>
            <a:pPr algn="l"/>
            <a:r>
              <a:rPr lang="en-US" sz="3200" dirty="0"/>
              <a:t>Hai </a:t>
            </a:r>
            <a:r>
              <a:rPr lang="en-US" sz="3200" dirty="0" err="1"/>
              <a:t>mũi</a:t>
            </a:r>
            <a:r>
              <a:rPr lang="en-US" sz="3200" dirty="0"/>
              <a:t> </a:t>
            </a:r>
            <a:r>
              <a:rPr lang="en-US" sz="3200" dirty="0" err="1"/>
              <a:t>nhọn</a:t>
            </a:r>
            <a:endParaRPr lang="en-US" sz="3200" dirty="0"/>
          </a:p>
          <a:p>
            <a:pPr algn="l"/>
            <a:endParaRPr lang="en-US" sz="32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26273FC-DBDC-4649-A73B-8094C696C69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820" y="1600200"/>
            <a:ext cx="4229100" cy="4813938"/>
          </a:xfrm>
        </p:spPr>
      </p:pic>
    </p:spTree>
    <p:extLst>
      <p:ext uri="{BB962C8B-B14F-4D97-AF65-F5344CB8AC3E}">
        <p14:creationId xmlns:p14="http://schemas.microsoft.com/office/powerpoint/2010/main" val="396924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21EC-161E-4AFF-8903-58258146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NGUYÊN TẮC CHẾ TẠO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C2CC6F-7F3F-4486-88E4-08A112994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331" y="1825625"/>
            <a:ext cx="6419337" cy="4351338"/>
          </a:xfrm>
        </p:spPr>
      </p:pic>
    </p:spTree>
    <p:extLst>
      <p:ext uri="{BB962C8B-B14F-4D97-AF65-F5344CB8AC3E}">
        <p14:creationId xmlns:p14="http://schemas.microsoft.com/office/powerpoint/2010/main" val="246122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4BED-469C-423A-B6EF-8A5F92C0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NGUYÊN LÝ HOẠT ĐỘNG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5DFDCB-31C5-4EDB-97B2-68E818C5E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204" y="1553170"/>
            <a:ext cx="4339592" cy="4939705"/>
          </a:xfrm>
        </p:spPr>
      </p:pic>
    </p:spTree>
    <p:extLst>
      <p:ext uri="{BB962C8B-B14F-4D97-AF65-F5344CB8AC3E}">
        <p14:creationId xmlns:p14="http://schemas.microsoft.com/office/powerpoint/2010/main" val="6651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AE83-99EF-47E1-9E96-8648C3F9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CÔNG DỤNG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991F2D-94EB-4CE7-81F4-0B702F11A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2768"/>
            <a:ext cx="3078480" cy="30438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6FBCDC-4A41-40A5-89ED-67119B460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175" y="3429000"/>
            <a:ext cx="6524625" cy="3257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156EC1-1C92-4AD2-A47C-B958AAC4B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055" y="597612"/>
            <a:ext cx="3276965" cy="218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9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3539-2100-46FF-BA1D-AEF00B45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ƯU ĐIỂM VÀ NHƯỢC ĐIỂM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926DB-7230-4CC8-B022-D213F8183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vi-VN" sz="3200" dirty="0"/>
              <a:t>Nhượ</a:t>
            </a:r>
            <a:r>
              <a:rPr lang="en-US" sz="3200" dirty="0"/>
              <a:t>c </a:t>
            </a:r>
            <a:r>
              <a:rPr lang="en-US" sz="3200" dirty="0" err="1"/>
              <a:t>điểm</a:t>
            </a:r>
            <a:r>
              <a:rPr lang="en-US" sz="3200" dirty="0"/>
              <a:t>: </a:t>
            </a:r>
            <a:r>
              <a:rPr lang="en-US" sz="3200" dirty="0" err="1"/>
              <a:t>năng</a:t>
            </a:r>
            <a:r>
              <a:rPr lang="en-US" sz="3200" dirty="0"/>
              <a:t> </a:t>
            </a:r>
            <a:r>
              <a:rPr lang="en-US" sz="3200" dirty="0" err="1"/>
              <a:t>lượng</a:t>
            </a:r>
            <a:r>
              <a:rPr lang="en-US" sz="3200" dirty="0"/>
              <a:t> chum </a:t>
            </a:r>
            <a:r>
              <a:rPr lang="en-US" sz="3200" dirty="0" err="1"/>
              <a:t>hạt</a:t>
            </a:r>
            <a:r>
              <a:rPr lang="en-US" sz="3200" dirty="0"/>
              <a:t> </a:t>
            </a:r>
            <a:r>
              <a:rPr lang="en-US" sz="3200" dirty="0" err="1"/>
              <a:t>thấp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 err="1"/>
              <a:t>Ưu</a:t>
            </a:r>
            <a:r>
              <a:rPr lang="en-US" sz="3200" dirty="0"/>
              <a:t> </a:t>
            </a:r>
            <a:r>
              <a:rPr lang="en-US" sz="3200" dirty="0" err="1"/>
              <a:t>điểm</a:t>
            </a:r>
            <a:r>
              <a:rPr lang="en-US" sz="3200" dirty="0"/>
              <a:t>: </a:t>
            </a:r>
          </a:p>
          <a:p>
            <a:pPr>
              <a:buFontTx/>
              <a:buChar char="-"/>
            </a:pPr>
            <a:r>
              <a:rPr lang="en-US" sz="3200" dirty="0" err="1"/>
              <a:t>Độ</a:t>
            </a:r>
            <a:r>
              <a:rPr lang="en-US" sz="3200" dirty="0"/>
              <a:t> </a:t>
            </a:r>
            <a:r>
              <a:rPr lang="en-US" sz="3200" dirty="0" err="1"/>
              <a:t>đơn</a:t>
            </a:r>
            <a:r>
              <a:rPr lang="en-US" sz="3200" dirty="0"/>
              <a:t> </a:t>
            </a:r>
            <a:r>
              <a:rPr lang="en-US" sz="3200" dirty="0" err="1"/>
              <a:t>năng</a:t>
            </a:r>
            <a:r>
              <a:rPr lang="en-US" sz="3200" dirty="0"/>
              <a:t> </a:t>
            </a:r>
            <a:r>
              <a:rPr lang="en-US" sz="3200" dirty="0" err="1"/>
              <a:t>rất</a:t>
            </a:r>
            <a:r>
              <a:rPr lang="en-US" sz="3200" dirty="0"/>
              <a:t> </a:t>
            </a:r>
            <a:r>
              <a:rPr lang="en-US" sz="3200" dirty="0" err="1"/>
              <a:t>cao</a:t>
            </a:r>
            <a:endParaRPr lang="en-US" sz="3200" dirty="0"/>
          </a:p>
          <a:p>
            <a:pPr>
              <a:buFontTx/>
              <a:buChar char="-"/>
            </a:pPr>
            <a:r>
              <a:rPr lang="en-US" sz="3200" dirty="0" err="1"/>
              <a:t>Điều</a:t>
            </a:r>
            <a:r>
              <a:rPr lang="en-US" sz="3200" dirty="0"/>
              <a:t> </a:t>
            </a:r>
            <a:r>
              <a:rPr lang="en-US" sz="3200" dirty="0" err="1"/>
              <a:t>chỉnh</a:t>
            </a:r>
            <a:r>
              <a:rPr lang="en-US" sz="3200" dirty="0"/>
              <a:t> </a:t>
            </a:r>
            <a:r>
              <a:rPr lang="en-US" sz="3200" dirty="0" err="1"/>
              <a:t>năng</a:t>
            </a:r>
            <a:r>
              <a:rPr lang="en-US" sz="3200" dirty="0"/>
              <a:t> </a:t>
            </a:r>
            <a:r>
              <a:rPr lang="en-US" sz="3200" dirty="0" err="1"/>
              <a:t>lượng</a:t>
            </a:r>
            <a:r>
              <a:rPr lang="en-US" sz="3200" dirty="0"/>
              <a:t> </a:t>
            </a:r>
            <a:r>
              <a:rPr lang="en-US" sz="3200" dirty="0" err="1"/>
              <a:t>dễ</a:t>
            </a:r>
            <a:r>
              <a:rPr lang="en-US" sz="3200" dirty="0"/>
              <a:t> </a:t>
            </a:r>
            <a:r>
              <a:rPr lang="en-US" sz="3200" dirty="0" err="1"/>
              <a:t>dàng</a:t>
            </a:r>
            <a:endParaRPr lang="en-US" sz="3200" dirty="0"/>
          </a:p>
          <a:p>
            <a:pPr>
              <a:buFontTx/>
              <a:buChar char="-"/>
            </a:pPr>
            <a:r>
              <a:rPr lang="en-US" sz="3200" dirty="0" err="1"/>
              <a:t>Đo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tiết</a:t>
            </a:r>
            <a:r>
              <a:rPr lang="en-US" sz="3200" dirty="0"/>
              <a:t> </a:t>
            </a:r>
            <a:r>
              <a:rPr lang="en-US" sz="3200" dirty="0" err="1"/>
              <a:t>diện</a:t>
            </a:r>
            <a:r>
              <a:rPr lang="en-US" sz="3200" dirty="0"/>
              <a:t> </a:t>
            </a:r>
            <a:r>
              <a:rPr lang="en-US" sz="3200" dirty="0" err="1"/>
              <a:t>tán</a:t>
            </a:r>
            <a:r>
              <a:rPr lang="en-US" sz="3200" dirty="0"/>
              <a:t> </a:t>
            </a:r>
            <a:r>
              <a:rPr lang="en-US" sz="3200" dirty="0" err="1"/>
              <a:t>xạ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độ</a:t>
            </a:r>
            <a:r>
              <a:rPr lang="en-US" sz="3200" dirty="0"/>
              <a:t> </a:t>
            </a:r>
            <a:r>
              <a:rPr lang="en-US" sz="3200" dirty="0" err="1"/>
              <a:t>chính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cao</a:t>
            </a:r>
            <a:r>
              <a:rPr lang="en-US" sz="3200" dirty="0"/>
              <a:t> ở </a:t>
            </a:r>
            <a:r>
              <a:rPr lang="en-US" sz="3200" dirty="0" err="1"/>
              <a:t>vùng</a:t>
            </a:r>
            <a:r>
              <a:rPr lang="en-US" sz="3200" dirty="0"/>
              <a:t> </a:t>
            </a:r>
            <a:r>
              <a:rPr lang="en-US" sz="3200" dirty="0" err="1"/>
              <a:t>năng</a:t>
            </a:r>
            <a:r>
              <a:rPr lang="en-US" sz="3200" dirty="0"/>
              <a:t> </a:t>
            </a:r>
            <a:r>
              <a:rPr lang="en-US" sz="3200" dirty="0" err="1"/>
              <a:t>lượng</a:t>
            </a:r>
            <a:r>
              <a:rPr lang="en-US" sz="3200" dirty="0"/>
              <a:t> </a:t>
            </a:r>
            <a:r>
              <a:rPr lang="en-US" sz="3200" dirty="0" err="1"/>
              <a:t>thấp</a:t>
            </a:r>
            <a:endParaRPr lang="en-US" sz="3200" dirty="0"/>
          </a:p>
          <a:p>
            <a:pPr>
              <a:buFontTx/>
              <a:buChar char="-"/>
            </a:pPr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rộng</a:t>
            </a:r>
            <a:r>
              <a:rPr lang="en-US" sz="3200" dirty="0"/>
              <a:t> </a:t>
            </a:r>
            <a:r>
              <a:rPr lang="en-US" sz="3200" dirty="0" err="1"/>
              <a:t>rãi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nghiên</a:t>
            </a:r>
            <a:r>
              <a:rPr lang="en-US" sz="3200" dirty="0"/>
              <a:t> </a:t>
            </a:r>
            <a:r>
              <a:rPr lang="en-US" sz="3200" dirty="0" err="1"/>
              <a:t>cứu</a:t>
            </a:r>
            <a:r>
              <a:rPr lang="en-US" sz="3200" dirty="0"/>
              <a:t> khoa </a:t>
            </a:r>
            <a:r>
              <a:rPr lang="en-US" sz="3200" dirty="0" err="1"/>
              <a:t>học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8974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4DC1-E6FB-4CDE-9BB4-1CD6CED8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BÀI TOÁN VẬN DỤNG: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2E125-3E51-4DEA-822A-6D6A77610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600" dirty="0">
                <a:latin typeface="Calibri" panose="020F0502020204030204" pitchFamily="34" charset="0"/>
                <a:cs typeface="Calibri" panose="020F0502020204030204" pitchFamily="34" charset="0"/>
              </a:rPr>
              <a:t>Biết hiệu điện thế giữa vỏ trong (có điện thế cao) của máy gia tốc Van de Graaff và một điểm mà ở đó điện tích được phun vào đai chuyển động là 3,4 MV. Đai truyền điện tích cho vỏ có tốc độ 2,8 mC/s thì công suất tối thiểu phải cung cấp để kéo dây đai là bao nhiêu? 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97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165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IV. MÁY GIA TỐC VAN DE GRAFF</vt:lpstr>
      <vt:lpstr>CẤU TẠO</vt:lpstr>
      <vt:lpstr>NGUYÊN TẮC CHẾ TẠO</vt:lpstr>
      <vt:lpstr>NGUYÊN LÝ HOẠT ĐỘNG</vt:lpstr>
      <vt:lpstr>CÔNG DỤNG</vt:lpstr>
      <vt:lpstr>ƯU ĐIỂM VÀ NHƯỢC ĐIỂM</vt:lpstr>
      <vt:lpstr>BÀI TOÁN VẬN DỤNG: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IV. MÁY GIA TỐC VAN DE GRAFF</dc:title>
  <dc:creator>Quý</dc:creator>
  <cp:lastModifiedBy>Quý</cp:lastModifiedBy>
  <cp:revision>3</cp:revision>
  <dcterms:created xsi:type="dcterms:W3CDTF">2021-12-25T16:17:05Z</dcterms:created>
  <dcterms:modified xsi:type="dcterms:W3CDTF">2021-12-25T17:08:19Z</dcterms:modified>
</cp:coreProperties>
</file>