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5" r:id="rId14"/>
    <p:sldId id="272" r:id="rId15"/>
    <p:sldId id="273" r:id="rId16"/>
    <p:sldId id="274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ới thiệu về thang máy" id="{5622197E-7302-45DF-8246-840DA2030127}">
          <p14:sldIdLst>
            <p14:sldId id="259"/>
          </p14:sldIdLst>
        </p14:section>
        <p14:section name="MỘT SỐ LOẠI THANG MÁY" id="{2B9819A4-E2E9-4079-85FB-6563066439B7}">
          <p14:sldIdLst>
            <p14:sldId id="261"/>
          </p14:sldIdLst>
        </p14:section>
        <p14:section name="MỤC ĐÍCH" id="{BD777AEB-ED44-4DE4-A593-95AB545C6ADE}">
          <p14:sldIdLst>
            <p14:sldId id="262"/>
          </p14:sldIdLst>
        </p14:section>
        <p14:section name="Động cơ thang máy" id="{0350A08A-6727-4420-B21B-CEE0C18F0704}">
          <p14:sldIdLst>
            <p14:sldId id="263"/>
          </p14:sldIdLst>
        </p14:section>
        <p14:section name="Tủ điều khiển" id="{8B6CEA44-5747-47D2-BB7D-A30DFFE45ABE}">
          <p14:sldIdLst>
            <p14:sldId id="264"/>
          </p14:sldIdLst>
        </p14:section>
        <p14:section name="Dây cáp" id="{6C864FBD-61B6-42EF-B7B4-9FCB77F8D863}">
          <p14:sldIdLst>
            <p14:sldId id="265"/>
          </p14:sldIdLst>
        </p14:section>
        <p14:section name="Thắng cơ" id="{E0C46022-7EA5-442D-9E65-2E8309D70E75}">
          <p14:sldIdLst>
            <p14:sldId id="266"/>
          </p14:sldIdLst>
        </p14:section>
        <p14:section name="Đối trọng" id="{A9378B48-5F98-4EC1-A9D0-CCBD53ECB60F}">
          <p14:sldIdLst>
            <p14:sldId id="267"/>
          </p14:sldIdLst>
        </p14:section>
        <p14:section name="Giảm chấn" id="{59AFFF77-6DB4-4C1A-936E-A287DBF3EFBB}">
          <p14:sldIdLst>
            <p14:sldId id="268"/>
          </p14:sldIdLst>
        </p14:section>
        <p14:section name="Cabin" id="{78185617-3F60-4048-AE32-E060C102FE0E}">
          <p14:sldIdLst>
            <p14:sldId id="269"/>
          </p14:sldIdLst>
        </p14:section>
        <p14:section name="Cứu hộ tự động" id="{B630B4C7-B534-4E24-A008-C7E1C0585841}">
          <p14:sldIdLst>
            <p14:sldId id="270"/>
          </p14:sldIdLst>
        </p14:section>
        <p14:section name="liên kết, nguyên lý" id="{9E373505-3B8B-4436-8AF7-B9FABECD7DB5}">
          <p14:sldIdLst>
            <p14:sldId id="271"/>
          </p14:sldIdLst>
        </p14:section>
        <p14:section name="8 lỗi" id="{0A0D3717-DAA9-46DB-BE91-A4482CC63846}">
          <p14:sldIdLst>
            <p14:sldId id="275"/>
          </p14:sldIdLst>
        </p14:section>
        <p14:section name="Mất tín hiệu" id="{785F94A3-AB26-45DA-AA85-EC42AA77E1AB}">
          <p14:sldIdLst>
            <p14:sldId id="272"/>
          </p14:sldIdLst>
        </p14:section>
        <p14:section name="Lỗi cửa" id="{6E287B83-E714-4B0C-BC6F-4F28F41145A5}">
          <p14:sldIdLst>
            <p14:sldId id="273"/>
          </p14:sldIdLst>
        </p14:section>
        <p14:section name="Nút ấn trong cabin không nhạy" id="{3DBA24B6-64F9-45D1-A727-B5FEF6E17FF7}">
          <p14:sldIdLst>
            <p14:sldId id="274"/>
          </p14:sldIdLst>
        </p14:section>
        <p14:section name="Thang máy không hoạt động" id="{EBE66FD4-4328-4F11-B306-7822D874F381}">
          <p14:sldIdLst>
            <p14:sldId id="276"/>
          </p14:sldIdLst>
        </p14:section>
        <p14:section name="Thang đi không êm" id="{9A3EFED5-0E5A-4B56-99D9-C1E140B18D0B}">
          <p14:sldIdLst>
            <p14:sldId id="277"/>
          </p14:sldIdLst>
        </p14:section>
        <p14:section name="Dừng tầng không chính xác" id="{BB3BA99A-DB76-4349-AC57-43762736E183}">
          <p14:sldIdLst>
            <p14:sldId id="278"/>
          </p14:sldIdLst>
        </p14:section>
        <p14:section name="Thang hoạt động có tiếng kêu bất thường" id="{00D5572B-1CC7-4033-A1C0-2F40A0DBC13C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ý" initials="Q" lastIdx="1" clrIdx="0">
    <p:extLst>
      <p:ext uri="{19B8F6BF-5375-455C-9EA6-DF929625EA0E}">
        <p15:presenceInfo xmlns:p15="http://schemas.microsoft.com/office/powerpoint/2012/main" userId="72de5a5fa7a770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0T23:39:50.433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0D5D-86C1-4930-B200-84A1B94C7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4E036-72C9-4FBC-BD35-F21ED2617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7D63-EB66-44AF-AE47-21C1D5C8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935F-46E0-4EC1-99A1-EC1C217EB1B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6C8FE-2297-4E74-817E-2C006209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FC97-3857-4505-9BAC-6F5BA7BB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3618-487A-4DDC-A0A7-B9AEE771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0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B791-2B1F-4EFE-A603-462B1E02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AFC2C-E720-4AE5-B500-6B3112E97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21566-BAF9-4675-B5F8-EEB733C5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935F-46E0-4EC1-99A1-EC1C217EB1B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19EFC-AAA9-43DC-8AD8-21F76819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02966-9725-4382-89E1-12084180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3618-487A-4DDC-A0A7-B9AEE771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4B906-3F87-4A59-B794-00591963C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D3E69-FCAD-46F6-ABAB-1268E4EC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7FA2-D555-492E-9B43-BCB16312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935F-46E0-4EC1-99A1-EC1C217EB1B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CC434-5FEC-4198-AA3E-56BB6F38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81915-3D4D-4B14-AD84-5BBE1C4B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3618-487A-4DDC-A0A7-B9AEE771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7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D6F-ED03-49F4-8A6B-76070FE7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6E381-B98E-4237-8B61-7F04DDB81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42624-D7C7-45F0-8893-3FFF2209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935F-46E0-4EC1-99A1-EC1C217EB1B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C036-4362-4F61-88E8-B9A165B5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AFC2E-5009-4C7F-B844-077DFFE5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3618-487A-4DDC-A0A7-B9AEE771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3113-BBE9-49A7-9D5A-FA218B6D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20699-92CB-4AA7-8933-A9CFF75DB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EF49B-0F35-4738-993F-B07B788B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935F-46E0-4EC1-99A1-EC1C217EB1B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3C60B-6C44-4FEC-9AA5-E4608468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91512-B833-4070-A462-476A4603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3618-487A-4DDC-A0A7-B9AEE771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0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4ADA-EA62-438F-A61D-A5940A08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747D-E37C-48EF-B7F9-7A8C44F27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7390F-A6B2-4373-B70E-081DD6D70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C279F-C355-4B7E-A972-762F6EF5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935F-46E0-4EC1-99A1-EC1C217EB1B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66BDA-23F7-44DB-A0B0-E91A7FA7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26FF4-9897-411B-9EE2-E768EF87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3618-487A-4DDC-A0A7-B9AEE771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0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F814-7B56-442A-8927-D9C06660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163AA-5FEF-4865-9A65-2CBD3B807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5B4CD-08B7-4583-B1CA-6BB54A2DD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15E63-F5BB-4FF2-8681-18A6A37C5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3F303-1F5E-41F5-A8AD-48BA8DF38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E1048-29A8-4B25-B3AF-D85D8656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935F-46E0-4EC1-99A1-EC1C217EB1B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AD96F-F51F-4146-8C16-101CF8C3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62AD9-5D72-4A2D-A565-75260F1F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3618-487A-4DDC-A0A7-B9AEE771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B0FC-1805-4084-A4EA-755ADCD7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2CA90-A140-485E-BA67-6FD04600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935F-46E0-4EC1-99A1-EC1C217EB1B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CA37-3A47-4BFD-B0BD-136BC1BB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33D87-85EA-4946-BBB4-A1CA4429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3618-487A-4DDC-A0A7-B9AEE771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A88F5-E86A-45A7-B47A-A4A3D59A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935F-46E0-4EC1-99A1-EC1C217EB1B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995C4-249E-49DC-A232-A0F3DFFD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CACA2-CA6A-4298-ADAD-F61387B4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3618-487A-4DDC-A0A7-B9AEE771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5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09E1-E66F-4326-97A3-1A2B2F75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FD0C-6C3E-437A-B744-767E6035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9AD74-CE9F-47FF-8445-B57AE16EC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9AD74-A2FC-4A54-867C-C2DAD76B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935F-46E0-4EC1-99A1-EC1C217EB1B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2F4A7-5459-4ABD-993B-83F3E0BB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3C59C-F475-4060-88F4-ABB71E60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3618-487A-4DDC-A0A7-B9AEE771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6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32FF-3E58-437A-8987-A91CB9F8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30D27-DB73-4F05-BA37-AABEB8605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3FB46-2DFD-431B-AD57-2BF2CC10D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7EF38-6E66-41B9-96A6-87B76C9C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935F-46E0-4EC1-99A1-EC1C217EB1B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88745-14FB-4429-954C-3E429918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E9B12-720F-4961-B934-E62DA8EA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3618-487A-4DDC-A0A7-B9AEE771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7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502D2-26C4-4AF3-9767-583EB681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1C0D9-9D95-4CA1-A700-899E636F0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8E198-1E5D-43D5-BADC-438DB6162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5935F-46E0-4EC1-99A1-EC1C217EB1B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BC731-BD3B-4D97-A6EA-87BC27653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11704-D753-4300-AE7D-E22A9309F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53618-487A-4DDC-A0A7-B9AEE771F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9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94AC3C-6395-4D3E-9BB4-936CF50EE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352" y="1140003"/>
            <a:ext cx="4519295" cy="5036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A829DD-BDCA-404E-9953-ABE3742A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845"/>
            <a:ext cx="10515600" cy="1325563"/>
          </a:xfrm>
        </p:spPr>
        <p:txBody>
          <a:bodyPr/>
          <a:lstStyle/>
          <a:p>
            <a:r>
              <a:rPr lang="en-US" dirty="0"/>
              <a:t>II. HỆ THỐNG THANG MÁY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4A63-EDD3-436C-8BC8-5FF32CF2D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8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806B-86E6-45D0-84D4-E827C1FD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Cabin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E07470-56C2-49C8-BEED-42F80B235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920" y="1690688"/>
            <a:ext cx="3926159" cy="4690496"/>
          </a:xfrm>
        </p:spPr>
      </p:pic>
    </p:spTree>
    <p:extLst>
      <p:ext uri="{BB962C8B-B14F-4D97-AF65-F5344CB8AC3E}">
        <p14:creationId xmlns:p14="http://schemas.microsoft.com/office/powerpoint/2010/main" val="23607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F92F-7575-4A93-AEBC-017A490D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4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hộ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FB3CCA-C50F-43D4-9631-37FDFC182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655" y="1785937"/>
            <a:ext cx="5468690" cy="4129882"/>
          </a:xfrm>
        </p:spPr>
      </p:pic>
    </p:spTree>
    <p:extLst>
      <p:ext uri="{BB962C8B-B14F-4D97-AF65-F5344CB8AC3E}">
        <p14:creationId xmlns:p14="http://schemas.microsoft.com/office/powerpoint/2010/main" val="91628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A48E-555A-4797-94EF-4147FAEC6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5300" y="838994"/>
            <a:ext cx="8286750" cy="2011362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Liên</a:t>
            </a:r>
            <a:r>
              <a:rPr lang="en-US" sz="4000" b="1" dirty="0"/>
              <a:t> </a:t>
            </a:r>
            <a:r>
              <a:rPr lang="en-US" sz="4000" b="1" dirty="0" err="1"/>
              <a:t>kết</a:t>
            </a:r>
            <a:r>
              <a:rPr lang="en-US" sz="4000" b="1" dirty="0"/>
              <a:t> </a:t>
            </a:r>
            <a:r>
              <a:rPr lang="en-US" sz="4000" b="1" dirty="0" err="1"/>
              <a:t>giữa</a:t>
            </a:r>
            <a:r>
              <a:rPr lang="en-US" sz="4000" b="1" dirty="0"/>
              <a:t> </a:t>
            </a: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bộ</a:t>
            </a:r>
            <a:r>
              <a:rPr lang="en-US" sz="4000" b="1" dirty="0"/>
              <a:t> </a:t>
            </a:r>
            <a:r>
              <a:rPr lang="en-US" sz="4000" b="1" dirty="0" err="1"/>
              <a:t>phận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613A8-3569-40A0-B81F-EDBE7FC65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52550" y="342900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err="1"/>
              <a:t>Nguyên</a:t>
            </a:r>
            <a:r>
              <a:rPr lang="en-US" sz="4000" dirty="0"/>
              <a:t> </a:t>
            </a:r>
            <a:r>
              <a:rPr lang="en-US" sz="4000" dirty="0" err="1"/>
              <a:t>lý</a:t>
            </a:r>
            <a:r>
              <a:rPr lang="en-US" sz="4000" dirty="0"/>
              <a:t> </a:t>
            </a:r>
            <a:r>
              <a:rPr lang="en-US" sz="4000" dirty="0" err="1"/>
              <a:t>hoạt</a:t>
            </a:r>
            <a:r>
              <a:rPr lang="en-US" sz="4000" dirty="0"/>
              <a:t> </a:t>
            </a:r>
            <a:r>
              <a:rPr lang="en-US" sz="4000" dirty="0" err="1"/>
              <a:t>động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8FCABD-8585-4478-B521-11EED02C061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68" y="288504"/>
            <a:ext cx="3029131" cy="6280991"/>
          </a:xfrm>
        </p:spPr>
      </p:pic>
    </p:spTree>
    <p:extLst>
      <p:ext uri="{BB962C8B-B14F-4D97-AF65-F5344CB8AC3E}">
        <p14:creationId xmlns:p14="http://schemas.microsoft.com/office/powerpoint/2010/main" val="155433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C57979-8930-4762-AB69-EB1519B22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199" y="1936187"/>
            <a:ext cx="8617602" cy="2985626"/>
          </a:xfrm>
        </p:spPr>
      </p:pic>
    </p:spTree>
    <p:extLst>
      <p:ext uri="{BB962C8B-B14F-4D97-AF65-F5344CB8AC3E}">
        <p14:creationId xmlns:p14="http://schemas.microsoft.com/office/powerpoint/2010/main" val="2279901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B1D7-438A-4095-B041-B33CBBFC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9AE726-C9C5-4584-99C4-E55B719F7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49" y="1690688"/>
            <a:ext cx="6591501" cy="4081066"/>
          </a:xfrm>
        </p:spPr>
      </p:pic>
    </p:spTree>
    <p:extLst>
      <p:ext uri="{BB962C8B-B14F-4D97-AF65-F5344CB8AC3E}">
        <p14:creationId xmlns:p14="http://schemas.microsoft.com/office/powerpoint/2010/main" val="33978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9FFA-68D0-4BB6-9028-CE833919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cửa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5E4AB6-C84A-4E1E-BF4D-77B0F697B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33" y="1690688"/>
            <a:ext cx="6685934" cy="4452937"/>
          </a:xfrm>
        </p:spPr>
      </p:pic>
    </p:spTree>
    <p:extLst>
      <p:ext uri="{BB962C8B-B14F-4D97-AF65-F5344CB8AC3E}">
        <p14:creationId xmlns:p14="http://schemas.microsoft.com/office/powerpoint/2010/main" val="17842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A299-DB82-45C4-92B7-938FA01A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cabin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nhạy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E7788A-CB7C-44BB-99E9-77D94E836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26" y="1690688"/>
            <a:ext cx="4552347" cy="4771258"/>
          </a:xfrm>
        </p:spPr>
      </p:pic>
    </p:spTree>
    <p:extLst>
      <p:ext uri="{BB962C8B-B14F-4D97-AF65-F5344CB8AC3E}">
        <p14:creationId xmlns:p14="http://schemas.microsoft.com/office/powerpoint/2010/main" val="58036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CB16-36F3-466A-BF6F-97563124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Thang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961B91-B5EE-4710-956A-86CFADB37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407" y="1258093"/>
            <a:ext cx="3473186" cy="5209779"/>
          </a:xfrm>
        </p:spPr>
      </p:pic>
    </p:spTree>
    <p:extLst>
      <p:ext uri="{BB962C8B-B14F-4D97-AF65-F5344CB8AC3E}">
        <p14:creationId xmlns:p14="http://schemas.microsoft.com/office/powerpoint/2010/main" val="27670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011F-8CE6-4596-9D8D-17ED5021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Thang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êm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38222-7717-48CB-B9C8-215B1A4FF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6411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FEA5-5E88-4C81-801B-8FE16CB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Thang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EB7CB7-8D68-4736-A89B-8AE5E8DE6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2686844"/>
            <a:ext cx="5238750" cy="2628900"/>
          </a:xfrm>
        </p:spPr>
      </p:pic>
    </p:spTree>
    <p:extLst>
      <p:ext uri="{BB962C8B-B14F-4D97-AF65-F5344CB8AC3E}">
        <p14:creationId xmlns:p14="http://schemas.microsoft.com/office/powerpoint/2010/main" val="420025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0E7732B-E445-4101-ABBE-EDF274488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48" y="4092965"/>
            <a:ext cx="3577652" cy="26087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F86A4F-9FB6-43AC-ACF2-AB962ACDE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489" y="1690688"/>
            <a:ext cx="2859356" cy="2141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11A985-F532-4C2F-A2C0-0729B7890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59" y="3429000"/>
            <a:ext cx="3302833" cy="2477125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A59956A-779F-495A-842A-368C20295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2" y="2044830"/>
            <a:ext cx="2683240" cy="30731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177627-0951-4EA9-B9C1-675DD85E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MỘT SỐ LOẠI THANG MÁY</a:t>
            </a:r>
          </a:p>
        </p:txBody>
      </p:sp>
    </p:spTree>
    <p:extLst>
      <p:ext uri="{BB962C8B-B14F-4D97-AF65-F5344CB8AC3E}">
        <p14:creationId xmlns:p14="http://schemas.microsoft.com/office/powerpoint/2010/main" val="205257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C047-6656-420B-95FC-684F676A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Thang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kêu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81099-87DB-4A35-B464-BC11456E0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2062956"/>
            <a:ext cx="5238750" cy="3876675"/>
          </a:xfrm>
        </p:spPr>
      </p:pic>
    </p:spTree>
    <p:extLst>
      <p:ext uri="{BB962C8B-B14F-4D97-AF65-F5344CB8AC3E}">
        <p14:creationId xmlns:p14="http://schemas.microsoft.com/office/powerpoint/2010/main" val="236893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4284-CCFE-49B2-BC61-B6B8CE63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99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MỤC ĐÍCH CỦA THANG MÁY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254BC-A27A-42A0-B888-D068B455D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8637"/>
            <a:ext cx="10515600" cy="4351338"/>
          </a:xfrm>
        </p:spPr>
        <p:txBody>
          <a:bodyPr/>
          <a:lstStyle/>
          <a:p>
            <a:r>
              <a:rPr lang="en-US" sz="32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32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32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hoá</a:t>
            </a:r>
            <a:r>
              <a:rPr lang="en-US" sz="32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32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en-US" sz="32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ngôi</a:t>
            </a:r>
            <a:r>
              <a:rPr lang="en-US" sz="32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32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32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32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32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32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sz="32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32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32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9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DF8B-091D-4056-A9FA-B2E8BF44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CẤU TẠO CƠ BẢN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FEEF96-85DB-457E-B9D6-FC3310CF5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078" y="1690688"/>
            <a:ext cx="6213844" cy="4142563"/>
          </a:xfrm>
        </p:spPr>
      </p:pic>
    </p:spTree>
    <p:extLst>
      <p:ext uri="{BB962C8B-B14F-4D97-AF65-F5344CB8AC3E}">
        <p14:creationId xmlns:p14="http://schemas.microsoft.com/office/powerpoint/2010/main" val="120205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AB80-407A-4A94-8461-90C38EBA2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71437"/>
            <a:ext cx="9144000" cy="2387600"/>
          </a:xfrm>
        </p:spPr>
        <p:txBody>
          <a:bodyPr/>
          <a:lstStyle/>
          <a:p>
            <a:r>
              <a:rPr lang="en-US" dirty="0" err="1"/>
              <a:t>Tủ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C818AD-351D-41C2-A4D0-13D08CDE77E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6" y="1450924"/>
            <a:ext cx="7248525" cy="4832350"/>
          </a:xfrm>
        </p:spPr>
      </p:pic>
    </p:spTree>
    <p:extLst>
      <p:ext uri="{BB962C8B-B14F-4D97-AF65-F5344CB8AC3E}">
        <p14:creationId xmlns:p14="http://schemas.microsoft.com/office/powerpoint/2010/main" val="166031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1731-573C-46D2-803A-B1B8E1320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91805"/>
            <a:ext cx="9144000" cy="2387600"/>
          </a:xfrm>
        </p:spPr>
        <p:txBody>
          <a:bodyPr/>
          <a:lstStyle/>
          <a:p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cáp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E3FBB7-15E7-486D-BA8F-D10F42000EF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16" y="1283776"/>
            <a:ext cx="4866968" cy="4866968"/>
          </a:xfrm>
        </p:spPr>
      </p:pic>
    </p:spTree>
    <p:extLst>
      <p:ext uri="{BB962C8B-B14F-4D97-AF65-F5344CB8AC3E}">
        <p14:creationId xmlns:p14="http://schemas.microsoft.com/office/powerpoint/2010/main" val="102671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EFFA-9E35-4976-A6E0-48962F7BF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34962"/>
            <a:ext cx="9144000" cy="2387600"/>
          </a:xfrm>
        </p:spPr>
        <p:txBody>
          <a:bodyPr/>
          <a:lstStyle/>
          <a:p>
            <a:r>
              <a:rPr lang="en-US" dirty="0" err="1"/>
              <a:t>Thắng</a:t>
            </a:r>
            <a:r>
              <a:rPr lang="en-US" dirty="0"/>
              <a:t> </a:t>
            </a:r>
            <a:r>
              <a:rPr lang="en-US" dirty="0" err="1"/>
              <a:t>cơ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B45379-0ABD-4AE6-85DB-60B838B1460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1285875"/>
            <a:ext cx="5105400" cy="5105400"/>
          </a:xfrm>
        </p:spPr>
      </p:pic>
    </p:spTree>
    <p:extLst>
      <p:ext uri="{BB962C8B-B14F-4D97-AF65-F5344CB8AC3E}">
        <p14:creationId xmlns:p14="http://schemas.microsoft.com/office/powerpoint/2010/main" val="187948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608C-441D-431E-AB31-6554F1C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06387"/>
            <a:ext cx="9144000" cy="2387600"/>
          </a:xfrm>
        </p:spPr>
        <p:txBody>
          <a:bodyPr/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trọng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ED81B2-8670-44C7-814A-A20DD59C08E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25" y="1546225"/>
            <a:ext cx="5746750" cy="4806950"/>
          </a:xfrm>
        </p:spPr>
      </p:pic>
    </p:spTree>
    <p:extLst>
      <p:ext uri="{BB962C8B-B14F-4D97-AF65-F5344CB8AC3E}">
        <p14:creationId xmlns:p14="http://schemas.microsoft.com/office/powerpoint/2010/main" val="279282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2729-E005-4CAD-BFE9-BF240607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chấn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F68172-C4C3-4E9B-B876-BA4270D94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77" y="1690688"/>
            <a:ext cx="6902846" cy="3680619"/>
          </a:xfrm>
        </p:spPr>
      </p:pic>
    </p:spTree>
    <p:extLst>
      <p:ext uri="{BB962C8B-B14F-4D97-AF65-F5344CB8AC3E}">
        <p14:creationId xmlns:p14="http://schemas.microsoft.com/office/powerpoint/2010/main" val="221085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113</Words>
  <Application>Microsoft Office PowerPoint</Application>
  <PresentationFormat>Widescreen</PresentationFormat>
  <Paragraphs>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II. HỆ THỐNG THANG MÁY</vt:lpstr>
      <vt:lpstr>MỘT SỐ LOẠI THANG MÁY</vt:lpstr>
      <vt:lpstr>MỤC ĐÍCH CỦA THANG MÁY</vt:lpstr>
      <vt:lpstr>CẤU TẠO CƠ BẢN </vt:lpstr>
      <vt:lpstr>Tủ điều khiển </vt:lpstr>
      <vt:lpstr>Dây cáp </vt:lpstr>
      <vt:lpstr>Thắng cơ </vt:lpstr>
      <vt:lpstr>Đối trọng </vt:lpstr>
      <vt:lpstr>Giảm chấn</vt:lpstr>
      <vt:lpstr>Cabin</vt:lpstr>
      <vt:lpstr>Cứu hộ tự động</vt:lpstr>
      <vt:lpstr>Liên kết giữa các bộ phận</vt:lpstr>
      <vt:lpstr>PowerPoint Presentation</vt:lpstr>
      <vt:lpstr>Mất tín hiệu</vt:lpstr>
      <vt:lpstr>Lỗi cửa</vt:lpstr>
      <vt:lpstr>Nút ấn trong cabin không nhạy</vt:lpstr>
      <vt:lpstr>Thang máy không hoạt động</vt:lpstr>
      <vt:lpstr>Thang máy đi không êm</vt:lpstr>
      <vt:lpstr>Thang máy dừng tầng không chính xác</vt:lpstr>
      <vt:lpstr>Thang máy có tiếng kêu bất thường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II. HỆ THỐNG THANG MÁY</dc:title>
  <dc:creator>Quý</dc:creator>
  <cp:lastModifiedBy>Quý</cp:lastModifiedBy>
  <cp:revision>4</cp:revision>
  <dcterms:created xsi:type="dcterms:W3CDTF">2021-12-20T15:47:02Z</dcterms:created>
  <dcterms:modified xsi:type="dcterms:W3CDTF">2021-12-20T17:17:43Z</dcterms:modified>
</cp:coreProperties>
</file>