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08" y="4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180" y="4736226"/>
            <a:ext cx="3990974" cy="489584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32593" y="5713264"/>
            <a:ext cx="2828924" cy="39242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8700" y="549077"/>
            <a:ext cx="3190874" cy="311467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783311" y="1209637"/>
            <a:ext cx="2400447" cy="241473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13859" y="2591195"/>
            <a:ext cx="8460281" cy="1021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062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49190" y="636985"/>
            <a:ext cx="15789619" cy="1731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17642" y="2541808"/>
            <a:ext cx="8318500" cy="6280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jpg"/><Relationship Id="rId7" Type="http://schemas.openxmlformats.org/officeDocument/2006/relationships/image" Target="../media/image39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6CA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186" y="870747"/>
            <a:ext cx="17985813" cy="94162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 rot="21300000">
            <a:off x="6743087" y="6564631"/>
            <a:ext cx="4800145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sz="4350" spc="187" baseline="-1915" dirty="0">
                <a:latin typeface="Tahoma"/>
                <a:cs typeface="Tahoma"/>
              </a:rPr>
              <a:t>Má</a:t>
            </a:r>
            <a:r>
              <a:rPr sz="2900" spc="125" dirty="0">
                <a:latin typeface="Tahoma"/>
                <a:cs typeface="Tahoma"/>
              </a:rPr>
              <a:t>y</a:t>
            </a:r>
            <a:r>
              <a:rPr sz="2900" spc="120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gia</a:t>
            </a:r>
            <a:r>
              <a:rPr sz="2900" spc="125" dirty="0">
                <a:latin typeface="Tahoma"/>
                <a:cs typeface="Tahoma"/>
              </a:rPr>
              <a:t> </a:t>
            </a:r>
            <a:r>
              <a:rPr sz="2900" spc="155" dirty="0">
                <a:latin typeface="Tahoma"/>
                <a:cs typeface="Tahoma"/>
              </a:rPr>
              <a:t>tố</a:t>
            </a:r>
            <a:r>
              <a:rPr sz="4350" spc="232" baseline="1915" dirty="0">
                <a:latin typeface="Tahoma"/>
                <a:cs typeface="Tahoma"/>
              </a:rPr>
              <a:t>c</a:t>
            </a:r>
            <a:r>
              <a:rPr sz="4350" spc="187" baseline="1915" dirty="0">
                <a:latin typeface="Tahoma"/>
                <a:cs typeface="Tahoma"/>
              </a:rPr>
              <a:t> </a:t>
            </a:r>
            <a:r>
              <a:rPr sz="4350" spc="232" baseline="1915" dirty="0">
                <a:latin typeface="Tahoma"/>
                <a:cs typeface="Tahoma"/>
              </a:rPr>
              <a:t>V</a:t>
            </a:r>
            <a:r>
              <a:rPr sz="4350" spc="232" baseline="2873" dirty="0">
                <a:latin typeface="Tahoma"/>
                <a:cs typeface="Tahoma"/>
              </a:rPr>
              <a:t>an</a:t>
            </a:r>
            <a:r>
              <a:rPr sz="4350" spc="187" baseline="2873" dirty="0">
                <a:latin typeface="Tahoma"/>
                <a:cs typeface="Tahoma"/>
              </a:rPr>
              <a:t> </a:t>
            </a:r>
            <a:r>
              <a:rPr sz="4350" spc="179" baseline="3831" dirty="0">
                <a:latin typeface="Tahoma"/>
                <a:cs typeface="Tahoma"/>
              </a:rPr>
              <a:t>D</a:t>
            </a:r>
            <a:r>
              <a:rPr sz="4350" spc="179" baseline="4789" dirty="0">
                <a:latin typeface="Tahoma"/>
                <a:cs typeface="Tahoma"/>
              </a:rPr>
              <a:t>e</a:t>
            </a:r>
            <a:r>
              <a:rPr sz="4350" spc="187" baseline="4789" dirty="0">
                <a:latin typeface="Tahoma"/>
                <a:cs typeface="Tahoma"/>
              </a:rPr>
              <a:t> </a:t>
            </a:r>
            <a:r>
              <a:rPr sz="4350" spc="75" baseline="4789" dirty="0">
                <a:latin typeface="Tahoma"/>
                <a:cs typeface="Tahoma"/>
              </a:rPr>
              <a:t>G</a:t>
            </a:r>
            <a:r>
              <a:rPr sz="4350" spc="75" baseline="5747" dirty="0">
                <a:latin typeface="Tahoma"/>
                <a:cs typeface="Tahoma"/>
              </a:rPr>
              <a:t>ra</a:t>
            </a:r>
            <a:r>
              <a:rPr sz="4350" spc="75" baseline="6704" dirty="0">
                <a:latin typeface="Tahoma"/>
                <a:cs typeface="Tahoma"/>
              </a:rPr>
              <a:t>aff</a:t>
            </a:r>
            <a:endParaRPr sz="4350" baseline="6704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 rot="21240000">
            <a:off x="6479649" y="2019607"/>
            <a:ext cx="4986509" cy="141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175"/>
              </a:lnSpc>
            </a:pPr>
            <a:r>
              <a:rPr sz="11150" b="1" spc="-135" dirty="0">
                <a:latin typeface="Arial"/>
                <a:cs typeface="Arial"/>
              </a:rPr>
              <a:t>HTTH</a:t>
            </a:r>
            <a:r>
              <a:rPr sz="11150" b="1" spc="595" dirty="0">
                <a:latin typeface="Arial"/>
                <a:cs typeface="Arial"/>
              </a:rPr>
              <a:t> </a:t>
            </a:r>
            <a:r>
              <a:rPr sz="11150" b="1" spc="819" dirty="0">
                <a:latin typeface="Arial"/>
                <a:cs typeface="Arial"/>
              </a:rPr>
              <a:t>-</a:t>
            </a:r>
            <a:endParaRPr sz="111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 rot="21240000">
            <a:off x="6118077" y="3430844"/>
            <a:ext cx="6010684" cy="141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175"/>
              </a:lnSpc>
            </a:pPr>
            <a:r>
              <a:rPr sz="11150" b="1" spc="-330" dirty="0">
                <a:latin typeface="Arial"/>
                <a:cs typeface="Arial"/>
              </a:rPr>
              <a:t>ĐIỆN</a:t>
            </a:r>
            <a:r>
              <a:rPr sz="11150" b="1" spc="600" dirty="0">
                <a:latin typeface="Arial"/>
                <a:cs typeface="Arial"/>
              </a:rPr>
              <a:t> </a:t>
            </a:r>
            <a:r>
              <a:rPr sz="11150" b="1" spc="330" dirty="0">
                <a:latin typeface="Arial"/>
                <a:cs typeface="Arial"/>
              </a:rPr>
              <a:t>TỪ</a:t>
            </a:r>
            <a:endParaRPr sz="111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 rot="21300000">
            <a:off x="7610806" y="5427966"/>
            <a:ext cx="3066049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4500" spc="-52" baseline="-2777" dirty="0">
                <a:latin typeface="Microsoft Sans Serif"/>
                <a:cs typeface="Microsoft Sans Serif"/>
              </a:rPr>
              <a:t>N</a:t>
            </a:r>
            <a:r>
              <a:rPr sz="4500" spc="-52" baseline="-1851" dirty="0">
                <a:latin typeface="Microsoft Sans Serif"/>
                <a:cs typeface="Microsoft Sans Serif"/>
              </a:rPr>
              <a:t>HÓ</a:t>
            </a:r>
            <a:r>
              <a:rPr sz="3000" spc="-35" dirty="0">
                <a:latin typeface="Microsoft Sans Serif"/>
                <a:cs typeface="Microsoft Sans Serif"/>
              </a:rPr>
              <a:t>M</a:t>
            </a:r>
            <a:r>
              <a:rPr sz="3000" spc="220" dirty="0">
                <a:latin typeface="Microsoft Sans Serif"/>
                <a:cs typeface="Microsoft Sans Serif"/>
              </a:rPr>
              <a:t> </a:t>
            </a:r>
            <a:r>
              <a:rPr sz="3000" spc="155" dirty="0">
                <a:latin typeface="Microsoft Sans Serif"/>
                <a:cs typeface="Microsoft Sans Serif"/>
              </a:rPr>
              <a:t>4</a:t>
            </a:r>
            <a:r>
              <a:rPr sz="3000" spc="220" dirty="0">
                <a:latin typeface="Microsoft Sans Serif"/>
                <a:cs typeface="Microsoft Sans Serif"/>
              </a:rPr>
              <a:t> </a:t>
            </a:r>
            <a:r>
              <a:rPr sz="3000" spc="235" dirty="0">
                <a:latin typeface="Microsoft Sans Serif"/>
                <a:cs typeface="Microsoft Sans Serif"/>
              </a:rPr>
              <a:t>-</a:t>
            </a:r>
            <a:r>
              <a:rPr sz="3000" spc="220" dirty="0">
                <a:latin typeface="Microsoft Sans Serif"/>
                <a:cs typeface="Microsoft Sans Serif"/>
              </a:rPr>
              <a:t> </a:t>
            </a:r>
            <a:r>
              <a:rPr sz="3000" spc="-190" dirty="0">
                <a:latin typeface="Microsoft Sans Serif"/>
                <a:cs typeface="Microsoft Sans Serif"/>
              </a:rPr>
              <a:t>67C</a:t>
            </a:r>
            <a:r>
              <a:rPr sz="4500" spc="-284" baseline="1851" dirty="0">
                <a:latin typeface="Microsoft Sans Serif"/>
                <a:cs typeface="Microsoft Sans Serif"/>
              </a:rPr>
              <a:t>S1</a:t>
            </a:r>
            <a:endParaRPr sz="4500" baseline="1851" dirty="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502493" y="0"/>
            <a:ext cx="9785985" cy="9921875"/>
            <a:chOff x="8502493" y="0"/>
            <a:chExt cx="9785985" cy="9921875"/>
          </a:xfrm>
        </p:grpSpPr>
        <p:sp>
          <p:nvSpPr>
            <p:cNvPr id="9" name="object 9"/>
            <p:cNvSpPr/>
            <p:nvPr/>
          </p:nvSpPr>
          <p:spPr>
            <a:xfrm>
              <a:off x="15016645" y="0"/>
              <a:ext cx="3271520" cy="3439795"/>
            </a:xfrm>
            <a:custGeom>
              <a:avLst/>
              <a:gdLst/>
              <a:ahLst/>
              <a:cxnLst/>
              <a:rect l="l" t="t" r="r" b="b"/>
              <a:pathLst>
                <a:path w="3271519" h="3439795">
                  <a:moveTo>
                    <a:pt x="2099818" y="781401"/>
                  </a:moveTo>
                  <a:lnTo>
                    <a:pt x="1472946" y="781401"/>
                  </a:lnTo>
                  <a:lnTo>
                    <a:pt x="1660190" y="0"/>
                  </a:lnTo>
                  <a:lnTo>
                    <a:pt x="1907594" y="0"/>
                  </a:lnTo>
                  <a:lnTo>
                    <a:pt x="2099818" y="781401"/>
                  </a:lnTo>
                  <a:close/>
                </a:path>
                <a:path w="3271519" h="3439795">
                  <a:moveTo>
                    <a:pt x="735299" y="2491716"/>
                  </a:moveTo>
                  <a:lnTo>
                    <a:pt x="1163631" y="1703437"/>
                  </a:lnTo>
                  <a:lnTo>
                    <a:pt x="0" y="1452640"/>
                  </a:lnTo>
                  <a:lnTo>
                    <a:pt x="1170994" y="1091202"/>
                  </a:lnTo>
                  <a:lnTo>
                    <a:pt x="759928" y="456455"/>
                  </a:lnTo>
                  <a:lnTo>
                    <a:pt x="1472946" y="781401"/>
                  </a:lnTo>
                  <a:lnTo>
                    <a:pt x="2602403" y="781401"/>
                  </a:lnTo>
                  <a:lnTo>
                    <a:pt x="2401779" y="1091202"/>
                  </a:lnTo>
                  <a:lnTo>
                    <a:pt x="3271352" y="1359604"/>
                  </a:lnTo>
                  <a:lnTo>
                    <a:pt x="3271352" y="1517605"/>
                  </a:lnTo>
                  <a:lnTo>
                    <a:pt x="2409142" y="1703437"/>
                  </a:lnTo>
                  <a:lnTo>
                    <a:pt x="2621567" y="2094381"/>
                  </a:lnTo>
                  <a:lnTo>
                    <a:pt x="2099818" y="2094382"/>
                  </a:lnTo>
                  <a:lnTo>
                    <a:pt x="1472946" y="2094382"/>
                  </a:lnTo>
                  <a:lnTo>
                    <a:pt x="735299" y="2491716"/>
                  </a:lnTo>
                  <a:close/>
                </a:path>
                <a:path w="3271519" h="3439795">
                  <a:moveTo>
                    <a:pt x="2602403" y="781401"/>
                  </a:moveTo>
                  <a:lnTo>
                    <a:pt x="2099818" y="781401"/>
                  </a:lnTo>
                  <a:lnTo>
                    <a:pt x="2812836" y="456455"/>
                  </a:lnTo>
                  <a:lnTo>
                    <a:pt x="2602403" y="781401"/>
                  </a:lnTo>
                  <a:close/>
                </a:path>
                <a:path w="3271519" h="3439795">
                  <a:moveTo>
                    <a:pt x="2837465" y="2491715"/>
                  </a:moveTo>
                  <a:lnTo>
                    <a:pt x="2099818" y="2094381"/>
                  </a:lnTo>
                  <a:lnTo>
                    <a:pt x="2621568" y="2094382"/>
                  </a:lnTo>
                  <a:lnTo>
                    <a:pt x="2837465" y="2491715"/>
                  </a:lnTo>
                  <a:close/>
                </a:path>
                <a:path w="3271519" h="3439795">
                  <a:moveTo>
                    <a:pt x="1756551" y="3439745"/>
                  </a:moveTo>
                  <a:lnTo>
                    <a:pt x="1472946" y="2094382"/>
                  </a:lnTo>
                  <a:lnTo>
                    <a:pt x="2099818" y="2094382"/>
                  </a:lnTo>
                  <a:lnTo>
                    <a:pt x="1756551" y="3439745"/>
                  </a:lnTo>
                  <a:close/>
                </a:path>
              </a:pathLst>
            </a:custGeom>
            <a:solidFill>
              <a:srgbClr val="000000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070202" y="0"/>
              <a:ext cx="3218180" cy="3350895"/>
            </a:xfrm>
            <a:custGeom>
              <a:avLst/>
              <a:gdLst/>
              <a:ahLst/>
              <a:cxnLst/>
              <a:rect l="l" t="t" r="r" b="b"/>
              <a:pathLst>
                <a:path w="3218180" h="3350895">
                  <a:moveTo>
                    <a:pt x="2099818" y="692002"/>
                  </a:moveTo>
                  <a:lnTo>
                    <a:pt x="1472946" y="692002"/>
                  </a:lnTo>
                  <a:lnTo>
                    <a:pt x="1638768" y="0"/>
                  </a:lnTo>
                  <a:lnTo>
                    <a:pt x="1929586" y="0"/>
                  </a:lnTo>
                  <a:lnTo>
                    <a:pt x="2099818" y="692002"/>
                  </a:lnTo>
                  <a:close/>
                </a:path>
                <a:path w="3218180" h="3350895">
                  <a:moveTo>
                    <a:pt x="735299" y="2402317"/>
                  </a:moveTo>
                  <a:lnTo>
                    <a:pt x="1163631" y="1614039"/>
                  </a:lnTo>
                  <a:lnTo>
                    <a:pt x="0" y="1363241"/>
                  </a:lnTo>
                  <a:lnTo>
                    <a:pt x="1170994" y="1001803"/>
                  </a:lnTo>
                  <a:lnTo>
                    <a:pt x="759928" y="367056"/>
                  </a:lnTo>
                  <a:lnTo>
                    <a:pt x="1472946" y="692002"/>
                  </a:lnTo>
                  <a:lnTo>
                    <a:pt x="2099818" y="692002"/>
                  </a:lnTo>
                  <a:lnTo>
                    <a:pt x="2602403" y="692002"/>
                  </a:lnTo>
                  <a:lnTo>
                    <a:pt x="2401778" y="1001803"/>
                  </a:lnTo>
                  <a:lnTo>
                    <a:pt x="3217796" y="1253675"/>
                  </a:lnTo>
                  <a:lnTo>
                    <a:pt x="3217796" y="1439750"/>
                  </a:lnTo>
                  <a:lnTo>
                    <a:pt x="2409142" y="1614039"/>
                  </a:lnTo>
                  <a:lnTo>
                    <a:pt x="2621567" y="2004983"/>
                  </a:lnTo>
                  <a:lnTo>
                    <a:pt x="1472946" y="2004984"/>
                  </a:lnTo>
                  <a:lnTo>
                    <a:pt x="735299" y="2402317"/>
                  </a:lnTo>
                  <a:close/>
                </a:path>
                <a:path w="3218180" h="3350895">
                  <a:moveTo>
                    <a:pt x="2602403" y="692002"/>
                  </a:moveTo>
                  <a:lnTo>
                    <a:pt x="2099818" y="692002"/>
                  </a:lnTo>
                  <a:lnTo>
                    <a:pt x="2812836" y="367057"/>
                  </a:lnTo>
                  <a:lnTo>
                    <a:pt x="2602403" y="692002"/>
                  </a:lnTo>
                  <a:close/>
                </a:path>
                <a:path w="3218180" h="3350895">
                  <a:moveTo>
                    <a:pt x="1756560" y="3350346"/>
                  </a:moveTo>
                  <a:lnTo>
                    <a:pt x="1472946" y="2004983"/>
                  </a:lnTo>
                  <a:lnTo>
                    <a:pt x="2621567" y="2004984"/>
                  </a:lnTo>
                  <a:lnTo>
                    <a:pt x="2099818" y="2004984"/>
                  </a:lnTo>
                  <a:lnTo>
                    <a:pt x="1756560" y="3350346"/>
                  </a:lnTo>
                  <a:close/>
                </a:path>
                <a:path w="3218180" h="3350895">
                  <a:moveTo>
                    <a:pt x="2837465" y="2402317"/>
                  </a:moveTo>
                  <a:lnTo>
                    <a:pt x="2099818" y="2004984"/>
                  </a:lnTo>
                  <a:lnTo>
                    <a:pt x="2621567" y="2004984"/>
                  </a:lnTo>
                  <a:lnTo>
                    <a:pt x="2837465" y="2402317"/>
                  </a:lnTo>
                  <a:close/>
                </a:path>
              </a:pathLst>
            </a:custGeom>
            <a:solidFill>
              <a:srgbClr val="677C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53371" y="5643"/>
              <a:ext cx="3134626" cy="324024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02493" y="7593075"/>
              <a:ext cx="2317734" cy="232856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1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0" dirty="0"/>
              <a:t>Thanks</a:t>
            </a:r>
            <a:r>
              <a:rPr spc="330" dirty="0"/>
              <a:t> </a:t>
            </a:r>
            <a:r>
              <a:rPr spc="5" dirty="0"/>
              <a:t>for</a:t>
            </a:r>
            <a:r>
              <a:rPr spc="330" dirty="0"/>
              <a:t> </a:t>
            </a:r>
            <a:r>
              <a:rPr spc="-25" dirty="0"/>
              <a:t>watching!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0913" y="4440513"/>
            <a:ext cx="8729345" cy="1252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2425" marR="5080" indent="-1610360">
              <a:lnSpc>
                <a:spcPct val="116700"/>
              </a:lnSpc>
              <a:spcBef>
                <a:spcPts val="100"/>
              </a:spcBef>
            </a:pPr>
            <a:r>
              <a:rPr sz="3450" spc="10" dirty="0">
                <a:latin typeface="Microsoft Sans Serif"/>
                <a:cs typeface="Microsoft Sans Serif"/>
              </a:rPr>
              <a:t>If</a:t>
            </a:r>
            <a:r>
              <a:rPr sz="3450" spc="390" dirty="0">
                <a:latin typeface="Microsoft Sans Serif"/>
                <a:cs typeface="Microsoft Sans Serif"/>
              </a:rPr>
              <a:t> </a:t>
            </a:r>
            <a:r>
              <a:rPr sz="3450" spc="210" dirty="0">
                <a:latin typeface="Microsoft Sans Serif"/>
                <a:cs typeface="Microsoft Sans Serif"/>
              </a:rPr>
              <a:t>you</a:t>
            </a:r>
            <a:r>
              <a:rPr sz="3450" spc="390" dirty="0">
                <a:latin typeface="Microsoft Sans Serif"/>
                <a:cs typeface="Microsoft Sans Serif"/>
              </a:rPr>
              <a:t> </a:t>
            </a:r>
            <a:r>
              <a:rPr sz="3450" spc="135" dirty="0">
                <a:latin typeface="Microsoft Sans Serif"/>
                <a:cs typeface="Microsoft Sans Serif"/>
              </a:rPr>
              <a:t>have</a:t>
            </a:r>
            <a:r>
              <a:rPr sz="3450" spc="390" dirty="0">
                <a:latin typeface="Microsoft Sans Serif"/>
                <a:cs typeface="Microsoft Sans Serif"/>
              </a:rPr>
              <a:t> </a:t>
            </a:r>
            <a:r>
              <a:rPr sz="3450" spc="130" dirty="0">
                <a:latin typeface="Microsoft Sans Serif"/>
                <a:cs typeface="Microsoft Sans Serif"/>
              </a:rPr>
              <a:t>any</a:t>
            </a:r>
            <a:r>
              <a:rPr sz="3450" spc="395" dirty="0">
                <a:latin typeface="Microsoft Sans Serif"/>
                <a:cs typeface="Microsoft Sans Serif"/>
              </a:rPr>
              <a:t> </a:t>
            </a:r>
            <a:r>
              <a:rPr sz="3450" spc="135" dirty="0">
                <a:latin typeface="Microsoft Sans Serif"/>
                <a:cs typeface="Microsoft Sans Serif"/>
              </a:rPr>
              <a:t>questions</a:t>
            </a:r>
            <a:r>
              <a:rPr sz="3450" spc="390" dirty="0">
                <a:latin typeface="Microsoft Sans Serif"/>
                <a:cs typeface="Microsoft Sans Serif"/>
              </a:rPr>
              <a:t> </a:t>
            </a:r>
            <a:r>
              <a:rPr sz="3450" spc="100" dirty="0">
                <a:latin typeface="Microsoft Sans Serif"/>
                <a:cs typeface="Microsoft Sans Serif"/>
              </a:rPr>
              <a:t>plz</a:t>
            </a:r>
            <a:r>
              <a:rPr sz="3450" spc="390" dirty="0">
                <a:latin typeface="Microsoft Sans Serif"/>
                <a:cs typeface="Microsoft Sans Serif"/>
              </a:rPr>
              <a:t> </a:t>
            </a:r>
            <a:r>
              <a:rPr sz="3450" spc="215" dirty="0">
                <a:latin typeface="Microsoft Sans Serif"/>
                <a:cs typeface="Microsoft Sans Serif"/>
              </a:rPr>
              <a:t>keep</a:t>
            </a:r>
            <a:r>
              <a:rPr sz="3450" spc="395" dirty="0">
                <a:latin typeface="Microsoft Sans Serif"/>
                <a:cs typeface="Microsoft Sans Serif"/>
              </a:rPr>
              <a:t> </a:t>
            </a:r>
            <a:r>
              <a:rPr sz="3450" spc="165" dirty="0">
                <a:latin typeface="Microsoft Sans Serif"/>
                <a:cs typeface="Microsoft Sans Serif"/>
              </a:rPr>
              <a:t>it</a:t>
            </a:r>
            <a:r>
              <a:rPr sz="3450" spc="390" dirty="0">
                <a:latin typeface="Microsoft Sans Serif"/>
                <a:cs typeface="Microsoft Sans Serif"/>
              </a:rPr>
              <a:t> </a:t>
            </a:r>
            <a:r>
              <a:rPr sz="3450" spc="229" dirty="0">
                <a:latin typeface="Microsoft Sans Serif"/>
                <a:cs typeface="Microsoft Sans Serif"/>
              </a:rPr>
              <a:t>for </a:t>
            </a:r>
            <a:r>
              <a:rPr sz="3450" spc="-900" dirty="0">
                <a:latin typeface="Microsoft Sans Serif"/>
                <a:cs typeface="Microsoft Sans Serif"/>
              </a:rPr>
              <a:t> </a:t>
            </a:r>
            <a:r>
              <a:rPr sz="3450" spc="120" dirty="0">
                <a:latin typeface="Microsoft Sans Serif"/>
                <a:cs typeface="Microsoft Sans Serif"/>
              </a:rPr>
              <a:t>yourself,</a:t>
            </a:r>
            <a:r>
              <a:rPr sz="3450" spc="385" dirty="0">
                <a:latin typeface="Microsoft Sans Serif"/>
                <a:cs typeface="Microsoft Sans Serif"/>
              </a:rPr>
              <a:t> </a:t>
            </a:r>
            <a:r>
              <a:rPr sz="3450" spc="-200" dirty="0">
                <a:latin typeface="Microsoft Sans Serif"/>
                <a:cs typeface="Microsoft Sans Serif"/>
              </a:rPr>
              <a:t>I</a:t>
            </a:r>
            <a:r>
              <a:rPr sz="3450" spc="390" dirty="0">
                <a:latin typeface="Microsoft Sans Serif"/>
                <a:cs typeface="Microsoft Sans Serif"/>
              </a:rPr>
              <a:t> </a:t>
            </a:r>
            <a:r>
              <a:rPr sz="3450" spc="60" dirty="0">
                <a:latin typeface="Microsoft Sans Serif"/>
                <a:cs typeface="Microsoft Sans Serif"/>
              </a:rPr>
              <a:t>am</a:t>
            </a:r>
            <a:r>
              <a:rPr sz="3450" spc="390" dirty="0">
                <a:latin typeface="Microsoft Sans Serif"/>
                <a:cs typeface="Microsoft Sans Serif"/>
              </a:rPr>
              <a:t> </a:t>
            </a:r>
            <a:r>
              <a:rPr sz="3450" spc="225" dirty="0">
                <a:latin typeface="Microsoft Sans Serif"/>
                <a:cs typeface="Microsoft Sans Serif"/>
              </a:rPr>
              <a:t>not</a:t>
            </a:r>
            <a:r>
              <a:rPr sz="3450" spc="390" dirty="0">
                <a:latin typeface="Microsoft Sans Serif"/>
                <a:cs typeface="Microsoft Sans Serif"/>
              </a:rPr>
              <a:t> </a:t>
            </a:r>
            <a:r>
              <a:rPr sz="3450" spc="75" dirty="0">
                <a:latin typeface="Microsoft Sans Serif"/>
                <a:cs typeface="Microsoft Sans Serif"/>
              </a:rPr>
              <a:t>Google!</a:t>
            </a:r>
            <a:endParaRPr sz="3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062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4918" y="361950"/>
            <a:ext cx="1560614" cy="110559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94367" y="368184"/>
            <a:ext cx="10423525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50820" marR="5080" indent="-2738755">
              <a:lnSpc>
                <a:spcPct val="100000"/>
              </a:lnSpc>
              <a:spcBef>
                <a:spcPts val="100"/>
              </a:spcBef>
            </a:pPr>
            <a:r>
              <a:rPr sz="8000" spc="-509" dirty="0">
                <a:solidFill>
                  <a:srgbClr val="FFFFFF"/>
                </a:solidFill>
              </a:rPr>
              <a:t>I.</a:t>
            </a:r>
            <a:r>
              <a:rPr sz="8000" spc="730" dirty="0">
                <a:solidFill>
                  <a:srgbClr val="FFFFFF"/>
                </a:solidFill>
              </a:rPr>
              <a:t> </a:t>
            </a:r>
            <a:r>
              <a:rPr sz="8000" spc="380" dirty="0">
                <a:solidFill>
                  <a:srgbClr val="FFFFFF"/>
                </a:solidFill>
              </a:rPr>
              <a:t>MÁY</a:t>
            </a:r>
            <a:r>
              <a:rPr sz="8000" spc="735" dirty="0">
                <a:solidFill>
                  <a:srgbClr val="FFFFFF"/>
                </a:solidFill>
              </a:rPr>
              <a:t> </a:t>
            </a:r>
            <a:r>
              <a:rPr sz="8000" spc="-10" dirty="0">
                <a:solidFill>
                  <a:srgbClr val="FFFFFF"/>
                </a:solidFill>
              </a:rPr>
              <a:t>GIA</a:t>
            </a:r>
            <a:r>
              <a:rPr sz="8000" spc="735" dirty="0">
                <a:solidFill>
                  <a:srgbClr val="FFFFFF"/>
                </a:solidFill>
              </a:rPr>
              <a:t> </a:t>
            </a:r>
            <a:r>
              <a:rPr sz="8000" spc="5" dirty="0">
                <a:solidFill>
                  <a:srgbClr val="FFFFFF"/>
                </a:solidFill>
              </a:rPr>
              <a:t>TỐC</a:t>
            </a:r>
            <a:r>
              <a:rPr sz="8000" spc="735" dirty="0">
                <a:solidFill>
                  <a:srgbClr val="FFFFFF"/>
                </a:solidFill>
              </a:rPr>
              <a:t> </a:t>
            </a:r>
            <a:r>
              <a:rPr sz="8000" spc="425" dirty="0">
                <a:solidFill>
                  <a:srgbClr val="FFFFFF"/>
                </a:solidFill>
              </a:rPr>
              <a:t>VAN </a:t>
            </a:r>
            <a:r>
              <a:rPr sz="8000" spc="-2110" dirty="0">
                <a:solidFill>
                  <a:srgbClr val="FFFFFF"/>
                </a:solidFill>
              </a:rPr>
              <a:t> </a:t>
            </a:r>
            <a:r>
              <a:rPr sz="8000" spc="-484" dirty="0">
                <a:solidFill>
                  <a:srgbClr val="FFFFFF"/>
                </a:solidFill>
              </a:rPr>
              <a:t>DE</a:t>
            </a:r>
            <a:r>
              <a:rPr sz="8000" spc="740" dirty="0">
                <a:solidFill>
                  <a:srgbClr val="FFFFFF"/>
                </a:solidFill>
              </a:rPr>
              <a:t> </a:t>
            </a:r>
            <a:r>
              <a:rPr sz="8000" spc="-285" dirty="0">
                <a:solidFill>
                  <a:srgbClr val="FFFFFF"/>
                </a:solidFill>
              </a:rPr>
              <a:t>GRAFF</a:t>
            </a:r>
            <a:endParaRPr sz="8000" dirty="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26782" y="236035"/>
            <a:ext cx="2428240" cy="24764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15606" y="8765844"/>
            <a:ext cx="966214" cy="9810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3436" y="8804732"/>
            <a:ext cx="1204842" cy="102398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1172" y="3266838"/>
            <a:ext cx="173987" cy="17398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00603" y="3045354"/>
            <a:ext cx="17580610" cy="588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340" marR="5080" algn="ctr">
              <a:lnSpc>
                <a:spcPct val="100000"/>
              </a:lnSpc>
              <a:spcBef>
                <a:spcPts val="100"/>
              </a:spcBef>
            </a:pPr>
            <a:r>
              <a:rPr sz="36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Là</a:t>
            </a:r>
            <a:r>
              <a:rPr sz="3650" spc="3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285" dirty="0">
                <a:solidFill>
                  <a:srgbClr val="FFFFFF"/>
                </a:solidFill>
                <a:latin typeface="Microsoft Sans Serif"/>
                <a:cs typeface="Microsoft Sans Serif"/>
              </a:rPr>
              <a:t>một</a:t>
            </a:r>
            <a:r>
              <a:rPr sz="365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máy</a:t>
            </a:r>
            <a:r>
              <a:rPr sz="365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265" dirty="0">
                <a:solidFill>
                  <a:srgbClr val="FFFFFF"/>
                </a:solidFill>
                <a:latin typeface="Microsoft Sans Serif"/>
                <a:cs typeface="Microsoft Sans Serif"/>
              </a:rPr>
              <a:t>phát</a:t>
            </a:r>
            <a:r>
              <a:rPr sz="365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215" dirty="0">
                <a:solidFill>
                  <a:srgbClr val="FFFFFF"/>
                </a:solidFill>
                <a:latin typeface="Microsoft Sans Serif"/>
                <a:cs typeface="Microsoft Sans Serif"/>
              </a:rPr>
              <a:t>tĩnh</a:t>
            </a:r>
            <a:r>
              <a:rPr sz="365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điện</a:t>
            </a:r>
            <a:r>
              <a:rPr sz="365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330" dirty="0">
                <a:solidFill>
                  <a:srgbClr val="FFFFFF"/>
                </a:solidFill>
                <a:latin typeface="Microsoft Sans Serif"/>
                <a:cs typeface="Microsoft Sans Serif"/>
              </a:rPr>
              <a:t>sử</a:t>
            </a:r>
            <a:r>
              <a:rPr sz="365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295" dirty="0">
                <a:solidFill>
                  <a:srgbClr val="FFFFFF"/>
                </a:solidFill>
                <a:latin typeface="Microsoft Sans Serif"/>
                <a:cs typeface="Microsoft Sans Serif"/>
              </a:rPr>
              <a:t>dụng</a:t>
            </a:r>
            <a:r>
              <a:rPr sz="365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265" dirty="0">
                <a:solidFill>
                  <a:srgbClr val="FFFFFF"/>
                </a:solidFill>
                <a:latin typeface="Microsoft Sans Serif"/>
                <a:cs typeface="Microsoft Sans Serif"/>
              </a:rPr>
              <a:t>băng</a:t>
            </a:r>
            <a:r>
              <a:rPr sz="365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tải</a:t>
            </a:r>
            <a:r>
              <a:rPr sz="365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chuyển</a:t>
            </a:r>
            <a:r>
              <a:rPr sz="365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335" dirty="0">
                <a:solidFill>
                  <a:srgbClr val="FFFFFF"/>
                </a:solidFill>
                <a:latin typeface="Microsoft Sans Serif"/>
                <a:cs typeface="Microsoft Sans Serif"/>
              </a:rPr>
              <a:t>động</a:t>
            </a:r>
            <a:r>
              <a:rPr sz="365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để</a:t>
            </a:r>
            <a:r>
              <a:rPr sz="365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tích</a:t>
            </a:r>
            <a:r>
              <a:rPr sz="3650" spc="3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lũy</a:t>
            </a:r>
            <a:r>
              <a:rPr sz="365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điện </a:t>
            </a:r>
            <a:r>
              <a:rPr sz="3650" spc="-9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tích</a:t>
            </a:r>
            <a:r>
              <a:rPr sz="3650" spc="3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cho</a:t>
            </a:r>
            <a:r>
              <a:rPr sz="3650" spc="3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285" dirty="0">
                <a:solidFill>
                  <a:srgbClr val="FFFFFF"/>
                </a:solidFill>
                <a:latin typeface="Microsoft Sans Serif"/>
                <a:cs typeface="Microsoft Sans Serif"/>
              </a:rPr>
              <a:t>một</a:t>
            </a:r>
            <a:r>
              <a:rPr sz="3650" spc="3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quả</a:t>
            </a:r>
            <a:r>
              <a:rPr sz="3650" spc="3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cầu</a:t>
            </a:r>
            <a:r>
              <a:rPr sz="3650" spc="3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kim</a:t>
            </a:r>
            <a:r>
              <a:rPr sz="3650" spc="3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loại</a:t>
            </a:r>
            <a:r>
              <a:rPr sz="3650" spc="3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295" dirty="0">
                <a:solidFill>
                  <a:srgbClr val="FFFFFF"/>
                </a:solidFill>
                <a:latin typeface="Microsoft Sans Serif"/>
                <a:cs typeface="Microsoft Sans Serif"/>
              </a:rPr>
              <a:t>rỗng</a:t>
            </a:r>
            <a:r>
              <a:rPr sz="3650" spc="3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305" dirty="0">
                <a:solidFill>
                  <a:srgbClr val="FFFFFF"/>
                </a:solidFill>
                <a:latin typeface="Microsoft Sans Serif"/>
                <a:cs typeface="Microsoft Sans Serif"/>
              </a:rPr>
              <a:t>đặt</a:t>
            </a:r>
            <a:r>
              <a:rPr sz="3650" spc="3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265" dirty="0">
                <a:solidFill>
                  <a:srgbClr val="FFFFFF"/>
                </a:solidFill>
                <a:latin typeface="Microsoft Sans Serif"/>
                <a:cs typeface="Microsoft Sans Serif"/>
              </a:rPr>
              <a:t>trên</a:t>
            </a:r>
            <a:r>
              <a:rPr sz="3650" spc="3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đỉnh</a:t>
            </a:r>
            <a:r>
              <a:rPr sz="3650" spc="3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295" dirty="0">
                <a:solidFill>
                  <a:srgbClr val="FFFFFF"/>
                </a:solidFill>
                <a:latin typeface="Microsoft Sans Serif"/>
                <a:cs typeface="Microsoft Sans Serif"/>
              </a:rPr>
              <a:t>cột</a:t>
            </a:r>
            <a:r>
              <a:rPr sz="3650" spc="3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của</a:t>
            </a:r>
            <a:r>
              <a:rPr sz="3650" spc="3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285" dirty="0">
                <a:solidFill>
                  <a:srgbClr val="FFFFFF"/>
                </a:solidFill>
                <a:latin typeface="Microsoft Sans Serif"/>
                <a:cs typeface="Microsoft Sans Serif"/>
              </a:rPr>
              <a:t>một</a:t>
            </a:r>
            <a:r>
              <a:rPr sz="3650" spc="3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vật</a:t>
            </a:r>
            <a:r>
              <a:rPr sz="3650" spc="3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liệu</a:t>
            </a:r>
            <a:r>
              <a:rPr sz="3650" spc="3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cách </a:t>
            </a:r>
            <a:r>
              <a:rPr sz="3650" spc="-9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điện.</a:t>
            </a:r>
            <a:r>
              <a:rPr sz="3650" spc="3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Do</a:t>
            </a:r>
            <a:r>
              <a:rPr sz="3650" spc="3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265" dirty="0">
                <a:solidFill>
                  <a:srgbClr val="FFFFFF"/>
                </a:solidFill>
                <a:latin typeface="Microsoft Sans Serif"/>
                <a:cs typeface="Microsoft Sans Serif"/>
              </a:rPr>
              <a:t>đó,</a:t>
            </a:r>
            <a:r>
              <a:rPr sz="365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nó</a:t>
            </a:r>
            <a:r>
              <a:rPr sz="3650" spc="3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265" dirty="0">
                <a:solidFill>
                  <a:srgbClr val="FFFFFF"/>
                </a:solidFill>
                <a:latin typeface="Microsoft Sans Serif"/>
                <a:cs typeface="Microsoft Sans Serif"/>
              </a:rPr>
              <a:t>tạo</a:t>
            </a:r>
            <a:r>
              <a:rPr sz="3650" spc="3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ra</a:t>
            </a:r>
            <a:r>
              <a:rPr sz="365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285" dirty="0">
                <a:solidFill>
                  <a:srgbClr val="FFFFFF"/>
                </a:solidFill>
                <a:latin typeface="Microsoft Sans Serif"/>
                <a:cs typeface="Microsoft Sans Serif"/>
              </a:rPr>
              <a:t>một</a:t>
            </a:r>
            <a:r>
              <a:rPr sz="3650" spc="3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điện</a:t>
            </a:r>
            <a:r>
              <a:rPr sz="3650" spc="3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265" dirty="0">
                <a:solidFill>
                  <a:srgbClr val="FFFFFF"/>
                </a:solidFill>
                <a:latin typeface="Microsoft Sans Serif"/>
                <a:cs typeface="Microsoft Sans Serif"/>
              </a:rPr>
              <a:t>thế</a:t>
            </a:r>
            <a:r>
              <a:rPr sz="365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250" dirty="0">
                <a:solidFill>
                  <a:srgbClr val="FFFFFF"/>
                </a:solidFill>
                <a:latin typeface="Microsoft Sans Serif"/>
                <a:cs typeface="Microsoft Sans Serif"/>
              </a:rPr>
              <a:t>rất</a:t>
            </a:r>
            <a:r>
              <a:rPr sz="3650" spc="3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cao</a:t>
            </a:r>
            <a:r>
              <a:rPr sz="3650" spc="3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250" dirty="0">
                <a:solidFill>
                  <a:srgbClr val="FFFFFF"/>
                </a:solidFill>
                <a:latin typeface="Microsoft Sans Serif"/>
                <a:cs typeface="Microsoft Sans Serif"/>
              </a:rPr>
              <a:t>khoảng</a:t>
            </a:r>
            <a:r>
              <a:rPr sz="365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vài</a:t>
            </a:r>
            <a:r>
              <a:rPr sz="3650" spc="3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triệu</a:t>
            </a:r>
            <a:r>
              <a:rPr sz="3650" spc="3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vôn.</a:t>
            </a:r>
            <a:r>
              <a:rPr sz="365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Đồng </a:t>
            </a:r>
            <a:r>
              <a:rPr sz="365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305" dirty="0">
                <a:solidFill>
                  <a:srgbClr val="FFFFFF"/>
                </a:solidFill>
                <a:latin typeface="Microsoft Sans Serif"/>
                <a:cs typeface="Microsoft Sans Serif"/>
              </a:rPr>
              <a:t>thời</a:t>
            </a:r>
            <a:r>
              <a:rPr sz="3650" spc="3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265" dirty="0">
                <a:solidFill>
                  <a:srgbClr val="FFFFFF"/>
                </a:solidFill>
                <a:latin typeface="Microsoft Sans Serif"/>
                <a:cs typeface="Microsoft Sans Serif"/>
              </a:rPr>
              <a:t>tạo</a:t>
            </a:r>
            <a:r>
              <a:rPr sz="3650" spc="3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điện</a:t>
            </a:r>
            <a:r>
              <a:rPr sz="365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405" dirty="0">
                <a:solidFill>
                  <a:srgbClr val="FFFFFF"/>
                </a:solidFill>
                <a:latin typeface="Microsoft Sans Serif"/>
                <a:cs typeface="Microsoft Sans Serif"/>
              </a:rPr>
              <a:t>trường</a:t>
            </a:r>
            <a:r>
              <a:rPr sz="3650" spc="3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250" dirty="0">
                <a:solidFill>
                  <a:srgbClr val="FFFFFF"/>
                </a:solidFill>
                <a:latin typeface="Microsoft Sans Serif"/>
                <a:cs typeface="Microsoft Sans Serif"/>
              </a:rPr>
              <a:t>rất</a:t>
            </a:r>
            <a:r>
              <a:rPr sz="3650" spc="3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lớn,</a:t>
            </a:r>
            <a:r>
              <a:rPr sz="365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chúng</a:t>
            </a:r>
            <a:r>
              <a:rPr sz="3650" spc="3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ta</a:t>
            </a:r>
            <a:r>
              <a:rPr sz="3650" spc="3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330" dirty="0">
                <a:solidFill>
                  <a:srgbClr val="FFFFFF"/>
                </a:solidFill>
                <a:latin typeface="Microsoft Sans Serif"/>
                <a:cs typeface="Microsoft Sans Serif"/>
              </a:rPr>
              <a:t>sử</a:t>
            </a:r>
            <a:r>
              <a:rPr sz="365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295" dirty="0">
                <a:solidFill>
                  <a:srgbClr val="FFFFFF"/>
                </a:solidFill>
                <a:latin typeface="Microsoft Sans Serif"/>
                <a:cs typeface="Microsoft Sans Serif"/>
              </a:rPr>
              <a:t>dụng</a:t>
            </a:r>
            <a:r>
              <a:rPr sz="3650" spc="3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điện</a:t>
            </a:r>
            <a:r>
              <a:rPr sz="365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405" dirty="0">
                <a:solidFill>
                  <a:srgbClr val="FFFFFF"/>
                </a:solidFill>
                <a:latin typeface="Microsoft Sans Serif"/>
                <a:cs typeface="Microsoft Sans Serif"/>
              </a:rPr>
              <a:t>trường</a:t>
            </a:r>
            <a:r>
              <a:rPr sz="3650" spc="3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này</a:t>
            </a:r>
            <a:r>
              <a:rPr sz="3650" spc="3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để</a:t>
            </a:r>
            <a:r>
              <a:rPr sz="365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265" dirty="0">
                <a:solidFill>
                  <a:srgbClr val="FFFFFF"/>
                </a:solidFill>
                <a:latin typeface="Microsoft Sans Serif"/>
                <a:cs typeface="Microsoft Sans Serif"/>
              </a:rPr>
              <a:t>tăng </a:t>
            </a:r>
            <a:r>
              <a:rPr sz="3650" spc="2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295" dirty="0">
                <a:solidFill>
                  <a:srgbClr val="FFFFFF"/>
                </a:solidFill>
                <a:latin typeface="Microsoft Sans Serif"/>
                <a:cs typeface="Microsoft Sans Serif"/>
              </a:rPr>
              <a:t>tốc</a:t>
            </a:r>
            <a:r>
              <a:rPr sz="3650" spc="3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các</a:t>
            </a:r>
            <a:r>
              <a:rPr sz="3650" spc="3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hạt</a:t>
            </a:r>
            <a:r>
              <a:rPr sz="3650" spc="3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mang</a:t>
            </a:r>
            <a:r>
              <a:rPr sz="3650" spc="3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điện.</a:t>
            </a:r>
            <a:endParaRPr sz="3650" dirty="0">
              <a:latin typeface="Microsoft Sans Serif"/>
              <a:cs typeface="Microsoft Sans Serif"/>
            </a:endParaRPr>
          </a:p>
          <a:p>
            <a:pPr marL="180340" marR="1648460" indent="-180340">
              <a:lnSpc>
                <a:spcPct val="100000"/>
              </a:lnSpc>
              <a:spcBef>
                <a:spcPts val="1565"/>
              </a:spcBef>
              <a:buSzPct val="96666"/>
              <a:buChar char="•"/>
              <a:tabLst>
                <a:tab pos="180340" algn="l"/>
              </a:tabLst>
            </a:pPr>
            <a:r>
              <a:rPr sz="30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Phát</a:t>
            </a:r>
            <a:r>
              <a:rPr sz="30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minh</a:t>
            </a:r>
            <a:r>
              <a:rPr sz="3000" spc="2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vào</a:t>
            </a:r>
            <a:r>
              <a:rPr sz="3000" spc="2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năm</a:t>
            </a:r>
            <a:r>
              <a:rPr sz="3000" spc="2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1929</a:t>
            </a:r>
            <a:r>
              <a:rPr sz="30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bởi</a:t>
            </a:r>
            <a:r>
              <a:rPr sz="3000" spc="2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giáo</a:t>
            </a:r>
            <a:r>
              <a:rPr sz="3000" spc="2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270" dirty="0">
                <a:solidFill>
                  <a:srgbClr val="FFFFFF"/>
                </a:solidFill>
                <a:latin typeface="Microsoft Sans Serif"/>
                <a:cs typeface="Microsoft Sans Serif"/>
              </a:rPr>
              <a:t>sư</a:t>
            </a:r>
            <a:r>
              <a:rPr sz="3000" spc="2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305" dirty="0">
                <a:solidFill>
                  <a:srgbClr val="FFFFFF"/>
                </a:solidFill>
                <a:latin typeface="Microsoft Sans Serif"/>
                <a:cs typeface="Microsoft Sans Serif"/>
              </a:rPr>
              <a:t>người</a:t>
            </a:r>
            <a:r>
              <a:rPr sz="3000" spc="2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Mỹ</a:t>
            </a:r>
            <a:r>
              <a:rPr sz="30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Robert</a:t>
            </a:r>
            <a:r>
              <a:rPr sz="3000" spc="2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-315" dirty="0">
                <a:solidFill>
                  <a:srgbClr val="FFFFFF"/>
                </a:solidFill>
                <a:latin typeface="Microsoft Sans Serif"/>
                <a:cs typeface="Microsoft Sans Serif"/>
              </a:rPr>
              <a:t>J.</a:t>
            </a:r>
            <a:r>
              <a:rPr sz="3000" spc="-1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Van</a:t>
            </a:r>
            <a:r>
              <a:rPr sz="3000" spc="2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de</a:t>
            </a:r>
            <a:r>
              <a:rPr sz="3000" spc="2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Graaff</a:t>
            </a:r>
            <a:r>
              <a:rPr sz="3000" spc="2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của</a:t>
            </a:r>
            <a:r>
              <a:rPr sz="300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đại</a:t>
            </a:r>
            <a:r>
              <a:rPr sz="3000" spc="2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học </a:t>
            </a:r>
            <a:r>
              <a:rPr sz="3000" spc="-7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Massachusetts.</a:t>
            </a:r>
            <a:endParaRPr sz="30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750" dirty="0">
              <a:latin typeface="Microsoft Sans Serif"/>
              <a:cs typeface="Microsoft Sans Serif"/>
            </a:endParaRPr>
          </a:p>
          <a:p>
            <a:pPr marL="139065" marR="1910080" indent="-139065">
              <a:lnSpc>
                <a:spcPct val="100299"/>
              </a:lnSpc>
              <a:buSzPct val="97297"/>
              <a:buChar char="•"/>
              <a:tabLst>
                <a:tab pos="139065" algn="l"/>
              </a:tabLst>
            </a:pPr>
            <a:r>
              <a:rPr sz="37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Là</a:t>
            </a:r>
            <a:r>
              <a:rPr sz="370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loại</a:t>
            </a:r>
            <a:r>
              <a:rPr sz="370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máy</a:t>
            </a:r>
            <a:r>
              <a:rPr sz="370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gia</a:t>
            </a:r>
            <a:r>
              <a:rPr sz="370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305" dirty="0">
                <a:solidFill>
                  <a:srgbClr val="FFFFFF"/>
                </a:solidFill>
                <a:latin typeface="Microsoft Sans Serif"/>
                <a:cs typeface="Microsoft Sans Serif"/>
              </a:rPr>
              <a:t>tốc</a:t>
            </a:r>
            <a:r>
              <a:rPr sz="370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mạnh</a:t>
            </a:r>
            <a:r>
              <a:rPr sz="370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nhất</a:t>
            </a:r>
            <a:r>
              <a:rPr sz="370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325" dirty="0">
                <a:solidFill>
                  <a:srgbClr val="FFFFFF"/>
                </a:solidFill>
                <a:latin typeface="Microsoft Sans Serif"/>
                <a:cs typeface="Microsoft Sans Serif"/>
              </a:rPr>
              <a:t>trong</a:t>
            </a:r>
            <a:r>
              <a:rPr sz="370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340" dirty="0">
                <a:solidFill>
                  <a:srgbClr val="FFFFFF"/>
                </a:solidFill>
                <a:latin typeface="Microsoft Sans Serif"/>
                <a:cs typeface="Microsoft Sans Serif"/>
              </a:rPr>
              <a:t>những</a:t>
            </a:r>
            <a:r>
              <a:rPr sz="370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năm</a:t>
            </a:r>
            <a:r>
              <a:rPr sz="370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1930</a:t>
            </a:r>
            <a:r>
              <a:rPr sz="370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cho</a:t>
            </a:r>
            <a:r>
              <a:rPr sz="370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285" dirty="0">
                <a:solidFill>
                  <a:srgbClr val="FFFFFF"/>
                </a:solidFill>
                <a:latin typeface="Microsoft Sans Serif"/>
                <a:cs typeface="Microsoft Sans Serif"/>
              </a:rPr>
              <a:t>đến</a:t>
            </a:r>
            <a:r>
              <a:rPr sz="3700" spc="3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khi </a:t>
            </a:r>
            <a:r>
              <a:rPr sz="3700" spc="-969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Cyclotron</a:t>
            </a:r>
            <a:r>
              <a:rPr sz="3700" spc="3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450" dirty="0">
                <a:solidFill>
                  <a:srgbClr val="FFFFFF"/>
                </a:solidFill>
                <a:latin typeface="Microsoft Sans Serif"/>
                <a:cs typeface="Microsoft Sans Serif"/>
              </a:rPr>
              <a:t>được</a:t>
            </a:r>
            <a:r>
              <a:rPr sz="370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phát</a:t>
            </a:r>
            <a:r>
              <a:rPr sz="370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triển.</a:t>
            </a:r>
            <a:endParaRPr sz="37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97D8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0814" y="761487"/>
            <a:ext cx="39370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spc="-15" dirty="0">
                <a:latin typeface="Arial"/>
                <a:cs typeface="Arial"/>
              </a:rPr>
              <a:t>Cấu</a:t>
            </a:r>
            <a:r>
              <a:rPr sz="8000" b="1" spc="490" dirty="0">
                <a:latin typeface="Arial"/>
                <a:cs typeface="Arial"/>
              </a:rPr>
              <a:t> </a:t>
            </a:r>
            <a:r>
              <a:rPr sz="8000" b="1" spc="300" dirty="0">
                <a:latin typeface="Arial"/>
                <a:cs typeface="Arial"/>
              </a:rPr>
              <a:t>tạo</a:t>
            </a:r>
            <a:endParaRPr sz="8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82622" y="2987316"/>
            <a:ext cx="868680" cy="753110"/>
            <a:chOff x="782622" y="2987316"/>
            <a:chExt cx="868680" cy="753110"/>
          </a:xfrm>
        </p:grpSpPr>
        <p:sp>
          <p:nvSpPr>
            <p:cNvPr id="5" name="object 5"/>
            <p:cNvSpPr/>
            <p:nvPr/>
          </p:nvSpPr>
          <p:spPr>
            <a:xfrm>
              <a:off x="782622" y="2987316"/>
              <a:ext cx="868680" cy="753110"/>
            </a:xfrm>
            <a:custGeom>
              <a:avLst/>
              <a:gdLst/>
              <a:ahLst/>
              <a:cxnLst/>
              <a:rect l="l" t="t" r="r" b="b"/>
              <a:pathLst>
                <a:path w="868680" h="753110">
                  <a:moveTo>
                    <a:pt x="651783" y="752674"/>
                  </a:moveTo>
                  <a:lnTo>
                    <a:pt x="217261" y="752674"/>
                  </a:lnTo>
                  <a:lnTo>
                    <a:pt x="0" y="376336"/>
                  </a:lnTo>
                  <a:lnTo>
                    <a:pt x="217261" y="0"/>
                  </a:lnTo>
                  <a:lnTo>
                    <a:pt x="651784" y="0"/>
                  </a:lnTo>
                  <a:lnTo>
                    <a:pt x="868333" y="375103"/>
                  </a:lnTo>
                  <a:lnTo>
                    <a:pt x="868333" y="377569"/>
                  </a:lnTo>
                  <a:lnTo>
                    <a:pt x="651783" y="7526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5603" y="3039967"/>
              <a:ext cx="743585" cy="647700"/>
            </a:xfrm>
            <a:custGeom>
              <a:avLst/>
              <a:gdLst/>
              <a:ahLst/>
              <a:cxnLst/>
              <a:rect l="l" t="t" r="r" b="b"/>
              <a:pathLst>
                <a:path w="743585" h="647700">
                  <a:moveTo>
                    <a:pt x="557312" y="647374"/>
                  </a:moveTo>
                  <a:lnTo>
                    <a:pt x="185770" y="647374"/>
                  </a:lnTo>
                  <a:lnTo>
                    <a:pt x="0" y="323687"/>
                  </a:lnTo>
                  <a:lnTo>
                    <a:pt x="185770" y="0"/>
                  </a:lnTo>
                  <a:lnTo>
                    <a:pt x="557312" y="0"/>
                  </a:lnTo>
                  <a:lnTo>
                    <a:pt x="567377" y="17536"/>
                  </a:lnTo>
                  <a:lnTo>
                    <a:pt x="195876" y="17536"/>
                  </a:lnTo>
                  <a:lnTo>
                    <a:pt x="20211" y="323687"/>
                  </a:lnTo>
                  <a:lnTo>
                    <a:pt x="195876" y="629838"/>
                  </a:lnTo>
                  <a:lnTo>
                    <a:pt x="567377" y="629838"/>
                  </a:lnTo>
                  <a:lnTo>
                    <a:pt x="557312" y="647374"/>
                  </a:lnTo>
                  <a:close/>
                </a:path>
                <a:path w="743585" h="647700">
                  <a:moveTo>
                    <a:pt x="567377" y="629838"/>
                  </a:moveTo>
                  <a:lnTo>
                    <a:pt x="547207" y="629838"/>
                  </a:lnTo>
                  <a:lnTo>
                    <a:pt x="722872" y="323687"/>
                  </a:lnTo>
                  <a:lnTo>
                    <a:pt x="547207" y="17536"/>
                  </a:lnTo>
                  <a:lnTo>
                    <a:pt x="567377" y="17536"/>
                  </a:lnTo>
                  <a:lnTo>
                    <a:pt x="743084" y="323687"/>
                  </a:lnTo>
                  <a:lnTo>
                    <a:pt x="567377" y="6298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6258198" y="0"/>
            <a:ext cx="2030095" cy="3204210"/>
            <a:chOff x="16258198" y="0"/>
            <a:chExt cx="2030095" cy="3204210"/>
          </a:xfrm>
        </p:grpSpPr>
        <p:sp>
          <p:nvSpPr>
            <p:cNvPr id="8" name="object 8"/>
            <p:cNvSpPr/>
            <p:nvPr/>
          </p:nvSpPr>
          <p:spPr>
            <a:xfrm>
              <a:off x="16258198" y="51053"/>
              <a:ext cx="2030095" cy="3153410"/>
            </a:xfrm>
            <a:custGeom>
              <a:avLst/>
              <a:gdLst/>
              <a:ahLst/>
              <a:cxnLst/>
              <a:rect l="l" t="t" r="r" b="b"/>
              <a:pathLst>
                <a:path w="2030094" h="3153410">
                  <a:moveTo>
                    <a:pt x="16640" y="1789322"/>
                  </a:moveTo>
                  <a:lnTo>
                    <a:pt x="1117" y="1461800"/>
                  </a:lnTo>
                  <a:lnTo>
                    <a:pt x="0" y="1412399"/>
                  </a:lnTo>
                  <a:lnTo>
                    <a:pt x="1298" y="1362940"/>
                  </a:lnTo>
                  <a:lnTo>
                    <a:pt x="4977" y="1313540"/>
                  </a:lnTo>
                  <a:lnTo>
                    <a:pt x="10998" y="1264312"/>
                  </a:lnTo>
                  <a:lnTo>
                    <a:pt x="19326" y="1215374"/>
                  </a:lnTo>
                  <a:lnTo>
                    <a:pt x="29924" y="1166839"/>
                  </a:lnTo>
                  <a:lnTo>
                    <a:pt x="42755" y="1118824"/>
                  </a:lnTo>
                  <a:lnTo>
                    <a:pt x="57782" y="1071444"/>
                  </a:lnTo>
                  <a:lnTo>
                    <a:pt x="74970" y="1024814"/>
                  </a:lnTo>
                  <a:lnTo>
                    <a:pt x="94281" y="979050"/>
                  </a:lnTo>
                  <a:lnTo>
                    <a:pt x="115678" y="934267"/>
                  </a:lnTo>
                  <a:lnTo>
                    <a:pt x="139126" y="890580"/>
                  </a:lnTo>
                  <a:lnTo>
                    <a:pt x="164588" y="848104"/>
                  </a:lnTo>
                  <a:lnTo>
                    <a:pt x="192027" y="806956"/>
                  </a:lnTo>
                  <a:lnTo>
                    <a:pt x="221406" y="767251"/>
                  </a:lnTo>
                  <a:lnTo>
                    <a:pt x="252733" y="728963"/>
                  </a:lnTo>
                  <a:lnTo>
                    <a:pt x="285793" y="692279"/>
                  </a:lnTo>
                  <a:lnTo>
                    <a:pt x="320521" y="657248"/>
                  </a:lnTo>
                  <a:lnTo>
                    <a:pt x="356853" y="623916"/>
                  </a:lnTo>
                  <a:lnTo>
                    <a:pt x="394724" y="592330"/>
                  </a:lnTo>
                  <a:lnTo>
                    <a:pt x="434068" y="562539"/>
                  </a:lnTo>
                  <a:lnTo>
                    <a:pt x="474823" y="534589"/>
                  </a:lnTo>
                  <a:lnTo>
                    <a:pt x="516922" y="508527"/>
                  </a:lnTo>
                  <a:lnTo>
                    <a:pt x="560301" y="484402"/>
                  </a:lnTo>
                  <a:lnTo>
                    <a:pt x="553743" y="437610"/>
                  </a:lnTo>
                  <a:lnTo>
                    <a:pt x="548095" y="390730"/>
                  </a:lnTo>
                  <a:lnTo>
                    <a:pt x="543360" y="343795"/>
                  </a:lnTo>
                  <a:lnTo>
                    <a:pt x="539542" y="296837"/>
                  </a:lnTo>
                  <a:lnTo>
                    <a:pt x="536644" y="249891"/>
                  </a:lnTo>
                  <a:lnTo>
                    <a:pt x="534670" y="202968"/>
                  </a:lnTo>
                  <a:lnTo>
                    <a:pt x="531267" y="96946"/>
                  </a:lnTo>
                  <a:lnTo>
                    <a:pt x="627553" y="52531"/>
                  </a:lnTo>
                  <a:lnTo>
                    <a:pt x="673628" y="33614"/>
                  </a:lnTo>
                  <a:lnTo>
                    <a:pt x="722960" y="18320"/>
                  </a:lnTo>
                  <a:lnTo>
                    <a:pt x="773346" y="7615"/>
                  </a:lnTo>
                  <a:lnTo>
                    <a:pt x="824551" y="1506"/>
                  </a:lnTo>
                  <a:lnTo>
                    <a:pt x="876340" y="0"/>
                  </a:lnTo>
                  <a:lnTo>
                    <a:pt x="928478" y="3102"/>
                  </a:lnTo>
                  <a:lnTo>
                    <a:pt x="980731" y="10821"/>
                  </a:lnTo>
                  <a:lnTo>
                    <a:pt x="1032896" y="23172"/>
                  </a:lnTo>
                  <a:lnTo>
                    <a:pt x="1136340" y="52330"/>
                  </a:lnTo>
                  <a:lnTo>
                    <a:pt x="1148513" y="159191"/>
                  </a:lnTo>
                  <a:lnTo>
                    <a:pt x="1152899" y="204319"/>
                  </a:lnTo>
                  <a:lnTo>
                    <a:pt x="1155858" y="248967"/>
                  </a:lnTo>
                  <a:lnTo>
                    <a:pt x="1157559" y="292899"/>
                  </a:lnTo>
                  <a:lnTo>
                    <a:pt x="1158168" y="335878"/>
                  </a:lnTo>
                  <a:lnTo>
                    <a:pt x="1207843" y="333310"/>
                  </a:lnTo>
                  <a:lnTo>
                    <a:pt x="1258318" y="332720"/>
                  </a:lnTo>
                  <a:lnTo>
                    <a:pt x="1309315" y="334449"/>
                  </a:lnTo>
                  <a:lnTo>
                    <a:pt x="1360555" y="338844"/>
                  </a:lnTo>
                  <a:lnTo>
                    <a:pt x="1411762" y="346246"/>
                  </a:lnTo>
                  <a:lnTo>
                    <a:pt x="1462656" y="357000"/>
                  </a:lnTo>
                  <a:lnTo>
                    <a:pt x="1512960" y="371450"/>
                  </a:lnTo>
                  <a:lnTo>
                    <a:pt x="1558955" y="387935"/>
                  </a:lnTo>
                  <a:lnTo>
                    <a:pt x="1604089" y="406828"/>
                  </a:lnTo>
                  <a:lnTo>
                    <a:pt x="1648256" y="428045"/>
                  </a:lnTo>
                  <a:lnTo>
                    <a:pt x="1691347" y="451500"/>
                  </a:lnTo>
                  <a:lnTo>
                    <a:pt x="1733254" y="477106"/>
                  </a:lnTo>
                  <a:lnTo>
                    <a:pt x="1773872" y="504779"/>
                  </a:lnTo>
                  <a:lnTo>
                    <a:pt x="1813091" y="534433"/>
                  </a:lnTo>
                  <a:lnTo>
                    <a:pt x="1850804" y="565982"/>
                  </a:lnTo>
                  <a:lnTo>
                    <a:pt x="1886903" y="599341"/>
                  </a:lnTo>
                  <a:lnTo>
                    <a:pt x="1921282" y="634423"/>
                  </a:lnTo>
                  <a:lnTo>
                    <a:pt x="1953832" y="671144"/>
                  </a:lnTo>
                  <a:lnTo>
                    <a:pt x="1984446" y="709418"/>
                  </a:lnTo>
                  <a:lnTo>
                    <a:pt x="2013017" y="749159"/>
                  </a:lnTo>
                  <a:lnTo>
                    <a:pt x="2029801" y="1027764"/>
                  </a:lnTo>
                  <a:lnTo>
                    <a:pt x="86844" y="1729007"/>
                  </a:lnTo>
                  <a:lnTo>
                    <a:pt x="16640" y="1789322"/>
                  </a:lnTo>
                  <a:close/>
                </a:path>
                <a:path w="2030094" h="3153410">
                  <a:moveTo>
                    <a:pt x="1735259" y="3118079"/>
                  </a:moveTo>
                  <a:lnTo>
                    <a:pt x="1693134" y="3131493"/>
                  </a:lnTo>
                  <a:lnTo>
                    <a:pt x="1650631" y="3141566"/>
                  </a:lnTo>
                  <a:lnTo>
                    <a:pt x="1607760" y="3148437"/>
                  </a:lnTo>
                  <a:lnTo>
                    <a:pt x="1564582" y="3152225"/>
                  </a:lnTo>
                  <a:lnTo>
                    <a:pt x="1521157" y="3153049"/>
                  </a:lnTo>
                  <a:lnTo>
                    <a:pt x="1477545" y="3151029"/>
                  </a:lnTo>
                  <a:lnTo>
                    <a:pt x="1433808" y="3146284"/>
                  </a:lnTo>
                  <a:lnTo>
                    <a:pt x="1390004" y="3138934"/>
                  </a:lnTo>
                  <a:lnTo>
                    <a:pt x="1346196" y="3129098"/>
                  </a:lnTo>
                  <a:lnTo>
                    <a:pt x="1302444" y="3116896"/>
                  </a:lnTo>
                  <a:lnTo>
                    <a:pt x="1258807" y="3102447"/>
                  </a:lnTo>
                  <a:lnTo>
                    <a:pt x="1215347" y="3085871"/>
                  </a:lnTo>
                  <a:lnTo>
                    <a:pt x="1172124" y="3067287"/>
                  </a:lnTo>
                  <a:lnTo>
                    <a:pt x="1129198" y="3046814"/>
                  </a:lnTo>
                  <a:lnTo>
                    <a:pt x="1086630" y="3024572"/>
                  </a:lnTo>
                  <a:lnTo>
                    <a:pt x="1044480" y="3000682"/>
                  </a:lnTo>
                  <a:lnTo>
                    <a:pt x="1002810" y="2975261"/>
                  </a:lnTo>
                  <a:lnTo>
                    <a:pt x="961679" y="2948429"/>
                  </a:lnTo>
                  <a:lnTo>
                    <a:pt x="921147" y="2920307"/>
                  </a:lnTo>
                  <a:lnTo>
                    <a:pt x="881276" y="2891013"/>
                  </a:lnTo>
                  <a:lnTo>
                    <a:pt x="842126" y="2860667"/>
                  </a:lnTo>
                  <a:lnTo>
                    <a:pt x="803757" y="2829388"/>
                  </a:lnTo>
                  <a:lnTo>
                    <a:pt x="766230" y="2797296"/>
                  </a:lnTo>
                  <a:lnTo>
                    <a:pt x="729605" y="2764510"/>
                  </a:lnTo>
                  <a:lnTo>
                    <a:pt x="693943" y="2731151"/>
                  </a:lnTo>
                  <a:lnTo>
                    <a:pt x="659304" y="2697336"/>
                  </a:lnTo>
                  <a:lnTo>
                    <a:pt x="625749" y="2663186"/>
                  </a:lnTo>
                  <a:lnTo>
                    <a:pt x="593339" y="2628821"/>
                  </a:lnTo>
                  <a:lnTo>
                    <a:pt x="562132" y="2594359"/>
                  </a:lnTo>
                  <a:lnTo>
                    <a:pt x="532192" y="2559920"/>
                  </a:lnTo>
                  <a:lnTo>
                    <a:pt x="503576" y="2525624"/>
                  </a:lnTo>
                  <a:lnTo>
                    <a:pt x="476347" y="2491590"/>
                  </a:lnTo>
                  <a:lnTo>
                    <a:pt x="450565" y="2457938"/>
                  </a:lnTo>
                  <a:lnTo>
                    <a:pt x="426290" y="2424787"/>
                  </a:lnTo>
                  <a:lnTo>
                    <a:pt x="387510" y="2369324"/>
                  </a:lnTo>
                  <a:lnTo>
                    <a:pt x="352800" y="2317099"/>
                  </a:lnTo>
                  <a:lnTo>
                    <a:pt x="320422" y="2265807"/>
                  </a:lnTo>
                  <a:lnTo>
                    <a:pt x="290301" y="2215463"/>
                  </a:lnTo>
                  <a:lnTo>
                    <a:pt x="262365" y="2166086"/>
                  </a:lnTo>
                  <a:lnTo>
                    <a:pt x="236538" y="2117690"/>
                  </a:lnTo>
                  <a:lnTo>
                    <a:pt x="212748" y="2070293"/>
                  </a:lnTo>
                  <a:lnTo>
                    <a:pt x="190920" y="2023910"/>
                  </a:lnTo>
                  <a:lnTo>
                    <a:pt x="170979" y="1978558"/>
                  </a:lnTo>
                  <a:lnTo>
                    <a:pt x="152853" y="1934253"/>
                  </a:lnTo>
                  <a:lnTo>
                    <a:pt x="136467" y="1891011"/>
                  </a:lnTo>
                  <a:lnTo>
                    <a:pt x="121747" y="1848850"/>
                  </a:lnTo>
                  <a:lnTo>
                    <a:pt x="108619" y="1807784"/>
                  </a:lnTo>
                  <a:lnTo>
                    <a:pt x="97009" y="1767831"/>
                  </a:lnTo>
                  <a:lnTo>
                    <a:pt x="86844" y="1729007"/>
                  </a:lnTo>
                  <a:lnTo>
                    <a:pt x="2029801" y="1027764"/>
                  </a:lnTo>
                  <a:lnTo>
                    <a:pt x="2029801" y="2898113"/>
                  </a:lnTo>
                  <a:lnTo>
                    <a:pt x="2023977" y="2905934"/>
                  </a:lnTo>
                  <a:lnTo>
                    <a:pt x="1991868" y="2943781"/>
                  </a:lnTo>
                  <a:lnTo>
                    <a:pt x="1957312" y="2979311"/>
                  </a:lnTo>
                  <a:lnTo>
                    <a:pt x="1920222" y="3012303"/>
                  </a:lnTo>
                  <a:lnTo>
                    <a:pt x="1880511" y="3042541"/>
                  </a:lnTo>
                  <a:lnTo>
                    <a:pt x="1838089" y="3069804"/>
                  </a:lnTo>
                  <a:lnTo>
                    <a:pt x="1792868" y="3093875"/>
                  </a:lnTo>
                  <a:lnTo>
                    <a:pt x="1744762" y="3114535"/>
                  </a:lnTo>
                  <a:lnTo>
                    <a:pt x="1735259" y="3118079"/>
                  </a:lnTo>
                  <a:close/>
                </a:path>
              </a:pathLst>
            </a:custGeom>
            <a:solidFill>
              <a:srgbClr val="000000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02863" y="0"/>
              <a:ext cx="1985645" cy="3092450"/>
            </a:xfrm>
            <a:custGeom>
              <a:avLst/>
              <a:gdLst/>
              <a:ahLst/>
              <a:cxnLst/>
              <a:rect l="l" t="t" r="r" b="b"/>
              <a:pathLst>
                <a:path w="1985644" h="3092450">
                  <a:moveTo>
                    <a:pt x="16638" y="1728515"/>
                  </a:moveTo>
                  <a:lnTo>
                    <a:pt x="1117" y="1400993"/>
                  </a:lnTo>
                  <a:lnTo>
                    <a:pt x="0" y="1351591"/>
                  </a:lnTo>
                  <a:lnTo>
                    <a:pt x="1298" y="1302133"/>
                  </a:lnTo>
                  <a:lnTo>
                    <a:pt x="4977" y="1252732"/>
                  </a:lnTo>
                  <a:lnTo>
                    <a:pt x="10998" y="1203505"/>
                  </a:lnTo>
                  <a:lnTo>
                    <a:pt x="19326" y="1154566"/>
                  </a:lnTo>
                  <a:lnTo>
                    <a:pt x="29924" y="1106031"/>
                  </a:lnTo>
                  <a:lnTo>
                    <a:pt x="42755" y="1058016"/>
                  </a:lnTo>
                  <a:lnTo>
                    <a:pt x="57782" y="1010636"/>
                  </a:lnTo>
                  <a:lnTo>
                    <a:pt x="74970" y="964006"/>
                  </a:lnTo>
                  <a:lnTo>
                    <a:pt x="94281" y="918242"/>
                  </a:lnTo>
                  <a:lnTo>
                    <a:pt x="115678" y="873459"/>
                  </a:lnTo>
                  <a:lnTo>
                    <a:pt x="139126" y="829772"/>
                  </a:lnTo>
                  <a:lnTo>
                    <a:pt x="164588" y="787297"/>
                  </a:lnTo>
                  <a:lnTo>
                    <a:pt x="192027" y="746149"/>
                  </a:lnTo>
                  <a:lnTo>
                    <a:pt x="221406" y="706443"/>
                  </a:lnTo>
                  <a:lnTo>
                    <a:pt x="252733" y="668155"/>
                  </a:lnTo>
                  <a:lnTo>
                    <a:pt x="285793" y="631471"/>
                  </a:lnTo>
                  <a:lnTo>
                    <a:pt x="320521" y="596440"/>
                  </a:lnTo>
                  <a:lnTo>
                    <a:pt x="356853" y="563108"/>
                  </a:lnTo>
                  <a:lnTo>
                    <a:pt x="394724" y="531522"/>
                  </a:lnTo>
                  <a:lnTo>
                    <a:pt x="434068" y="501731"/>
                  </a:lnTo>
                  <a:lnTo>
                    <a:pt x="474823" y="473781"/>
                  </a:lnTo>
                  <a:lnTo>
                    <a:pt x="516922" y="447720"/>
                  </a:lnTo>
                  <a:lnTo>
                    <a:pt x="560301" y="423594"/>
                  </a:lnTo>
                  <a:lnTo>
                    <a:pt x="553743" y="376802"/>
                  </a:lnTo>
                  <a:lnTo>
                    <a:pt x="548095" y="329922"/>
                  </a:lnTo>
                  <a:lnTo>
                    <a:pt x="543360" y="282987"/>
                  </a:lnTo>
                  <a:lnTo>
                    <a:pt x="539542" y="236029"/>
                  </a:lnTo>
                  <a:lnTo>
                    <a:pt x="536644" y="189083"/>
                  </a:lnTo>
                  <a:lnTo>
                    <a:pt x="534670" y="142181"/>
                  </a:lnTo>
                  <a:lnTo>
                    <a:pt x="531267" y="36138"/>
                  </a:lnTo>
                  <a:lnTo>
                    <a:pt x="609610" y="0"/>
                  </a:lnTo>
                  <a:lnTo>
                    <a:pt x="1137325" y="0"/>
                  </a:lnTo>
                  <a:lnTo>
                    <a:pt x="1148532" y="98377"/>
                  </a:lnTo>
                  <a:lnTo>
                    <a:pt x="1152918" y="143504"/>
                  </a:lnTo>
                  <a:lnTo>
                    <a:pt x="1155877" y="188152"/>
                  </a:lnTo>
                  <a:lnTo>
                    <a:pt x="1157578" y="232084"/>
                  </a:lnTo>
                  <a:lnTo>
                    <a:pt x="1158187" y="275063"/>
                  </a:lnTo>
                  <a:lnTo>
                    <a:pt x="1207862" y="272496"/>
                  </a:lnTo>
                  <a:lnTo>
                    <a:pt x="1258337" y="271905"/>
                  </a:lnTo>
                  <a:lnTo>
                    <a:pt x="1309334" y="273635"/>
                  </a:lnTo>
                  <a:lnTo>
                    <a:pt x="1360574" y="278029"/>
                  </a:lnTo>
                  <a:lnTo>
                    <a:pt x="1411780" y="285431"/>
                  </a:lnTo>
                  <a:lnTo>
                    <a:pt x="1462675" y="296186"/>
                  </a:lnTo>
                  <a:lnTo>
                    <a:pt x="1512979" y="310636"/>
                  </a:lnTo>
                  <a:lnTo>
                    <a:pt x="1558974" y="327120"/>
                  </a:lnTo>
                  <a:lnTo>
                    <a:pt x="1604108" y="346014"/>
                  </a:lnTo>
                  <a:lnTo>
                    <a:pt x="1648275" y="367230"/>
                  </a:lnTo>
                  <a:lnTo>
                    <a:pt x="1691365" y="390685"/>
                  </a:lnTo>
                  <a:lnTo>
                    <a:pt x="1733273" y="416291"/>
                  </a:lnTo>
                  <a:lnTo>
                    <a:pt x="1773890" y="443964"/>
                  </a:lnTo>
                  <a:lnTo>
                    <a:pt x="1813109" y="473618"/>
                  </a:lnTo>
                  <a:lnTo>
                    <a:pt x="1850823" y="505167"/>
                  </a:lnTo>
                  <a:lnTo>
                    <a:pt x="1886922" y="538526"/>
                  </a:lnTo>
                  <a:lnTo>
                    <a:pt x="1921301" y="573609"/>
                  </a:lnTo>
                  <a:lnTo>
                    <a:pt x="1953851" y="610330"/>
                  </a:lnTo>
                  <a:lnTo>
                    <a:pt x="1984465" y="648603"/>
                  </a:lnTo>
                  <a:lnTo>
                    <a:pt x="1985136" y="983077"/>
                  </a:lnTo>
                  <a:lnTo>
                    <a:pt x="86850" y="1668197"/>
                  </a:lnTo>
                  <a:lnTo>
                    <a:pt x="16638" y="1728515"/>
                  </a:lnTo>
                  <a:close/>
                </a:path>
                <a:path w="1985644" h="3092450">
                  <a:moveTo>
                    <a:pt x="1735271" y="3057267"/>
                  </a:moveTo>
                  <a:lnTo>
                    <a:pt x="1693140" y="3070683"/>
                  </a:lnTo>
                  <a:lnTo>
                    <a:pt x="1650637" y="3080756"/>
                  </a:lnTo>
                  <a:lnTo>
                    <a:pt x="1607767" y="3087627"/>
                  </a:lnTo>
                  <a:lnTo>
                    <a:pt x="1564588" y="3091415"/>
                  </a:lnTo>
                  <a:lnTo>
                    <a:pt x="1521163" y="3092239"/>
                  </a:lnTo>
                  <a:lnTo>
                    <a:pt x="1477552" y="3090219"/>
                  </a:lnTo>
                  <a:lnTo>
                    <a:pt x="1433814" y="3085474"/>
                  </a:lnTo>
                  <a:lnTo>
                    <a:pt x="1390011" y="3078124"/>
                  </a:lnTo>
                  <a:lnTo>
                    <a:pt x="1346203" y="3068288"/>
                  </a:lnTo>
                  <a:lnTo>
                    <a:pt x="1302450" y="3056086"/>
                  </a:lnTo>
                  <a:lnTo>
                    <a:pt x="1258813" y="3041637"/>
                  </a:lnTo>
                  <a:lnTo>
                    <a:pt x="1215353" y="3025061"/>
                  </a:lnTo>
                  <a:lnTo>
                    <a:pt x="1172130" y="3006477"/>
                  </a:lnTo>
                  <a:lnTo>
                    <a:pt x="1129204" y="2986004"/>
                  </a:lnTo>
                  <a:lnTo>
                    <a:pt x="1086636" y="2963762"/>
                  </a:lnTo>
                  <a:lnTo>
                    <a:pt x="1044487" y="2939872"/>
                  </a:lnTo>
                  <a:lnTo>
                    <a:pt x="1002816" y="2914451"/>
                  </a:lnTo>
                  <a:lnTo>
                    <a:pt x="961685" y="2887619"/>
                  </a:lnTo>
                  <a:lnTo>
                    <a:pt x="921154" y="2859497"/>
                  </a:lnTo>
                  <a:lnTo>
                    <a:pt x="881283" y="2830203"/>
                  </a:lnTo>
                  <a:lnTo>
                    <a:pt x="842132" y="2799857"/>
                  </a:lnTo>
                  <a:lnTo>
                    <a:pt x="803763" y="2768578"/>
                  </a:lnTo>
                  <a:lnTo>
                    <a:pt x="766236" y="2736486"/>
                  </a:lnTo>
                  <a:lnTo>
                    <a:pt x="729612" y="2703700"/>
                  </a:lnTo>
                  <a:lnTo>
                    <a:pt x="693950" y="2670341"/>
                  </a:lnTo>
                  <a:lnTo>
                    <a:pt x="659311" y="2636526"/>
                  </a:lnTo>
                  <a:lnTo>
                    <a:pt x="625756" y="2602376"/>
                  </a:lnTo>
                  <a:lnTo>
                    <a:pt x="593345" y="2568011"/>
                  </a:lnTo>
                  <a:lnTo>
                    <a:pt x="562139" y="2533549"/>
                  </a:lnTo>
                  <a:lnTo>
                    <a:pt x="532198" y="2499110"/>
                  </a:lnTo>
                  <a:lnTo>
                    <a:pt x="503583" y="2464814"/>
                  </a:lnTo>
                  <a:lnTo>
                    <a:pt x="476354" y="2430780"/>
                  </a:lnTo>
                  <a:lnTo>
                    <a:pt x="450571" y="2397128"/>
                  </a:lnTo>
                  <a:lnTo>
                    <a:pt x="426296" y="2363977"/>
                  </a:lnTo>
                  <a:lnTo>
                    <a:pt x="387516" y="2308514"/>
                  </a:lnTo>
                  <a:lnTo>
                    <a:pt x="352806" y="2256289"/>
                  </a:lnTo>
                  <a:lnTo>
                    <a:pt x="320428" y="2204997"/>
                  </a:lnTo>
                  <a:lnTo>
                    <a:pt x="290308" y="2154653"/>
                  </a:lnTo>
                  <a:lnTo>
                    <a:pt x="262371" y="2105276"/>
                  </a:lnTo>
                  <a:lnTo>
                    <a:pt x="236545" y="2056880"/>
                  </a:lnTo>
                  <a:lnTo>
                    <a:pt x="212754" y="2009483"/>
                  </a:lnTo>
                  <a:lnTo>
                    <a:pt x="190926" y="1963100"/>
                  </a:lnTo>
                  <a:lnTo>
                    <a:pt x="170985" y="1917748"/>
                  </a:lnTo>
                  <a:lnTo>
                    <a:pt x="152859" y="1873443"/>
                  </a:lnTo>
                  <a:lnTo>
                    <a:pt x="136473" y="1830201"/>
                  </a:lnTo>
                  <a:lnTo>
                    <a:pt x="121753" y="1788039"/>
                  </a:lnTo>
                  <a:lnTo>
                    <a:pt x="108625" y="1746974"/>
                  </a:lnTo>
                  <a:lnTo>
                    <a:pt x="97016" y="1707021"/>
                  </a:lnTo>
                  <a:lnTo>
                    <a:pt x="86850" y="1668197"/>
                  </a:lnTo>
                  <a:lnTo>
                    <a:pt x="1985136" y="983077"/>
                  </a:lnTo>
                  <a:lnTo>
                    <a:pt x="1985136" y="2889908"/>
                  </a:lnTo>
                  <a:lnTo>
                    <a:pt x="1957331" y="2918497"/>
                  </a:lnTo>
                  <a:lnTo>
                    <a:pt x="1920241" y="2951489"/>
                  </a:lnTo>
                  <a:lnTo>
                    <a:pt x="1880529" y="2981726"/>
                  </a:lnTo>
                  <a:lnTo>
                    <a:pt x="1838107" y="3008990"/>
                  </a:lnTo>
                  <a:lnTo>
                    <a:pt x="1792887" y="3033061"/>
                  </a:lnTo>
                  <a:lnTo>
                    <a:pt x="1744781" y="3053721"/>
                  </a:lnTo>
                  <a:lnTo>
                    <a:pt x="1735271" y="30572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511274" y="475282"/>
              <a:ext cx="1776730" cy="2457450"/>
            </a:xfrm>
            <a:custGeom>
              <a:avLst/>
              <a:gdLst/>
              <a:ahLst/>
              <a:cxnLst/>
              <a:rect l="l" t="t" r="r" b="b"/>
              <a:pathLst>
                <a:path w="1776730" h="2457450">
                  <a:moveTo>
                    <a:pt x="1479391" y="2428832"/>
                  </a:moveTo>
                  <a:lnTo>
                    <a:pt x="1440259" y="2441588"/>
                  </a:lnTo>
                  <a:lnTo>
                    <a:pt x="1400373" y="2450466"/>
                  </a:lnTo>
                  <a:lnTo>
                    <a:pt x="1359825" y="2455631"/>
                  </a:lnTo>
                  <a:lnTo>
                    <a:pt x="1318705" y="2457249"/>
                  </a:lnTo>
                  <a:lnTo>
                    <a:pt x="1277106" y="2455484"/>
                  </a:lnTo>
                  <a:lnTo>
                    <a:pt x="1235117" y="2450503"/>
                  </a:lnTo>
                  <a:lnTo>
                    <a:pt x="1192831" y="2442471"/>
                  </a:lnTo>
                  <a:lnTo>
                    <a:pt x="1150339" y="2431552"/>
                  </a:lnTo>
                  <a:lnTo>
                    <a:pt x="1107731" y="2417912"/>
                  </a:lnTo>
                  <a:lnTo>
                    <a:pt x="1065100" y="2401716"/>
                  </a:lnTo>
                  <a:lnTo>
                    <a:pt x="1022537" y="2383130"/>
                  </a:lnTo>
                  <a:lnTo>
                    <a:pt x="980132" y="2362318"/>
                  </a:lnTo>
                  <a:lnTo>
                    <a:pt x="937977" y="2339447"/>
                  </a:lnTo>
                  <a:lnTo>
                    <a:pt x="896163" y="2314680"/>
                  </a:lnTo>
                  <a:lnTo>
                    <a:pt x="854781" y="2288185"/>
                  </a:lnTo>
                  <a:lnTo>
                    <a:pt x="813924" y="2260124"/>
                  </a:lnTo>
                  <a:lnTo>
                    <a:pt x="773681" y="2230665"/>
                  </a:lnTo>
                  <a:lnTo>
                    <a:pt x="734145" y="2199972"/>
                  </a:lnTo>
                  <a:lnTo>
                    <a:pt x="695406" y="2168211"/>
                  </a:lnTo>
                  <a:lnTo>
                    <a:pt x="657555" y="2135546"/>
                  </a:lnTo>
                  <a:lnTo>
                    <a:pt x="620685" y="2102143"/>
                  </a:lnTo>
                  <a:lnTo>
                    <a:pt x="584886" y="2068167"/>
                  </a:lnTo>
                  <a:lnTo>
                    <a:pt x="550249" y="2033784"/>
                  </a:lnTo>
                  <a:lnTo>
                    <a:pt x="516866" y="1999159"/>
                  </a:lnTo>
                  <a:lnTo>
                    <a:pt x="484828" y="1964456"/>
                  </a:lnTo>
                  <a:lnTo>
                    <a:pt x="454226" y="1929842"/>
                  </a:lnTo>
                  <a:lnTo>
                    <a:pt x="425152" y="1895482"/>
                  </a:lnTo>
                  <a:lnTo>
                    <a:pt x="397696" y="1861540"/>
                  </a:lnTo>
                  <a:lnTo>
                    <a:pt x="371950" y="1828182"/>
                  </a:lnTo>
                  <a:lnTo>
                    <a:pt x="348006" y="1795573"/>
                  </a:lnTo>
                  <a:lnTo>
                    <a:pt x="315874" y="1750038"/>
                  </a:lnTo>
                  <a:lnTo>
                    <a:pt x="286119" y="1705909"/>
                  </a:lnTo>
                  <a:lnTo>
                    <a:pt x="251623" y="1651832"/>
                  </a:lnTo>
                  <a:lnTo>
                    <a:pt x="214034" y="1588727"/>
                  </a:lnTo>
                  <a:lnTo>
                    <a:pt x="194596" y="1554075"/>
                  </a:lnTo>
                  <a:lnTo>
                    <a:pt x="175004" y="1517511"/>
                  </a:lnTo>
                  <a:lnTo>
                    <a:pt x="155464" y="1479148"/>
                  </a:lnTo>
                  <a:lnTo>
                    <a:pt x="136181" y="1439103"/>
                  </a:lnTo>
                  <a:lnTo>
                    <a:pt x="117364" y="1397488"/>
                  </a:lnTo>
                  <a:lnTo>
                    <a:pt x="99217" y="1354420"/>
                  </a:lnTo>
                  <a:lnTo>
                    <a:pt x="81946" y="1310013"/>
                  </a:lnTo>
                  <a:lnTo>
                    <a:pt x="65759" y="1264381"/>
                  </a:lnTo>
                  <a:lnTo>
                    <a:pt x="50861" y="1217640"/>
                  </a:lnTo>
                  <a:lnTo>
                    <a:pt x="37459" y="1169904"/>
                  </a:lnTo>
                  <a:lnTo>
                    <a:pt x="25758" y="1121289"/>
                  </a:lnTo>
                  <a:lnTo>
                    <a:pt x="15965" y="1071908"/>
                  </a:lnTo>
                  <a:lnTo>
                    <a:pt x="8287" y="1021877"/>
                  </a:lnTo>
                  <a:lnTo>
                    <a:pt x="2929" y="971311"/>
                  </a:lnTo>
                  <a:lnTo>
                    <a:pt x="98" y="920323"/>
                  </a:lnTo>
                  <a:lnTo>
                    <a:pt x="0" y="869030"/>
                  </a:lnTo>
                  <a:lnTo>
                    <a:pt x="2840" y="817545"/>
                  </a:lnTo>
                  <a:lnTo>
                    <a:pt x="8826" y="765984"/>
                  </a:lnTo>
                  <a:lnTo>
                    <a:pt x="18164" y="714461"/>
                  </a:lnTo>
                  <a:lnTo>
                    <a:pt x="31060" y="663091"/>
                  </a:lnTo>
                  <a:lnTo>
                    <a:pt x="47719" y="611990"/>
                  </a:lnTo>
                  <a:lnTo>
                    <a:pt x="68349" y="561270"/>
                  </a:lnTo>
                  <a:lnTo>
                    <a:pt x="93156" y="511048"/>
                  </a:lnTo>
                  <a:lnTo>
                    <a:pt x="122345" y="461439"/>
                  </a:lnTo>
                  <a:lnTo>
                    <a:pt x="156123" y="412556"/>
                  </a:lnTo>
                  <a:lnTo>
                    <a:pt x="184451" y="376610"/>
                  </a:lnTo>
                  <a:lnTo>
                    <a:pt x="214827" y="341952"/>
                  </a:lnTo>
                  <a:lnTo>
                    <a:pt x="247133" y="308638"/>
                  </a:lnTo>
                  <a:lnTo>
                    <a:pt x="281253" y="276719"/>
                  </a:lnTo>
                  <a:lnTo>
                    <a:pt x="317068" y="246252"/>
                  </a:lnTo>
                  <a:lnTo>
                    <a:pt x="354463" y="217289"/>
                  </a:lnTo>
                  <a:lnTo>
                    <a:pt x="393319" y="189884"/>
                  </a:lnTo>
                  <a:lnTo>
                    <a:pt x="433520" y="164092"/>
                  </a:lnTo>
                  <a:lnTo>
                    <a:pt x="474948" y="139966"/>
                  </a:lnTo>
                  <a:lnTo>
                    <a:pt x="517486" y="117561"/>
                  </a:lnTo>
                  <a:lnTo>
                    <a:pt x="561018" y="96930"/>
                  </a:lnTo>
                  <a:lnTo>
                    <a:pt x="605426" y="78128"/>
                  </a:lnTo>
                  <a:lnTo>
                    <a:pt x="650592" y="61207"/>
                  </a:lnTo>
                  <a:lnTo>
                    <a:pt x="696401" y="46223"/>
                  </a:lnTo>
                  <a:lnTo>
                    <a:pt x="742733" y="33229"/>
                  </a:lnTo>
                  <a:lnTo>
                    <a:pt x="789474" y="22279"/>
                  </a:lnTo>
                  <a:lnTo>
                    <a:pt x="836504" y="13427"/>
                  </a:lnTo>
                  <a:lnTo>
                    <a:pt x="883708" y="6727"/>
                  </a:lnTo>
                  <a:lnTo>
                    <a:pt x="930967" y="2233"/>
                  </a:lnTo>
                  <a:lnTo>
                    <a:pt x="978166" y="0"/>
                  </a:lnTo>
                  <a:lnTo>
                    <a:pt x="1025186" y="79"/>
                  </a:lnTo>
                  <a:lnTo>
                    <a:pt x="1071910" y="2527"/>
                  </a:lnTo>
                  <a:lnTo>
                    <a:pt x="1118222" y="7397"/>
                  </a:lnTo>
                  <a:lnTo>
                    <a:pt x="1164004" y="14742"/>
                  </a:lnTo>
                  <a:lnTo>
                    <a:pt x="1209139" y="24617"/>
                  </a:lnTo>
                  <a:lnTo>
                    <a:pt x="1264611" y="40650"/>
                  </a:lnTo>
                  <a:lnTo>
                    <a:pt x="1317111" y="60205"/>
                  </a:lnTo>
                  <a:lnTo>
                    <a:pt x="1366721" y="83070"/>
                  </a:lnTo>
                  <a:lnTo>
                    <a:pt x="1413522" y="109034"/>
                  </a:lnTo>
                  <a:lnTo>
                    <a:pt x="1457598" y="137887"/>
                  </a:lnTo>
                  <a:lnTo>
                    <a:pt x="1499030" y="169417"/>
                  </a:lnTo>
                  <a:lnTo>
                    <a:pt x="1537900" y="203413"/>
                  </a:lnTo>
                  <a:lnTo>
                    <a:pt x="1574292" y="239664"/>
                  </a:lnTo>
                  <a:lnTo>
                    <a:pt x="1608286" y="277959"/>
                  </a:lnTo>
                  <a:lnTo>
                    <a:pt x="1639966" y="318087"/>
                  </a:lnTo>
                  <a:lnTo>
                    <a:pt x="1669413" y="359837"/>
                  </a:lnTo>
                  <a:lnTo>
                    <a:pt x="1696710" y="402998"/>
                  </a:lnTo>
                  <a:lnTo>
                    <a:pt x="1721938" y="447358"/>
                  </a:lnTo>
                  <a:lnTo>
                    <a:pt x="1745181" y="492707"/>
                  </a:lnTo>
                  <a:lnTo>
                    <a:pt x="1766520" y="538834"/>
                  </a:lnTo>
                  <a:lnTo>
                    <a:pt x="1776725" y="2130349"/>
                  </a:lnTo>
                  <a:lnTo>
                    <a:pt x="1769471" y="2145602"/>
                  </a:lnTo>
                  <a:lnTo>
                    <a:pt x="1743731" y="2192241"/>
                  </a:lnTo>
                  <a:lnTo>
                    <a:pt x="1715257" y="2236461"/>
                  </a:lnTo>
                  <a:lnTo>
                    <a:pt x="1683915" y="2277866"/>
                  </a:lnTo>
                  <a:lnTo>
                    <a:pt x="1649567" y="2316061"/>
                  </a:lnTo>
                  <a:lnTo>
                    <a:pt x="1612077" y="2350650"/>
                  </a:lnTo>
                  <a:lnTo>
                    <a:pt x="1571308" y="2381238"/>
                  </a:lnTo>
                  <a:lnTo>
                    <a:pt x="1527125" y="2407431"/>
                  </a:lnTo>
                  <a:lnTo>
                    <a:pt x="1479391" y="2428832"/>
                  </a:lnTo>
                  <a:close/>
                </a:path>
              </a:pathLst>
            </a:custGeom>
            <a:solidFill>
              <a:srgbClr val="FA54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750499" y="1098782"/>
              <a:ext cx="1466850" cy="1665605"/>
            </a:xfrm>
            <a:custGeom>
              <a:avLst/>
              <a:gdLst/>
              <a:ahLst/>
              <a:cxnLst/>
              <a:rect l="l" t="t" r="r" b="b"/>
              <a:pathLst>
                <a:path w="1466850" h="1665605">
                  <a:moveTo>
                    <a:pt x="56116" y="468010"/>
                  </a:moveTo>
                  <a:lnTo>
                    <a:pt x="19919" y="444112"/>
                  </a:lnTo>
                  <a:lnTo>
                    <a:pt x="4592" y="390123"/>
                  </a:lnTo>
                  <a:lnTo>
                    <a:pt x="0" y="341239"/>
                  </a:lnTo>
                  <a:lnTo>
                    <a:pt x="9732" y="301261"/>
                  </a:lnTo>
                  <a:lnTo>
                    <a:pt x="43660" y="289484"/>
                  </a:lnTo>
                  <a:lnTo>
                    <a:pt x="73929" y="310569"/>
                  </a:lnTo>
                  <a:lnTo>
                    <a:pt x="86438" y="350302"/>
                  </a:lnTo>
                  <a:lnTo>
                    <a:pt x="87099" y="395292"/>
                  </a:lnTo>
                  <a:lnTo>
                    <a:pt x="81824" y="432148"/>
                  </a:lnTo>
                  <a:lnTo>
                    <a:pt x="78516" y="443653"/>
                  </a:lnTo>
                  <a:lnTo>
                    <a:pt x="73379" y="454429"/>
                  </a:lnTo>
                  <a:lnTo>
                    <a:pt x="66037" y="463030"/>
                  </a:lnTo>
                  <a:lnTo>
                    <a:pt x="56116" y="468010"/>
                  </a:lnTo>
                  <a:close/>
                </a:path>
                <a:path w="1466850" h="1665605">
                  <a:moveTo>
                    <a:pt x="730277" y="341238"/>
                  </a:moveTo>
                  <a:lnTo>
                    <a:pt x="688733" y="328804"/>
                  </a:lnTo>
                  <a:lnTo>
                    <a:pt x="658486" y="281529"/>
                  </a:lnTo>
                  <a:lnTo>
                    <a:pt x="639990" y="236044"/>
                  </a:lnTo>
                  <a:lnTo>
                    <a:pt x="637778" y="194951"/>
                  </a:lnTo>
                  <a:lnTo>
                    <a:pt x="666862" y="173878"/>
                  </a:lnTo>
                  <a:lnTo>
                    <a:pt x="725356" y="219766"/>
                  </a:lnTo>
                  <a:lnTo>
                    <a:pt x="738964" y="262656"/>
                  </a:lnTo>
                  <a:lnTo>
                    <a:pt x="744696" y="311444"/>
                  </a:lnTo>
                  <a:lnTo>
                    <a:pt x="742887" y="323248"/>
                  </a:lnTo>
                  <a:lnTo>
                    <a:pt x="738340" y="333605"/>
                  </a:lnTo>
                  <a:lnTo>
                    <a:pt x="730277" y="341238"/>
                  </a:lnTo>
                  <a:close/>
                </a:path>
                <a:path w="1466850" h="1665605">
                  <a:moveTo>
                    <a:pt x="1240871" y="153890"/>
                  </a:moveTo>
                  <a:lnTo>
                    <a:pt x="1197435" y="135155"/>
                  </a:lnTo>
                  <a:lnTo>
                    <a:pt x="1170114" y="106575"/>
                  </a:lnTo>
                  <a:lnTo>
                    <a:pt x="1141355" y="66780"/>
                  </a:lnTo>
                  <a:lnTo>
                    <a:pt x="1129452" y="27384"/>
                  </a:lnTo>
                  <a:lnTo>
                    <a:pt x="1152700" y="0"/>
                  </a:lnTo>
                  <a:lnTo>
                    <a:pt x="1220404" y="30684"/>
                  </a:lnTo>
                  <a:lnTo>
                    <a:pt x="1243800" y="69120"/>
                  </a:lnTo>
                  <a:lnTo>
                    <a:pt x="1260946" y="115154"/>
                  </a:lnTo>
                  <a:lnTo>
                    <a:pt x="1261990" y="127051"/>
                  </a:lnTo>
                  <a:lnTo>
                    <a:pt x="1260032" y="138193"/>
                  </a:lnTo>
                  <a:lnTo>
                    <a:pt x="1254012" y="147525"/>
                  </a:lnTo>
                  <a:lnTo>
                    <a:pt x="1240871" y="153890"/>
                  </a:lnTo>
                  <a:close/>
                </a:path>
                <a:path w="1466850" h="1665605">
                  <a:moveTo>
                    <a:pt x="260811" y="928922"/>
                  </a:moveTo>
                  <a:lnTo>
                    <a:pt x="224614" y="905024"/>
                  </a:lnTo>
                  <a:lnTo>
                    <a:pt x="209290" y="851033"/>
                  </a:lnTo>
                  <a:lnTo>
                    <a:pt x="204699" y="802147"/>
                  </a:lnTo>
                  <a:lnTo>
                    <a:pt x="214430" y="762169"/>
                  </a:lnTo>
                  <a:lnTo>
                    <a:pt x="248355" y="750396"/>
                  </a:lnTo>
                  <a:lnTo>
                    <a:pt x="278624" y="771481"/>
                  </a:lnTo>
                  <a:lnTo>
                    <a:pt x="291133" y="811214"/>
                  </a:lnTo>
                  <a:lnTo>
                    <a:pt x="291794" y="856204"/>
                  </a:lnTo>
                  <a:lnTo>
                    <a:pt x="286520" y="893060"/>
                  </a:lnTo>
                  <a:lnTo>
                    <a:pt x="283214" y="904561"/>
                  </a:lnTo>
                  <a:lnTo>
                    <a:pt x="278078" y="915337"/>
                  </a:lnTo>
                  <a:lnTo>
                    <a:pt x="270736" y="923940"/>
                  </a:lnTo>
                  <a:lnTo>
                    <a:pt x="260811" y="928922"/>
                  </a:lnTo>
                  <a:close/>
                </a:path>
                <a:path w="1466850" h="1665605">
                  <a:moveTo>
                    <a:pt x="934971" y="802144"/>
                  </a:moveTo>
                  <a:lnTo>
                    <a:pt x="893426" y="789710"/>
                  </a:lnTo>
                  <a:lnTo>
                    <a:pt x="863184" y="742436"/>
                  </a:lnTo>
                  <a:lnTo>
                    <a:pt x="844689" y="696950"/>
                  </a:lnTo>
                  <a:lnTo>
                    <a:pt x="842475" y="655857"/>
                  </a:lnTo>
                  <a:lnTo>
                    <a:pt x="871555" y="634783"/>
                  </a:lnTo>
                  <a:lnTo>
                    <a:pt x="930049" y="680671"/>
                  </a:lnTo>
                  <a:lnTo>
                    <a:pt x="943657" y="723561"/>
                  </a:lnTo>
                  <a:lnTo>
                    <a:pt x="949389" y="772350"/>
                  </a:lnTo>
                  <a:lnTo>
                    <a:pt x="947580" y="784154"/>
                  </a:lnTo>
                  <a:lnTo>
                    <a:pt x="943033" y="794511"/>
                  </a:lnTo>
                  <a:lnTo>
                    <a:pt x="934971" y="802144"/>
                  </a:lnTo>
                  <a:close/>
                </a:path>
                <a:path w="1466850" h="1665605">
                  <a:moveTo>
                    <a:pt x="1445573" y="614800"/>
                  </a:moveTo>
                  <a:lnTo>
                    <a:pt x="1402136" y="596064"/>
                  </a:lnTo>
                  <a:lnTo>
                    <a:pt x="1374815" y="567484"/>
                  </a:lnTo>
                  <a:lnTo>
                    <a:pt x="1346056" y="527687"/>
                  </a:lnTo>
                  <a:lnTo>
                    <a:pt x="1334153" y="488291"/>
                  </a:lnTo>
                  <a:lnTo>
                    <a:pt x="1357402" y="460909"/>
                  </a:lnTo>
                  <a:lnTo>
                    <a:pt x="1425105" y="491594"/>
                  </a:lnTo>
                  <a:lnTo>
                    <a:pt x="1448502" y="530030"/>
                  </a:lnTo>
                  <a:lnTo>
                    <a:pt x="1465648" y="576064"/>
                  </a:lnTo>
                  <a:lnTo>
                    <a:pt x="1466692" y="587960"/>
                  </a:lnTo>
                  <a:lnTo>
                    <a:pt x="1464734" y="599103"/>
                  </a:lnTo>
                  <a:lnTo>
                    <a:pt x="1458713" y="608435"/>
                  </a:lnTo>
                  <a:lnTo>
                    <a:pt x="1445573" y="614800"/>
                  </a:lnTo>
                  <a:close/>
                </a:path>
                <a:path w="1466850" h="1665605">
                  <a:moveTo>
                    <a:pt x="682479" y="1431360"/>
                  </a:moveTo>
                  <a:lnTo>
                    <a:pt x="640561" y="1409431"/>
                  </a:lnTo>
                  <a:lnTo>
                    <a:pt x="615449" y="1378892"/>
                  </a:lnTo>
                  <a:lnTo>
                    <a:pt x="589742" y="1337059"/>
                  </a:lnTo>
                  <a:lnTo>
                    <a:pt x="580817" y="1296881"/>
                  </a:lnTo>
                  <a:lnTo>
                    <a:pt x="606051" y="1271306"/>
                  </a:lnTo>
                  <a:lnTo>
                    <a:pt x="671275" y="1306969"/>
                  </a:lnTo>
                  <a:lnTo>
                    <a:pt x="691737" y="1347044"/>
                  </a:lnTo>
                  <a:lnTo>
                    <a:pt x="705394" y="1394234"/>
                  </a:lnTo>
                  <a:lnTo>
                    <a:pt x="705547" y="1406177"/>
                  </a:lnTo>
                  <a:lnTo>
                    <a:pt x="702762" y="1417141"/>
                  </a:lnTo>
                  <a:lnTo>
                    <a:pt x="696060" y="1425997"/>
                  </a:lnTo>
                  <a:lnTo>
                    <a:pt x="682479" y="1431360"/>
                  </a:lnTo>
                  <a:close/>
                </a:path>
                <a:path w="1466850" h="1665605">
                  <a:moveTo>
                    <a:pt x="1049223" y="1224951"/>
                  </a:moveTo>
                  <a:lnTo>
                    <a:pt x="1007678" y="1212517"/>
                  </a:lnTo>
                  <a:lnTo>
                    <a:pt x="977432" y="1165245"/>
                  </a:lnTo>
                  <a:lnTo>
                    <a:pt x="958937" y="1119759"/>
                  </a:lnTo>
                  <a:lnTo>
                    <a:pt x="956723" y="1078665"/>
                  </a:lnTo>
                  <a:lnTo>
                    <a:pt x="985807" y="1057591"/>
                  </a:lnTo>
                  <a:lnTo>
                    <a:pt x="1044301" y="1103479"/>
                  </a:lnTo>
                  <a:lnTo>
                    <a:pt x="1057909" y="1146369"/>
                  </a:lnTo>
                  <a:lnTo>
                    <a:pt x="1063641" y="1195157"/>
                  </a:lnTo>
                  <a:lnTo>
                    <a:pt x="1061832" y="1206961"/>
                  </a:lnTo>
                  <a:lnTo>
                    <a:pt x="1057285" y="1217318"/>
                  </a:lnTo>
                  <a:lnTo>
                    <a:pt x="1049223" y="1224951"/>
                  </a:lnTo>
                  <a:close/>
                </a:path>
                <a:path w="1466850" h="1665605">
                  <a:moveTo>
                    <a:pt x="1394856" y="1186064"/>
                  </a:moveTo>
                  <a:lnTo>
                    <a:pt x="1353052" y="1158896"/>
                  </a:lnTo>
                  <a:lnTo>
                    <a:pt x="1348029" y="1102998"/>
                  </a:lnTo>
                  <a:lnTo>
                    <a:pt x="1352605" y="1054115"/>
                  </a:lnTo>
                  <a:lnTo>
                    <a:pt x="1369602" y="1016647"/>
                  </a:lnTo>
                  <a:lnTo>
                    <a:pt x="1405133" y="1011390"/>
                  </a:lnTo>
                  <a:lnTo>
                    <a:pt x="1430954" y="1037740"/>
                  </a:lnTo>
                  <a:lnTo>
                    <a:pt x="1435860" y="1079104"/>
                  </a:lnTo>
                  <a:lnTo>
                    <a:pt x="1428147" y="1123427"/>
                  </a:lnTo>
                  <a:lnTo>
                    <a:pt x="1416114" y="1158656"/>
                  </a:lnTo>
                  <a:lnTo>
                    <a:pt x="1410723" y="1169344"/>
                  </a:lnTo>
                  <a:lnTo>
                    <a:pt x="1403671" y="1178978"/>
                  </a:lnTo>
                  <a:lnTo>
                    <a:pt x="1394856" y="1186064"/>
                  </a:lnTo>
                  <a:close/>
                </a:path>
                <a:path w="1466850" h="1665605">
                  <a:moveTo>
                    <a:pt x="1181467" y="1664990"/>
                  </a:moveTo>
                  <a:lnTo>
                    <a:pt x="1142590" y="1645763"/>
                  </a:lnTo>
                  <a:lnTo>
                    <a:pt x="1120700" y="1594086"/>
                  </a:lnTo>
                  <a:lnTo>
                    <a:pt x="1110093" y="1546145"/>
                  </a:lnTo>
                  <a:lnTo>
                    <a:pt x="1114799" y="1505264"/>
                  </a:lnTo>
                  <a:lnTo>
                    <a:pt x="1147005" y="1489368"/>
                  </a:lnTo>
                  <a:lnTo>
                    <a:pt x="1179652" y="1506541"/>
                  </a:lnTo>
                  <a:lnTo>
                    <a:pt x="1196984" y="1544420"/>
                  </a:lnTo>
                  <a:lnTo>
                    <a:pt x="1203210" y="1588984"/>
                  </a:lnTo>
                  <a:lnTo>
                    <a:pt x="1202540" y="1626212"/>
                  </a:lnTo>
                  <a:lnTo>
                    <a:pt x="1200680" y="1638038"/>
                  </a:lnTo>
                  <a:lnTo>
                    <a:pt x="1196916" y="1649371"/>
                  </a:lnTo>
                  <a:lnTo>
                    <a:pt x="1190696" y="1658819"/>
                  </a:lnTo>
                  <a:lnTo>
                    <a:pt x="1181467" y="1664990"/>
                  </a:lnTo>
                  <a:close/>
                </a:path>
              </a:pathLst>
            </a:custGeom>
            <a:solidFill>
              <a:srgbClr val="F6C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462888" y="99673"/>
              <a:ext cx="1743075" cy="1369060"/>
            </a:xfrm>
            <a:custGeom>
              <a:avLst/>
              <a:gdLst/>
              <a:ahLst/>
              <a:cxnLst/>
              <a:rect l="l" t="t" r="r" b="b"/>
              <a:pathLst>
                <a:path w="1743075" h="1369060">
                  <a:moveTo>
                    <a:pt x="718418" y="1368567"/>
                  </a:moveTo>
                  <a:lnTo>
                    <a:pt x="686949" y="1331245"/>
                  </a:lnTo>
                  <a:lnTo>
                    <a:pt x="656951" y="1291131"/>
                  </a:lnTo>
                  <a:lnTo>
                    <a:pt x="628532" y="1248564"/>
                  </a:lnTo>
                  <a:lnTo>
                    <a:pt x="601799" y="1203884"/>
                  </a:lnTo>
                  <a:lnTo>
                    <a:pt x="576862" y="1157429"/>
                  </a:lnTo>
                  <a:lnTo>
                    <a:pt x="553829" y="1109540"/>
                  </a:lnTo>
                  <a:lnTo>
                    <a:pt x="532807" y="1060555"/>
                  </a:lnTo>
                  <a:lnTo>
                    <a:pt x="513906" y="1010814"/>
                  </a:lnTo>
                  <a:lnTo>
                    <a:pt x="497232" y="960656"/>
                  </a:lnTo>
                  <a:lnTo>
                    <a:pt x="482895" y="910421"/>
                  </a:lnTo>
                  <a:lnTo>
                    <a:pt x="471002" y="860448"/>
                  </a:lnTo>
                  <a:lnTo>
                    <a:pt x="461663" y="811077"/>
                  </a:lnTo>
                  <a:lnTo>
                    <a:pt x="454984" y="762646"/>
                  </a:lnTo>
                  <a:lnTo>
                    <a:pt x="429717" y="804198"/>
                  </a:lnTo>
                  <a:lnTo>
                    <a:pt x="402880" y="845537"/>
                  </a:lnTo>
                  <a:lnTo>
                    <a:pt x="374592" y="886575"/>
                  </a:lnTo>
                  <a:lnTo>
                    <a:pt x="344967" y="927228"/>
                  </a:lnTo>
                  <a:lnTo>
                    <a:pt x="314124" y="967410"/>
                  </a:lnTo>
                  <a:lnTo>
                    <a:pt x="282179" y="1007036"/>
                  </a:lnTo>
                  <a:lnTo>
                    <a:pt x="249247" y="1046021"/>
                  </a:lnTo>
                  <a:lnTo>
                    <a:pt x="215447" y="1084280"/>
                  </a:lnTo>
                  <a:lnTo>
                    <a:pt x="180895" y="1121726"/>
                  </a:lnTo>
                  <a:lnTo>
                    <a:pt x="145706" y="1158275"/>
                  </a:lnTo>
                  <a:lnTo>
                    <a:pt x="109999" y="1193841"/>
                  </a:lnTo>
                  <a:lnTo>
                    <a:pt x="73889" y="1228339"/>
                  </a:lnTo>
                  <a:lnTo>
                    <a:pt x="37493" y="1261684"/>
                  </a:lnTo>
                  <a:lnTo>
                    <a:pt x="929" y="1293790"/>
                  </a:lnTo>
                  <a:lnTo>
                    <a:pt x="0" y="1245299"/>
                  </a:lnTo>
                  <a:lnTo>
                    <a:pt x="1777" y="1196846"/>
                  </a:lnTo>
                  <a:lnTo>
                    <a:pt x="6217" y="1148567"/>
                  </a:lnTo>
                  <a:lnTo>
                    <a:pt x="13278" y="1100596"/>
                  </a:lnTo>
                  <a:lnTo>
                    <a:pt x="22915" y="1053071"/>
                  </a:lnTo>
                  <a:lnTo>
                    <a:pt x="35086" y="1006127"/>
                  </a:lnTo>
                  <a:lnTo>
                    <a:pt x="49749" y="959899"/>
                  </a:lnTo>
                  <a:lnTo>
                    <a:pt x="66858" y="914525"/>
                  </a:lnTo>
                  <a:lnTo>
                    <a:pt x="86373" y="870139"/>
                  </a:lnTo>
                  <a:lnTo>
                    <a:pt x="108248" y="826878"/>
                  </a:lnTo>
                  <a:lnTo>
                    <a:pt x="132442" y="784877"/>
                  </a:lnTo>
                  <a:lnTo>
                    <a:pt x="158911" y="744272"/>
                  </a:lnTo>
                  <a:lnTo>
                    <a:pt x="187613" y="705199"/>
                  </a:lnTo>
                  <a:lnTo>
                    <a:pt x="218926" y="667299"/>
                  </a:lnTo>
                  <a:lnTo>
                    <a:pt x="252330" y="631253"/>
                  </a:lnTo>
                  <a:lnTo>
                    <a:pt x="287696" y="597136"/>
                  </a:lnTo>
                  <a:lnTo>
                    <a:pt x="324897" y="565024"/>
                  </a:lnTo>
                  <a:lnTo>
                    <a:pt x="363807" y="534993"/>
                  </a:lnTo>
                  <a:lnTo>
                    <a:pt x="404297" y="507120"/>
                  </a:lnTo>
                  <a:lnTo>
                    <a:pt x="446241" y="481479"/>
                  </a:lnTo>
                  <a:lnTo>
                    <a:pt x="489511" y="458146"/>
                  </a:lnTo>
                  <a:lnTo>
                    <a:pt x="533980" y="437198"/>
                  </a:lnTo>
                  <a:lnTo>
                    <a:pt x="579521" y="418711"/>
                  </a:lnTo>
                  <a:lnTo>
                    <a:pt x="570386" y="371536"/>
                  </a:lnTo>
                  <a:lnTo>
                    <a:pt x="562246" y="324179"/>
                  </a:lnTo>
                  <a:lnTo>
                    <a:pt x="555106" y="276663"/>
                  </a:lnTo>
                  <a:lnTo>
                    <a:pt x="548971" y="229007"/>
                  </a:lnTo>
                  <a:lnTo>
                    <a:pt x="543847" y="181233"/>
                  </a:lnTo>
                  <a:lnTo>
                    <a:pt x="539739" y="133362"/>
                  </a:lnTo>
                  <a:lnTo>
                    <a:pt x="536652" y="85415"/>
                  </a:lnTo>
                  <a:lnTo>
                    <a:pt x="534591" y="37412"/>
                  </a:lnTo>
                  <a:lnTo>
                    <a:pt x="582139" y="18883"/>
                  </a:lnTo>
                  <a:lnTo>
                    <a:pt x="630673" y="6555"/>
                  </a:lnTo>
                  <a:lnTo>
                    <a:pt x="679935" y="302"/>
                  </a:lnTo>
                  <a:lnTo>
                    <a:pt x="729669" y="0"/>
                  </a:lnTo>
                  <a:lnTo>
                    <a:pt x="779618" y="5524"/>
                  </a:lnTo>
                  <a:lnTo>
                    <a:pt x="829524" y="16751"/>
                  </a:lnTo>
                  <a:lnTo>
                    <a:pt x="834110" y="65468"/>
                  </a:lnTo>
                  <a:lnTo>
                    <a:pt x="836905" y="114182"/>
                  </a:lnTo>
                  <a:lnTo>
                    <a:pt x="838111" y="162898"/>
                  </a:lnTo>
                  <a:lnTo>
                    <a:pt x="837928" y="211621"/>
                  </a:lnTo>
                  <a:lnTo>
                    <a:pt x="836558" y="260356"/>
                  </a:lnTo>
                  <a:lnTo>
                    <a:pt x="834202" y="309107"/>
                  </a:lnTo>
                  <a:lnTo>
                    <a:pt x="831062" y="357880"/>
                  </a:lnTo>
                  <a:lnTo>
                    <a:pt x="878705" y="350130"/>
                  </a:lnTo>
                  <a:lnTo>
                    <a:pt x="926847" y="343409"/>
                  </a:lnTo>
                  <a:lnTo>
                    <a:pt x="975266" y="338018"/>
                  </a:lnTo>
                  <a:lnTo>
                    <a:pt x="1023736" y="334263"/>
                  </a:lnTo>
                  <a:lnTo>
                    <a:pt x="1072032" y="332445"/>
                  </a:lnTo>
                  <a:lnTo>
                    <a:pt x="1119931" y="332868"/>
                  </a:lnTo>
                  <a:lnTo>
                    <a:pt x="1167207" y="335835"/>
                  </a:lnTo>
                  <a:lnTo>
                    <a:pt x="1213637" y="341651"/>
                  </a:lnTo>
                  <a:lnTo>
                    <a:pt x="1258996" y="350617"/>
                  </a:lnTo>
                  <a:lnTo>
                    <a:pt x="1303060" y="363038"/>
                  </a:lnTo>
                  <a:lnTo>
                    <a:pt x="1347962" y="379341"/>
                  </a:lnTo>
                  <a:lnTo>
                    <a:pt x="1391790" y="398318"/>
                  </a:lnTo>
                  <a:lnTo>
                    <a:pt x="1434413" y="419869"/>
                  </a:lnTo>
                  <a:lnTo>
                    <a:pt x="1475704" y="443891"/>
                  </a:lnTo>
                  <a:lnTo>
                    <a:pt x="1515533" y="470281"/>
                  </a:lnTo>
                  <a:lnTo>
                    <a:pt x="1553772" y="498937"/>
                  </a:lnTo>
                  <a:lnTo>
                    <a:pt x="1590291" y="529756"/>
                  </a:lnTo>
                  <a:lnTo>
                    <a:pt x="1624962" y="562636"/>
                  </a:lnTo>
                  <a:lnTo>
                    <a:pt x="1657656" y="597475"/>
                  </a:lnTo>
                  <a:lnTo>
                    <a:pt x="1688245" y="634171"/>
                  </a:lnTo>
                  <a:lnTo>
                    <a:pt x="1716598" y="672620"/>
                  </a:lnTo>
                  <a:lnTo>
                    <a:pt x="1742588" y="712720"/>
                  </a:lnTo>
                  <a:lnTo>
                    <a:pt x="1700807" y="737747"/>
                  </a:lnTo>
                  <a:lnTo>
                    <a:pt x="1658560" y="760838"/>
                  </a:lnTo>
                  <a:lnTo>
                    <a:pt x="1615793" y="781350"/>
                  </a:lnTo>
                  <a:lnTo>
                    <a:pt x="1572454" y="798638"/>
                  </a:lnTo>
                  <a:lnTo>
                    <a:pt x="1528488" y="812060"/>
                  </a:lnTo>
                  <a:lnTo>
                    <a:pt x="1483841" y="820972"/>
                  </a:lnTo>
                  <a:lnTo>
                    <a:pt x="1438460" y="824730"/>
                  </a:lnTo>
                  <a:lnTo>
                    <a:pt x="1392292" y="822690"/>
                  </a:lnTo>
                  <a:lnTo>
                    <a:pt x="1345282" y="814209"/>
                  </a:lnTo>
                  <a:lnTo>
                    <a:pt x="1298828" y="799850"/>
                  </a:lnTo>
                  <a:lnTo>
                    <a:pt x="1252403" y="780359"/>
                  </a:lnTo>
                  <a:lnTo>
                    <a:pt x="1206669" y="756267"/>
                  </a:lnTo>
                  <a:lnTo>
                    <a:pt x="1162285" y="728104"/>
                  </a:lnTo>
                  <a:lnTo>
                    <a:pt x="1119913" y="696399"/>
                  </a:lnTo>
                  <a:lnTo>
                    <a:pt x="1080215" y="661684"/>
                  </a:lnTo>
                  <a:lnTo>
                    <a:pt x="1043852" y="624489"/>
                  </a:lnTo>
                  <a:lnTo>
                    <a:pt x="1068175" y="665856"/>
                  </a:lnTo>
                  <a:lnTo>
                    <a:pt x="1090343" y="708914"/>
                  </a:lnTo>
                  <a:lnTo>
                    <a:pt x="1110440" y="753428"/>
                  </a:lnTo>
                  <a:lnTo>
                    <a:pt x="1128549" y="799165"/>
                  </a:lnTo>
                  <a:lnTo>
                    <a:pt x="1144755" y="845890"/>
                  </a:lnTo>
                  <a:lnTo>
                    <a:pt x="1159141" y="893369"/>
                  </a:lnTo>
                  <a:lnTo>
                    <a:pt x="1171790" y="941368"/>
                  </a:lnTo>
                  <a:lnTo>
                    <a:pt x="1182786" y="989654"/>
                  </a:lnTo>
                  <a:lnTo>
                    <a:pt x="1192213" y="1037992"/>
                  </a:lnTo>
                  <a:lnTo>
                    <a:pt x="1200155" y="1086148"/>
                  </a:lnTo>
                  <a:lnTo>
                    <a:pt x="1206694" y="1133888"/>
                  </a:lnTo>
                  <a:lnTo>
                    <a:pt x="1211915" y="1180979"/>
                  </a:lnTo>
                  <a:lnTo>
                    <a:pt x="1168419" y="1153203"/>
                  </a:lnTo>
                  <a:lnTo>
                    <a:pt x="1126116" y="1123848"/>
                  </a:lnTo>
                  <a:lnTo>
                    <a:pt x="1085130" y="1092909"/>
                  </a:lnTo>
                  <a:lnTo>
                    <a:pt x="1045589" y="1060382"/>
                  </a:lnTo>
                  <a:lnTo>
                    <a:pt x="1007617" y="1026262"/>
                  </a:lnTo>
                  <a:lnTo>
                    <a:pt x="971342" y="990545"/>
                  </a:lnTo>
                  <a:lnTo>
                    <a:pt x="936888" y="953226"/>
                  </a:lnTo>
                  <a:lnTo>
                    <a:pt x="904383" y="914302"/>
                  </a:lnTo>
                  <a:lnTo>
                    <a:pt x="873952" y="873767"/>
                  </a:lnTo>
                  <a:lnTo>
                    <a:pt x="845721" y="831618"/>
                  </a:lnTo>
                  <a:lnTo>
                    <a:pt x="819816" y="787850"/>
                  </a:lnTo>
                  <a:lnTo>
                    <a:pt x="796363" y="742459"/>
                  </a:lnTo>
                  <a:lnTo>
                    <a:pt x="775488" y="695440"/>
                  </a:lnTo>
                  <a:lnTo>
                    <a:pt x="783842" y="741526"/>
                  </a:lnTo>
                  <a:lnTo>
                    <a:pt x="789636" y="788635"/>
                  </a:lnTo>
                  <a:lnTo>
                    <a:pt x="793031" y="836587"/>
                  </a:lnTo>
                  <a:lnTo>
                    <a:pt x="794189" y="885204"/>
                  </a:lnTo>
                  <a:lnTo>
                    <a:pt x="793272" y="934306"/>
                  </a:lnTo>
                  <a:lnTo>
                    <a:pt x="790443" y="983716"/>
                  </a:lnTo>
                  <a:lnTo>
                    <a:pt x="785863" y="1033253"/>
                  </a:lnTo>
                  <a:lnTo>
                    <a:pt x="779696" y="1082739"/>
                  </a:lnTo>
                  <a:lnTo>
                    <a:pt x="772102" y="1131995"/>
                  </a:lnTo>
                  <a:lnTo>
                    <a:pt x="763244" y="1180843"/>
                  </a:lnTo>
                  <a:lnTo>
                    <a:pt x="753285" y="1229103"/>
                  </a:lnTo>
                  <a:lnTo>
                    <a:pt x="742386" y="1276596"/>
                  </a:lnTo>
                  <a:lnTo>
                    <a:pt x="730710" y="1323144"/>
                  </a:lnTo>
                  <a:lnTo>
                    <a:pt x="718418" y="1368567"/>
                  </a:lnTo>
                  <a:close/>
                </a:path>
              </a:pathLst>
            </a:custGeom>
            <a:solidFill>
              <a:srgbClr val="97D8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467173" y="106000"/>
              <a:ext cx="1821180" cy="2826385"/>
            </a:xfrm>
            <a:custGeom>
              <a:avLst/>
              <a:gdLst/>
              <a:ahLst/>
              <a:cxnLst/>
              <a:rect l="l" t="t" r="r" b="b"/>
              <a:pathLst>
                <a:path w="1821180" h="2826385">
                  <a:moveTo>
                    <a:pt x="1650098" y="2563297"/>
                  </a:moveTo>
                  <a:lnTo>
                    <a:pt x="1647517" y="2561670"/>
                  </a:lnTo>
                  <a:lnTo>
                    <a:pt x="1650669" y="2557439"/>
                  </a:lnTo>
                  <a:lnTo>
                    <a:pt x="1632981" y="2549613"/>
                  </a:lnTo>
                  <a:lnTo>
                    <a:pt x="1645560" y="2516267"/>
                  </a:lnTo>
                  <a:lnTo>
                    <a:pt x="1647775" y="2525031"/>
                  </a:lnTo>
                  <a:lnTo>
                    <a:pt x="1653640" y="2530426"/>
                  </a:lnTo>
                  <a:lnTo>
                    <a:pt x="1647654" y="2541053"/>
                  </a:lnTo>
                  <a:lnTo>
                    <a:pt x="1651634" y="2545945"/>
                  </a:lnTo>
                  <a:lnTo>
                    <a:pt x="1653153" y="2552638"/>
                  </a:lnTo>
                  <a:lnTo>
                    <a:pt x="1652666" y="2555750"/>
                  </a:lnTo>
                  <a:lnTo>
                    <a:pt x="1652688" y="2558749"/>
                  </a:lnTo>
                  <a:lnTo>
                    <a:pt x="1650098" y="2563297"/>
                  </a:lnTo>
                  <a:close/>
                </a:path>
                <a:path w="1821180" h="2826385">
                  <a:moveTo>
                    <a:pt x="1635435" y="2526242"/>
                  </a:moveTo>
                  <a:lnTo>
                    <a:pt x="1634823" y="2525451"/>
                  </a:lnTo>
                  <a:lnTo>
                    <a:pt x="1634027" y="2524727"/>
                  </a:lnTo>
                  <a:lnTo>
                    <a:pt x="1633572" y="2523487"/>
                  </a:lnTo>
                  <a:lnTo>
                    <a:pt x="1634647" y="2522222"/>
                  </a:lnTo>
                  <a:lnTo>
                    <a:pt x="1635858" y="2522519"/>
                  </a:lnTo>
                  <a:lnTo>
                    <a:pt x="1636659" y="2523199"/>
                  </a:lnTo>
                  <a:lnTo>
                    <a:pt x="1637982" y="2523983"/>
                  </a:lnTo>
                  <a:lnTo>
                    <a:pt x="1635435" y="2526242"/>
                  </a:lnTo>
                  <a:close/>
                </a:path>
                <a:path w="1821180" h="2826385">
                  <a:moveTo>
                    <a:pt x="1434171" y="2593964"/>
                  </a:moveTo>
                  <a:lnTo>
                    <a:pt x="1417408" y="2578520"/>
                  </a:lnTo>
                  <a:lnTo>
                    <a:pt x="1421353" y="2570353"/>
                  </a:lnTo>
                  <a:lnTo>
                    <a:pt x="1420469" y="2561862"/>
                  </a:lnTo>
                  <a:lnTo>
                    <a:pt x="1418127" y="2553231"/>
                  </a:lnTo>
                  <a:lnTo>
                    <a:pt x="1417701" y="2544641"/>
                  </a:lnTo>
                  <a:lnTo>
                    <a:pt x="1420324" y="2543679"/>
                  </a:lnTo>
                  <a:lnTo>
                    <a:pt x="1426587" y="2557184"/>
                  </a:lnTo>
                  <a:lnTo>
                    <a:pt x="1434654" y="2558085"/>
                  </a:lnTo>
                  <a:lnTo>
                    <a:pt x="1432946" y="2559963"/>
                  </a:lnTo>
                  <a:lnTo>
                    <a:pt x="1429755" y="2561877"/>
                  </a:lnTo>
                  <a:lnTo>
                    <a:pt x="1429923" y="2570255"/>
                  </a:lnTo>
                  <a:lnTo>
                    <a:pt x="1430758" y="2576852"/>
                  </a:lnTo>
                  <a:lnTo>
                    <a:pt x="1432744" y="2586005"/>
                  </a:lnTo>
                  <a:lnTo>
                    <a:pt x="1435335" y="2588328"/>
                  </a:lnTo>
                  <a:lnTo>
                    <a:pt x="1437023" y="2590854"/>
                  </a:lnTo>
                  <a:lnTo>
                    <a:pt x="1434171" y="2593964"/>
                  </a:lnTo>
                  <a:close/>
                </a:path>
                <a:path w="1821180" h="2826385">
                  <a:moveTo>
                    <a:pt x="1482212" y="1810495"/>
                  </a:moveTo>
                  <a:lnTo>
                    <a:pt x="1480718" y="1810578"/>
                  </a:lnTo>
                  <a:lnTo>
                    <a:pt x="1479669" y="1810137"/>
                  </a:lnTo>
                  <a:lnTo>
                    <a:pt x="1477593" y="1809675"/>
                  </a:lnTo>
                  <a:lnTo>
                    <a:pt x="1481343" y="1806568"/>
                  </a:lnTo>
                  <a:lnTo>
                    <a:pt x="1481920" y="1807357"/>
                  </a:lnTo>
                  <a:lnTo>
                    <a:pt x="1482500" y="1807904"/>
                  </a:lnTo>
                  <a:lnTo>
                    <a:pt x="1483025" y="1809446"/>
                  </a:lnTo>
                  <a:lnTo>
                    <a:pt x="1482212" y="1810495"/>
                  </a:lnTo>
                  <a:close/>
                </a:path>
                <a:path w="1821180" h="2826385">
                  <a:moveTo>
                    <a:pt x="1475638" y="1848066"/>
                  </a:moveTo>
                  <a:lnTo>
                    <a:pt x="1474053" y="1840813"/>
                  </a:lnTo>
                  <a:lnTo>
                    <a:pt x="1473085" y="1837065"/>
                  </a:lnTo>
                  <a:lnTo>
                    <a:pt x="1472139" y="1831327"/>
                  </a:lnTo>
                  <a:lnTo>
                    <a:pt x="1471596" y="1828480"/>
                  </a:lnTo>
                  <a:lnTo>
                    <a:pt x="1478206" y="1821700"/>
                  </a:lnTo>
                  <a:lnTo>
                    <a:pt x="1483907" y="1816058"/>
                  </a:lnTo>
                  <a:lnTo>
                    <a:pt x="1496123" y="1804341"/>
                  </a:lnTo>
                  <a:lnTo>
                    <a:pt x="1497772" y="1804786"/>
                  </a:lnTo>
                  <a:lnTo>
                    <a:pt x="1501085" y="1804652"/>
                  </a:lnTo>
                  <a:lnTo>
                    <a:pt x="1492665" y="1815504"/>
                  </a:lnTo>
                  <a:lnTo>
                    <a:pt x="1488881" y="1820590"/>
                  </a:lnTo>
                  <a:lnTo>
                    <a:pt x="1485468" y="1825732"/>
                  </a:lnTo>
                  <a:lnTo>
                    <a:pt x="1483344" y="1829200"/>
                  </a:lnTo>
                  <a:lnTo>
                    <a:pt x="1483784" y="1834130"/>
                  </a:lnTo>
                  <a:lnTo>
                    <a:pt x="1481201" y="1840984"/>
                  </a:lnTo>
                  <a:lnTo>
                    <a:pt x="1478847" y="1843381"/>
                  </a:lnTo>
                  <a:lnTo>
                    <a:pt x="1475638" y="1848066"/>
                  </a:lnTo>
                  <a:close/>
                </a:path>
                <a:path w="1821180" h="2826385">
                  <a:moveTo>
                    <a:pt x="1728021" y="947096"/>
                  </a:moveTo>
                  <a:lnTo>
                    <a:pt x="1718616" y="950491"/>
                  </a:lnTo>
                  <a:lnTo>
                    <a:pt x="1725063" y="937196"/>
                  </a:lnTo>
                  <a:lnTo>
                    <a:pt x="1728083" y="938814"/>
                  </a:lnTo>
                  <a:lnTo>
                    <a:pt x="1727936" y="942708"/>
                  </a:lnTo>
                  <a:lnTo>
                    <a:pt x="1728088" y="946644"/>
                  </a:lnTo>
                  <a:lnTo>
                    <a:pt x="1728021" y="947096"/>
                  </a:lnTo>
                  <a:close/>
                </a:path>
                <a:path w="1821180" h="2826385">
                  <a:moveTo>
                    <a:pt x="1717540" y="973656"/>
                  </a:moveTo>
                  <a:lnTo>
                    <a:pt x="1714292" y="972847"/>
                  </a:lnTo>
                  <a:lnTo>
                    <a:pt x="1710483" y="944574"/>
                  </a:lnTo>
                  <a:lnTo>
                    <a:pt x="1712990" y="943527"/>
                  </a:lnTo>
                  <a:lnTo>
                    <a:pt x="1718616" y="950491"/>
                  </a:lnTo>
                  <a:lnTo>
                    <a:pt x="1728021" y="947096"/>
                  </a:lnTo>
                  <a:lnTo>
                    <a:pt x="1727224" y="952458"/>
                  </a:lnTo>
                  <a:lnTo>
                    <a:pt x="1726897" y="953232"/>
                  </a:lnTo>
                  <a:lnTo>
                    <a:pt x="1716734" y="956900"/>
                  </a:lnTo>
                  <a:lnTo>
                    <a:pt x="1719697" y="962209"/>
                  </a:lnTo>
                  <a:lnTo>
                    <a:pt x="1719575" y="968995"/>
                  </a:lnTo>
                  <a:lnTo>
                    <a:pt x="1718270" y="971319"/>
                  </a:lnTo>
                  <a:lnTo>
                    <a:pt x="1717540" y="973656"/>
                  </a:lnTo>
                  <a:close/>
                </a:path>
                <a:path w="1821180" h="2826385">
                  <a:moveTo>
                    <a:pt x="1725845" y="955721"/>
                  </a:moveTo>
                  <a:lnTo>
                    <a:pt x="1716734" y="956900"/>
                  </a:lnTo>
                  <a:lnTo>
                    <a:pt x="1726897" y="953232"/>
                  </a:lnTo>
                  <a:lnTo>
                    <a:pt x="1725845" y="955721"/>
                  </a:lnTo>
                  <a:close/>
                </a:path>
                <a:path w="1821180" h="2826385">
                  <a:moveTo>
                    <a:pt x="1727866" y="2106293"/>
                  </a:moveTo>
                  <a:lnTo>
                    <a:pt x="1725127" y="2107111"/>
                  </a:lnTo>
                  <a:lnTo>
                    <a:pt x="1723631" y="2098960"/>
                  </a:lnTo>
                  <a:lnTo>
                    <a:pt x="1718249" y="2092862"/>
                  </a:lnTo>
                  <a:lnTo>
                    <a:pt x="1712556" y="2086870"/>
                  </a:lnTo>
                  <a:lnTo>
                    <a:pt x="1710129" y="2079035"/>
                  </a:lnTo>
                  <a:lnTo>
                    <a:pt x="1734656" y="2089846"/>
                  </a:lnTo>
                  <a:lnTo>
                    <a:pt x="1727866" y="2106293"/>
                  </a:lnTo>
                  <a:close/>
                </a:path>
                <a:path w="1821180" h="2826385">
                  <a:moveTo>
                    <a:pt x="1722282" y="2114188"/>
                  </a:moveTo>
                  <a:lnTo>
                    <a:pt x="1714489" y="2103467"/>
                  </a:lnTo>
                  <a:lnTo>
                    <a:pt x="1721454" y="2100091"/>
                  </a:lnTo>
                  <a:lnTo>
                    <a:pt x="1722282" y="2114188"/>
                  </a:lnTo>
                  <a:close/>
                </a:path>
                <a:path w="1821180" h="2826385">
                  <a:moveTo>
                    <a:pt x="1697710" y="1070225"/>
                  </a:moveTo>
                  <a:lnTo>
                    <a:pt x="1692841" y="1070037"/>
                  </a:lnTo>
                  <a:lnTo>
                    <a:pt x="1689400" y="1068435"/>
                  </a:lnTo>
                  <a:lnTo>
                    <a:pt x="1683993" y="1061920"/>
                  </a:lnTo>
                  <a:lnTo>
                    <a:pt x="1681252" y="1056752"/>
                  </a:lnTo>
                  <a:lnTo>
                    <a:pt x="1677756" y="1051328"/>
                  </a:lnTo>
                  <a:lnTo>
                    <a:pt x="1684196" y="1050208"/>
                  </a:lnTo>
                  <a:lnTo>
                    <a:pt x="1690254" y="1048621"/>
                  </a:lnTo>
                  <a:lnTo>
                    <a:pt x="1692936" y="1059604"/>
                  </a:lnTo>
                  <a:lnTo>
                    <a:pt x="1695019" y="1061212"/>
                  </a:lnTo>
                  <a:lnTo>
                    <a:pt x="1698285" y="1064024"/>
                  </a:lnTo>
                  <a:lnTo>
                    <a:pt x="1700277" y="1065044"/>
                  </a:lnTo>
                  <a:lnTo>
                    <a:pt x="1702124" y="1066237"/>
                  </a:lnTo>
                  <a:lnTo>
                    <a:pt x="1699938" y="1067639"/>
                  </a:lnTo>
                  <a:lnTo>
                    <a:pt x="1697710" y="1070225"/>
                  </a:lnTo>
                  <a:close/>
                </a:path>
                <a:path w="1821180" h="2826385">
                  <a:moveTo>
                    <a:pt x="1721371" y="918431"/>
                  </a:moveTo>
                  <a:lnTo>
                    <a:pt x="1714676" y="920847"/>
                  </a:lnTo>
                  <a:lnTo>
                    <a:pt x="1718581" y="905441"/>
                  </a:lnTo>
                  <a:lnTo>
                    <a:pt x="1721130" y="906110"/>
                  </a:lnTo>
                  <a:lnTo>
                    <a:pt x="1721967" y="913292"/>
                  </a:lnTo>
                  <a:lnTo>
                    <a:pt x="1721371" y="918431"/>
                  </a:lnTo>
                  <a:close/>
                </a:path>
                <a:path w="1821180" h="2826385">
                  <a:moveTo>
                    <a:pt x="1714459" y="933390"/>
                  </a:moveTo>
                  <a:lnTo>
                    <a:pt x="1708985" y="929885"/>
                  </a:lnTo>
                  <a:lnTo>
                    <a:pt x="1705403" y="926018"/>
                  </a:lnTo>
                  <a:lnTo>
                    <a:pt x="1706397" y="919360"/>
                  </a:lnTo>
                  <a:lnTo>
                    <a:pt x="1714676" y="920847"/>
                  </a:lnTo>
                  <a:lnTo>
                    <a:pt x="1721371" y="918431"/>
                  </a:lnTo>
                  <a:lnTo>
                    <a:pt x="1721166" y="920190"/>
                  </a:lnTo>
                  <a:lnTo>
                    <a:pt x="1718679" y="926868"/>
                  </a:lnTo>
                  <a:lnTo>
                    <a:pt x="1714459" y="933390"/>
                  </a:lnTo>
                  <a:close/>
                </a:path>
                <a:path w="1821180" h="2826385">
                  <a:moveTo>
                    <a:pt x="1109669" y="1568147"/>
                  </a:moveTo>
                  <a:lnTo>
                    <a:pt x="1107908" y="1567628"/>
                  </a:lnTo>
                  <a:lnTo>
                    <a:pt x="1096079" y="1539649"/>
                  </a:lnTo>
                  <a:lnTo>
                    <a:pt x="1107363" y="1536125"/>
                  </a:lnTo>
                  <a:lnTo>
                    <a:pt x="1107628" y="1536464"/>
                  </a:lnTo>
                  <a:lnTo>
                    <a:pt x="1108033" y="1553016"/>
                  </a:lnTo>
                  <a:lnTo>
                    <a:pt x="1109032" y="1560580"/>
                  </a:lnTo>
                  <a:lnTo>
                    <a:pt x="1109669" y="1568147"/>
                  </a:lnTo>
                  <a:close/>
                </a:path>
                <a:path w="1821180" h="2826385">
                  <a:moveTo>
                    <a:pt x="1742911" y="945542"/>
                  </a:moveTo>
                  <a:lnTo>
                    <a:pt x="1739297" y="942121"/>
                  </a:lnTo>
                  <a:lnTo>
                    <a:pt x="1738004" y="930843"/>
                  </a:lnTo>
                  <a:lnTo>
                    <a:pt x="1745780" y="931171"/>
                  </a:lnTo>
                  <a:lnTo>
                    <a:pt x="1753576" y="930220"/>
                  </a:lnTo>
                  <a:lnTo>
                    <a:pt x="1761401" y="930243"/>
                  </a:lnTo>
                  <a:lnTo>
                    <a:pt x="1764322" y="931450"/>
                  </a:lnTo>
                  <a:lnTo>
                    <a:pt x="1751660" y="936020"/>
                  </a:lnTo>
                  <a:lnTo>
                    <a:pt x="1742911" y="945542"/>
                  </a:lnTo>
                  <a:close/>
                </a:path>
                <a:path w="1821180" h="2826385">
                  <a:moveTo>
                    <a:pt x="1763725" y="935942"/>
                  </a:moveTo>
                  <a:lnTo>
                    <a:pt x="1755921" y="936578"/>
                  </a:lnTo>
                  <a:lnTo>
                    <a:pt x="1751660" y="936020"/>
                  </a:lnTo>
                  <a:lnTo>
                    <a:pt x="1764322" y="931450"/>
                  </a:lnTo>
                  <a:lnTo>
                    <a:pt x="1769173" y="933455"/>
                  </a:lnTo>
                  <a:lnTo>
                    <a:pt x="1766470" y="934431"/>
                  </a:lnTo>
                  <a:lnTo>
                    <a:pt x="1763725" y="935942"/>
                  </a:lnTo>
                  <a:close/>
                </a:path>
                <a:path w="1821180" h="2826385">
                  <a:moveTo>
                    <a:pt x="1769266" y="933493"/>
                  </a:moveTo>
                  <a:lnTo>
                    <a:pt x="1766470" y="934431"/>
                  </a:lnTo>
                  <a:lnTo>
                    <a:pt x="1769173" y="933455"/>
                  </a:lnTo>
                  <a:close/>
                </a:path>
                <a:path w="1821180" h="2826385">
                  <a:moveTo>
                    <a:pt x="1719737" y="2656909"/>
                  </a:moveTo>
                  <a:lnTo>
                    <a:pt x="1719020" y="2646043"/>
                  </a:lnTo>
                  <a:lnTo>
                    <a:pt x="1720767" y="2648278"/>
                  </a:lnTo>
                  <a:lnTo>
                    <a:pt x="1722099" y="2650548"/>
                  </a:lnTo>
                  <a:lnTo>
                    <a:pt x="1723230" y="2652833"/>
                  </a:lnTo>
                  <a:lnTo>
                    <a:pt x="1719737" y="2656909"/>
                  </a:lnTo>
                  <a:close/>
                </a:path>
                <a:path w="1821180" h="2826385">
                  <a:moveTo>
                    <a:pt x="1289363" y="2096657"/>
                  </a:moveTo>
                  <a:lnTo>
                    <a:pt x="1285377" y="2088741"/>
                  </a:lnTo>
                  <a:lnTo>
                    <a:pt x="1281730" y="2081402"/>
                  </a:lnTo>
                  <a:lnTo>
                    <a:pt x="1279547" y="2074035"/>
                  </a:lnTo>
                  <a:lnTo>
                    <a:pt x="1279950" y="2066038"/>
                  </a:lnTo>
                  <a:lnTo>
                    <a:pt x="1284328" y="2072446"/>
                  </a:lnTo>
                  <a:lnTo>
                    <a:pt x="1288792" y="2079056"/>
                  </a:lnTo>
                  <a:lnTo>
                    <a:pt x="1291188" y="2086812"/>
                  </a:lnTo>
                  <a:lnTo>
                    <a:pt x="1289363" y="2096657"/>
                  </a:lnTo>
                  <a:close/>
                </a:path>
                <a:path w="1821180" h="2826385">
                  <a:moveTo>
                    <a:pt x="1116851" y="1600162"/>
                  </a:moveTo>
                  <a:lnTo>
                    <a:pt x="1113197" y="1595523"/>
                  </a:lnTo>
                  <a:lnTo>
                    <a:pt x="1111700" y="1583207"/>
                  </a:lnTo>
                  <a:lnTo>
                    <a:pt x="1116767" y="1579033"/>
                  </a:lnTo>
                  <a:lnTo>
                    <a:pt x="1119587" y="1579248"/>
                  </a:lnTo>
                  <a:lnTo>
                    <a:pt x="1121845" y="1578775"/>
                  </a:lnTo>
                  <a:lnTo>
                    <a:pt x="1122094" y="1580866"/>
                  </a:lnTo>
                  <a:lnTo>
                    <a:pt x="1123011" y="1583151"/>
                  </a:lnTo>
                  <a:lnTo>
                    <a:pt x="1120973" y="1590015"/>
                  </a:lnTo>
                  <a:lnTo>
                    <a:pt x="1118868" y="1594838"/>
                  </a:lnTo>
                  <a:lnTo>
                    <a:pt x="1116851" y="1600162"/>
                  </a:lnTo>
                  <a:close/>
                </a:path>
                <a:path w="1821180" h="2826385">
                  <a:moveTo>
                    <a:pt x="1385146" y="2417775"/>
                  </a:moveTo>
                  <a:lnTo>
                    <a:pt x="1379999" y="2413965"/>
                  </a:lnTo>
                  <a:lnTo>
                    <a:pt x="1377412" y="2409978"/>
                  </a:lnTo>
                  <a:lnTo>
                    <a:pt x="1376766" y="2403877"/>
                  </a:lnTo>
                  <a:lnTo>
                    <a:pt x="1377442" y="2393724"/>
                  </a:lnTo>
                  <a:lnTo>
                    <a:pt x="1381815" y="2395917"/>
                  </a:lnTo>
                  <a:lnTo>
                    <a:pt x="1384333" y="2399954"/>
                  </a:lnTo>
                  <a:lnTo>
                    <a:pt x="1385331" y="2406889"/>
                  </a:lnTo>
                  <a:lnTo>
                    <a:pt x="1385146" y="2417775"/>
                  </a:lnTo>
                  <a:close/>
                </a:path>
                <a:path w="1821180" h="2826385">
                  <a:moveTo>
                    <a:pt x="1455436" y="813886"/>
                  </a:moveTo>
                  <a:lnTo>
                    <a:pt x="1450176" y="810442"/>
                  </a:lnTo>
                  <a:lnTo>
                    <a:pt x="1447388" y="806841"/>
                  </a:lnTo>
                  <a:lnTo>
                    <a:pt x="1446229" y="801063"/>
                  </a:lnTo>
                  <a:lnTo>
                    <a:pt x="1445855" y="791089"/>
                  </a:lnTo>
                  <a:lnTo>
                    <a:pt x="1451156" y="796413"/>
                  </a:lnTo>
                  <a:lnTo>
                    <a:pt x="1454716" y="801724"/>
                  </a:lnTo>
                  <a:lnTo>
                    <a:pt x="1456240" y="807417"/>
                  </a:lnTo>
                  <a:lnTo>
                    <a:pt x="1455436" y="813886"/>
                  </a:lnTo>
                  <a:close/>
                </a:path>
                <a:path w="1821180" h="2826385">
                  <a:moveTo>
                    <a:pt x="1745989" y="1071622"/>
                  </a:moveTo>
                  <a:lnTo>
                    <a:pt x="1744182" y="1069872"/>
                  </a:lnTo>
                  <a:lnTo>
                    <a:pt x="1742218" y="1068258"/>
                  </a:lnTo>
                  <a:lnTo>
                    <a:pt x="1738468" y="1063810"/>
                  </a:lnTo>
                  <a:lnTo>
                    <a:pt x="1736607" y="1061040"/>
                  </a:lnTo>
                  <a:lnTo>
                    <a:pt x="1733325" y="1056623"/>
                  </a:lnTo>
                  <a:lnTo>
                    <a:pt x="1740537" y="1049316"/>
                  </a:lnTo>
                  <a:lnTo>
                    <a:pt x="1747746" y="1069605"/>
                  </a:lnTo>
                  <a:lnTo>
                    <a:pt x="1745989" y="1071622"/>
                  </a:lnTo>
                  <a:close/>
                </a:path>
                <a:path w="1821180" h="2826385">
                  <a:moveTo>
                    <a:pt x="1707595" y="830463"/>
                  </a:moveTo>
                  <a:lnTo>
                    <a:pt x="1702473" y="825640"/>
                  </a:lnTo>
                  <a:lnTo>
                    <a:pt x="1700507" y="820520"/>
                  </a:lnTo>
                  <a:lnTo>
                    <a:pt x="1700734" y="815179"/>
                  </a:lnTo>
                  <a:lnTo>
                    <a:pt x="1702192" y="809693"/>
                  </a:lnTo>
                  <a:lnTo>
                    <a:pt x="1705862" y="815538"/>
                  </a:lnTo>
                  <a:lnTo>
                    <a:pt x="1711203" y="820887"/>
                  </a:lnTo>
                  <a:lnTo>
                    <a:pt x="1707595" y="830463"/>
                  </a:lnTo>
                  <a:close/>
                </a:path>
                <a:path w="1821180" h="2826385">
                  <a:moveTo>
                    <a:pt x="1459560" y="2716980"/>
                  </a:moveTo>
                  <a:lnTo>
                    <a:pt x="1458803" y="2711673"/>
                  </a:lnTo>
                  <a:lnTo>
                    <a:pt x="1455666" y="2706253"/>
                  </a:lnTo>
                  <a:lnTo>
                    <a:pt x="1454798" y="2700572"/>
                  </a:lnTo>
                  <a:lnTo>
                    <a:pt x="1460848" y="2694479"/>
                  </a:lnTo>
                  <a:lnTo>
                    <a:pt x="1462421" y="2700532"/>
                  </a:lnTo>
                  <a:lnTo>
                    <a:pt x="1464524" y="2706207"/>
                  </a:lnTo>
                  <a:lnTo>
                    <a:pt x="1464468" y="2711644"/>
                  </a:lnTo>
                  <a:lnTo>
                    <a:pt x="1459560" y="2716980"/>
                  </a:lnTo>
                  <a:close/>
                </a:path>
                <a:path w="1821180" h="2826385">
                  <a:moveTo>
                    <a:pt x="1480793" y="935745"/>
                  </a:moveTo>
                  <a:lnTo>
                    <a:pt x="1475273" y="928216"/>
                  </a:lnTo>
                  <a:lnTo>
                    <a:pt x="1472704" y="922613"/>
                  </a:lnTo>
                  <a:lnTo>
                    <a:pt x="1472764" y="917567"/>
                  </a:lnTo>
                  <a:lnTo>
                    <a:pt x="1475129" y="911705"/>
                  </a:lnTo>
                  <a:lnTo>
                    <a:pt x="1483109" y="929571"/>
                  </a:lnTo>
                  <a:lnTo>
                    <a:pt x="1480793" y="935745"/>
                  </a:lnTo>
                  <a:close/>
                </a:path>
                <a:path w="1821180" h="2826385">
                  <a:moveTo>
                    <a:pt x="838833" y="757288"/>
                  </a:moveTo>
                  <a:lnTo>
                    <a:pt x="838050" y="742747"/>
                  </a:lnTo>
                  <a:lnTo>
                    <a:pt x="840096" y="738352"/>
                  </a:lnTo>
                  <a:lnTo>
                    <a:pt x="848690" y="736726"/>
                  </a:lnTo>
                  <a:lnTo>
                    <a:pt x="845621" y="743734"/>
                  </a:lnTo>
                  <a:lnTo>
                    <a:pt x="847548" y="752524"/>
                  </a:lnTo>
                  <a:lnTo>
                    <a:pt x="838833" y="757288"/>
                  </a:lnTo>
                  <a:close/>
                </a:path>
                <a:path w="1821180" h="2826385">
                  <a:moveTo>
                    <a:pt x="1780671" y="2279856"/>
                  </a:moveTo>
                  <a:lnTo>
                    <a:pt x="1762535" y="2264672"/>
                  </a:lnTo>
                  <a:lnTo>
                    <a:pt x="1771021" y="2259493"/>
                  </a:lnTo>
                  <a:lnTo>
                    <a:pt x="1772779" y="2264886"/>
                  </a:lnTo>
                  <a:lnTo>
                    <a:pt x="1776991" y="2268962"/>
                  </a:lnTo>
                  <a:lnTo>
                    <a:pt x="1780631" y="2273395"/>
                  </a:lnTo>
                  <a:lnTo>
                    <a:pt x="1780671" y="2279856"/>
                  </a:lnTo>
                  <a:close/>
                </a:path>
                <a:path w="1821180" h="2826385">
                  <a:moveTo>
                    <a:pt x="1483771" y="2776445"/>
                  </a:moveTo>
                  <a:lnTo>
                    <a:pt x="1480025" y="2775972"/>
                  </a:lnTo>
                  <a:lnTo>
                    <a:pt x="1473988" y="2776391"/>
                  </a:lnTo>
                  <a:lnTo>
                    <a:pt x="1471928" y="2770250"/>
                  </a:lnTo>
                  <a:lnTo>
                    <a:pt x="1472388" y="2764875"/>
                  </a:lnTo>
                  <a:lnTo>
                    <a:pt x="1472066" y="2759760"/>
                  </a:lnTo>
                  <a:lnTo>
                    <a:pt x="1475951" y="2759790"/>
                  </a:lnTo>
                  <a:lnTo>
                    <a:pt x="1483771" y="2776445"/>
                  </a:lnTo>
                  <a:close/>
                </a:path>
                <a:path w="1821180" h="2826385">
                  <a:moveTo>
                    <a:pt x="1486785" y="2608969"/>
                  </a:moveTo>
                  <a:lnTo>
                    <a:pt x="1474362" y="2592565"/>
                  </a:lnTo>
                  <a:lnTo>
                    <a:pt x="1487453" y="2594917"/>
                  </a:lnTo>
                  <a:lnTo>
                    <a:pt x="1489469" y="2607309"/>
                  </a:lnTo>
                  <a:lnTo>
                    <a:pt x="1486785" y="2608969"/>
                  </a:lnTo>
                  <a:close/>
                </a:path>
                <a:path w="1821180" h="2826385">
                  <a:moveTo>
                    <a:pt x="1641834" y="678410"/>
                  </a:moveTo>
                  <a:lnTo>
                    <a:pt x="1628421" y="677478"/>
                  </a:lnTo>
                  <a:lnTo>
                    <a:pt x="1630045" y="662125"/>
                  </a:lnTo>
                  <a:lnTo>
                    <a:pt x="1643413" y="676136"/>
                  </a:lnTo>
                  <a:lnTo>
                    <a:pt x="1641834" y="678410"/>
                  </a:lnTo>
                  <a:close/>
                </a:path>
                <a:path w="1821180" h="2826385">
                  <a:moveTo>
                    <a:pt x="1224340" y="1893823"/>
                  </a:moveTo>
                  <a:lnTo>
                    <a:pt x="1220530" y="1894278"/>
                  </a:lnTo>
                  <a:lnTo>
                    <a:pt x="1218203" y="1888618"/>
                  </a:lnTo>
                  <a:lnTo>
                    <a:pt x="1210491" y="1883847"/>
                  </a:lnTo>
                  <a:lnTo>
                    <a:pt x="1216247" y="1876846"/>
                  </a:lnTo>
                  <a:lnTo>
                    <a:pt x="1220451" y="1876041"/>
                  </a:lnTo>
                  <a:lnTo>
                    <a:pt x="1224340" y="1893823"/>
                  </a:lnTo>
                  <a:close/>
                </a:path>
                <a:path w="1821180" h="2826385">
                  <a:moveTo>
                    <a:pt x="1557169" y="2772924"/>
                  </a:moveTo>
                  <a:lnTo>
                    <a:pt x="1548919" y="2768155"/>
                  </a:lnTo>
                  <a:lnTo>
                    <a:pt x="1545325" y="2763918"/>
                  </a:lnTo>
                  <a:lnTo>
                    <a:pt x="1545634" y="2757855"/>
                  </a:lnTo>
                  <a:lnTo>
                    <a:pt x="1549093" y="2747610"/>
                  </a:lnTo>
                  <a:lnTo>
                    <a:pt x="1550330" y="2753285"/>
                  </a:lnTo>
                  <a:lnTo>
                    <a:pt x="1550918" y="2757164"/>
                  </a:lnTo>
                  <a:lnTo>
                    <a:pt x="1553112" y="2764211"/>
                  </a:lnTo>
                  <a:lnTo>
                    <a:pt x="1554778" y="2767366"/>
                  </a:lnTo>
                  <a:lnTo>
                    <a:pt x="1557169" y="2772924"/>
                  </a:lnTo>
                  <a:close/>
                </a:path>
                <a:path w="1821180" h="2826385">
                  <a:moveTo>
                    <a:pt x="1233091" y="2384233"/>
                  </a:moveTo>
                  <a:lnTo>
                    <a:pt x="1227513" y="2384307"/>
                  </a:lnTo>
                  <a:lnTo>
                    <a:pt x="1223600" y="2384872"/>
                  </a:lnTo>
                  <a:lnTo>
                    <a:pt x="1231298" y="2365253"/>
                  </a:lnTo>
                  <a:lnTo>
                    <a:pt x="1237079" y="2371305"/>
                  </a:lnTo>
                  <a:lnTo>
                    <a:pt x="1234046" y="2377681"/>
                  </a:lnTo>
                  <a:lnTo>
                    <a:pt x="1233091" y="2384233"/>
                  </a:lnTo>
                  <a:close/>
                </a:path>
                <a:path w="1821180" h="2826385">
                  <a:moveTo>
                    <a:pt x="1315110" y="481969"/>
                  </a:moveTo>
                  <a:lnTo>
                    <a:pt x="1307883" y="467017"/>
                  </a:lnTo>
                  <a:lnTo>
                    <a:pt x="1310918" y="463805"/>
                  </a:lnTo>
                  <a:lnTo>
                    <a:pt x="1321788" y="474149"/>
                  </a:lnTo>
                  <a:lnTo>
                    <a:pt x="1315110" y="481969"/>
                  </a:lnTo>
                  <a:close/>
                </a:path>
                <a:path w="1821180" h="2826385">
                  <a:moveTo>
                    <a:pt x="344666" y="1785181"/>
                  </a:moveTo>
                  <a:lnTo>
                    <a:pt x="341422" y="1785903"/>
                  </a:lnTo>
                  <a:lnTo>
                    <a:pt x="340029" y="1779595"/>
                  </a:lnTo>
                  <a:lnTo>
                    <a:pt x="337060" y="1773674"/>
                  </a:lnTo>
                  <a:lnTo>
                    <a:pt x="335066" y="1767515"/>
                  </a:lnTo>
                  <a:lnTo>
                    <a:pt x="336595" y="1760492"/>
                  </a:lnTo>
                  <a:lnTo>
                    <a:pt x="340693" y="1759926"/>
                  </a:lnTo>
                  <a:lnTo>
                    <a:pt x="344666" y="1785181"/>
                  </a:lnTo>
                  <a:close/>
                </a:path>
                <a:path w="1821180" h="2826385">
                  <a:moveTo>
                    <a:pt x="1789711" y="1156158"/>
                  </a:moveTo>
                  <a:lnTo>
                    <a:pt x="1782976" y="1144328"/>
                  </a:lnTo>
                  <a:lnTo>
                    <a:pt x="1788060" y="1140890"/>
                  </a:lnTo>
                  <a:lnTo>
                    <a:pt x="1790767" y="1144188"/>
                  </a:lnTo>
                  <a:lnTo>
                    <a:pt x="1793673" y="1147366"/>
                  </a:lnTo>
                  <a:lnTo>
                    <a:pt x="1796080" y="1151329"/>
                  </a:lnTo>
                  <a:lnTo>
                    <a:pt x="1791870" y="1154367"/>
                  </a:lnTo>
                  <a:lnTo>
                    <a:pt x="1789711" y="1156158"/>
                  </a:lnTo>
                  <a:close/>
                </a:path>
                <a:path w="1821180" h="2826385">
                  <a:moveTo>
                    <a:pt x="1767909" y="1042216"/>
                  </a:moveTo>
                  <a:lnTo>
                    <a:pt x="1764900" y="1042561"/>
                  </a:lnTo>
                  <a:lnTo>
                    <a:pt x="1760845" y="1030121"/>
                  </a:lnTo>
                  <a:lnTo>
                    <a:pt x="1774708" y="1025730"/>
                  </a:lnTo>
                  <a:lnTo>
                    <a:pt x="1767909" y="1042216"/>
                  </a:lnTo>
                  <a:close/>
                </a:path>
                <a:path w="1821180" h="2826385">
                  <a:moveTo>
                    <a:pt x="1491910" y="983359"/>
                  </a:moveTo>
                  <a:lnTo>
                    <a:pt x="1485289" y="980939"/>
                  </a:lnTo>
                  <a:lnTo>
                    <a:pt x="1482534" y="977757"/>
                  </a:lnTo>
                  <a:lnTo>
                    <a:pt x="1483468" y="972807"/>
                  </a:lnTo>
                  <a:lnTo>
                    <a:pt x="1487913" y="965082"/>
                  </a:lnTo>
                  <a:lnTo>
                    <a:pt x="1491910" y="983359"/>
                  </a:lnTo>
                  <a:close/>
                </a:path>
                <a:path w="1821180" h="2826385">
                  <a:moveTo>
                    <a:pt x="1180230" y="1766118"/>
                  </a:moveTo>
                  <a:lnTo>
                    <a:pt x="1177258" y="1765501"/>
                  </a:lnTo>
                  <a:lnTo>
                    <a:pt x="1172297" y="1760478"/>
                  </a:lnTo>
                  <a:lnTo>
                    <a:pt x="1168762" y="1756110"/>
                  </a:lnTo>
                  <a:lnTo>
                    <a:pt x="1173600" y="1747493"/>
                  </a:lnTo>
                  <a:lnTo>
                    <a:pt x="1177378" y="1752751"/>
                  </a:lnTo>
                  <a:lnTo>
                    <a:pt x="1180359" y="1756372"/>
                  </a:lnTo>
                  <a:lnTo>
                    <a:pt x="1183278" y="1761540"/>
                  </a:lnTo>
                  <a:lnTo>
                    <a:pt x="1182361" y="1764564"/>
                  </a:lnTo>
                  <a:lnTo>
                    <a:pt x="1180230" y="1766118"/>
                  </a:lnTo>
                  <a:close/>
                </a:path>
                <a:path w="1821180" h="2826385">
                  <a:moveTo>
                    <a:pt x="1266891" y="2020087"/>
                  </a:moveTo>
                  <a:lnTo>
                    <a:pt x="1261208" y="2017464"/>
                  </a:lnTo>
                  <a:lnTo>
                    <a:pt x="1255023" y="2016289"/>
                  </a:lnTo>
                  <a:lnTo>
                    <a:pt x="1258862" y="2007292"/>
                  </a:lnTo>
                  <a:lnTo>
                    <a:pt x="1262878" y="2005159"/>
                  </a:lnTo>
                  <a:lnTo>
                    <a:pt x="1269554" y="2008757"/>
                  </a:lnTo>
                  <a:lnTo>
                    <a:pt x="1269379" y="2013680"/>
                  </a:lnTo>
                  <a:lnTo>
                    <a:pt x="1266891" y="2020087"/>
                  </a:lnTo>
                  <a:close/>
                </a:path>
                <a:path w="1821180" h="2826385">
                  <a:moveTo>
                    <a:pt x="1820826" y="1500199"/>
                  </a:moveTo>
                  <a:lnTo>
                    <a:pt x="1817536" y="1494940"/>
                  </a:lnTo>
                  <a:lnTo>
                    <a:pt x="1814858" y="1488923"/>
                  </a:lnTo>
                  <a:lnTo>
                    <a:pt x="1817384" y="1481575"/>
                  </a:lnTo>
                  <a:lnTo>
                    <a:pt x="1820378" y="1481364"/>
                  </a:lnTo>
                  <a:lnTo>
                    <a:pt x="1820826" y="1483416"/>
                  </a:lnTo>
                  <a:lnTo>
                    <a:pt x="1820826" y="1500199"/>
                  </a:lnTo>
                  <a:close/>
                </a:path>
                <a:path w="1821180" h="2826385">
                  <a:moveTo>
                    <a:pt x="1674216" y="701059"/>
                  </a:moveTo>
                  <a:lnTo>
                    <a:pt x="1666452" y="700839"/>
                  </a:lnTo>
                  <a:lnTo>
                    <a:pt x="1661889" y="698773"/>
                  </a:lnTo>
                  <a:lnTo>
                    <a:pt x="1663368" y="690913"/>
                  </a:lnTo>
                  <a:lnTo>
                    <a:pt x="1666212" y="690229"/>
                  </a:lnTo>
                  <a:lnTo>
                    <a:pt x="1668000" y="689583"/>
                  </a:lnTo>
                  <a:lnTo>
                    <a:pt x="1674216" y="701059"/>
                  </a:lnTo>
                  <a:close/>
                </a:path>
                <a:path w="1821180" h="2826385">
                  <a:moveTo>
                    <a:pt x="1668000" y="689583"/>
                  </a:moveTo>
                  <a:lnTo>
                    <a:pt x="1666212" y="690229"/>
                  </a:lnTo>
                  <a:lnTo>
                    <a:pt x="1667855" y="689315"/>
                  </a:lnTo>
                  <a:lnTo>
                    <a:pt x="1668000" y="689583"/>
                  </a:lnTo>
                  <a:close/>
                </a:path>
                <a:path w="1821180" h="2826385">
                  <a:moveTo>
                    <a:pt x="1717334" y="2582212"/>
                  </a:moveTo>
                  <a:lnTo>
                    <a:pt x="1713554" y="2582749"/>
                  </a:lnTo>
                  <a:lnTo>
                    <a:pt x="1707931" y="2579127"/>
                  </a:lnTo>
                  <a:lnTo>
                    <a:pt x="1712585" y="2567256"/>
                  </a:lnTo>
                  <a:lnTo>
                    <a:pt x="1717958" y="2568310"/>
                  </a:lnTo>
                  <a:lnTo>
                    <a:pt x="1721404" y="2570616"/>
                  </a:lnTo>
                  <a:lnTo>
                    <a:pt x="1717334" y="2582212"/>
                  </a:lnTo>
                  <a:close/>
                </a:path>
                <a:path w="1821180" h="2826385">
                  <a:moveTo>
                    <a:pt x="1004752" y="629323"/>
                  </a:moveTo>
                  <a:lnTo>
                    <a:pt x="995206" y="614774"/>
                  </a:lnTo>
                  <a:lnTo>
                    <a:pt x="1005612" y="615073"/>
                  </a:lnTo>
                  <a:lnTo>
                    <a:pt x="1007505" y="627895"/>
                  </a:lnTo>
                  <a:lnTo>
                    <a:pt x="1004752" y="629323"/>
                  </a:lnTo>
                  <a:close/>
                </a:path>
                <a:path w="1821180" h="2826385">
                  <a:moveTo>
                    <a:pt x="1437217" y="2628135"/>
                  </a:moveTo>
                  <a:lnTo>
                    <a:pt x="1434054" y="2613690"/>
                  </a:lnTo>
                  <a:lnTo>
                    <a:pt x="1439069" y="2612508"/>
                  </a:lnTo>
                  <a:lnTo>
                    <a:pt x="1440039" y="2616933"/>
                  </a:lnTo>
                  <a:lnTo>
                    <a:pt x="1441191" y="2621327"/>
                  </a:lnTo>
                  <a:lnTo>
                    <a:pt x="1441804" y="2626266"/>
                  </a:lnTo>
                  <a:lnTo>
                    <a:pt x="1438799" y="2627350"/>
                  </a:lnTo>
                  <a:lnTo>
                    <a:pt x="1437217" y="2628135"/>
                  </a:lnTo>
                  <a:close/>
                </a:path>
                <a:path w="1821180" h="2826385">
                  <a:moveTo>
                    <a:pt x="1441819" y="2626382"/>
                  </a:moveTo>
                  <a:lnTo>
                    <a:pt x="1438799" y="2627350"/>
                  </a:lnTo>
                  <a:lnTo>
                    <a:pt x="1441804" y="2626266"/>
                  </a:lnTo>
                  <a:close/>
                </a:path>
                <a:path w="1821180" h="2826385">
                  <a:moveTo>
                    <a:pt x="1704004" y="709101"/>
                  </a:moveTo>
                  <a:lnTo>
                    <a:pt x="1700481" y="693005"/>
                  </a:lnTo>
                  <a:lnTo>
                    <a:pt x="1702970" y="689954"/>
                  </a:lnTo>
                  <a:lnTo>
                    <a:pt x="1712953" y="698966"/>
                  </a:lnTo>
                  <a:lnTo>
                    <a:pt x="1704004" y="709101"/>
                  </a:lnTo>
                  <a:close/>
                </a:path>
                <a:path w="1821180" h="2826385">
                  <a:moveTo>
                    <a:pt x="1798578" y="1198448"/>
                  </a:moveTo>
                  <a:lnTo>
                    <a:pt x="1780338" y="1192488"/>
                  </a:lnTo>
                  <a:lnTo>
                    <a:pt x="1781546" y="1189008"/>
                  </a:lnTo>
                  <a:lnTo>
                    <a:pt x="1785958" y="1189744"/>
                  </a:lnTo>
                  <a:lnTo>
                    <a:pt x="1790773" y="1189823"/>
                  </a:lnTo>
                  <a:lnTo>
                    <a:pt x="1795233" y="1191855"/>
                  </a:lnTo>
                  <a:lnTo>
                    <a:pt x="1798578" y="1198448"/>
                  </a:lnTo>
                  <a:close/>
                </a:path>
                <a:path w="1821180" h="2826385">
                  <a:moveTo>
                    <a:pt x="1629905" y="2332667"/>
                  </a:moveTo>
                  <a:lnTo>
                    <a:pt x="1622080" y="2321009"/>
                  </a:lnTo>
                  <a:lnTo>
                    <a:pt x="1636371" y="2317883"/>
                  </a:lnTo>
                  <a:lnTo>
                    <a:pt x="1629905" y="2332667"/>
                  </a:lnTo>
                  <a:close/>
                </a:path>
                <a:path w="1821180" h="2826385">
                  <a:moveTo>
                    <a:pt x="1817118" y="1461125"/>
                  </a:moveTo>
                  <a:lnTo>
                    <a:pt x="1815735" y="1461553"/>
                  </a:lnTo>
                  <a:lnTo>
                    <a:pt x="1813188" y="1462451"/>
                  </a:lnTo>
                  <a:lnTo>
                    <a:pt x="1807995" y="1448376"/>
                  </a:lnTo>
                  <a:lnTo>
                    <a:pt x="1810275" y="1447610"/>
                  </a:lnTo>
                  <a:lnTo>
                    <a:pt x="1810974" y="1447357"/>
                  </a:lnTo>
                  <a:lnTo>
                    <a:pt x="1813057" y="1451944"/>
                  </a:lnTo>
                  <a:lnTo>
                    <a:pt x="1817118" y="1461125"/>
                  </a:lnTo>
                  <a:close/>
                </a:path>
                <a:path w="1821180" h="2826385">
                  <a:moveTo>
                    <a:pt x="1810974" y="1447357"/>
                  </a:moveTo>
                  <a:lnTo>
                    <a:pt x="1810275" y="1447610"/>
                  </a:lnTo>
                  <a:lnTo>
                    <a:pt x="1810967" y="1447338"/>
                  </a:lnTo>
                  <a:close/>
                </a:path>
                <a:path w="1821180" h="2826385">
                  <a:moveTo>
                    <a:pt x="1203761" y="1829619"/>
                  </a:moveTo>
                  <a:lnTo>
                    <a:pt x="1189310" y="1821251"/>
                  </a:lnTo>
                  <a:lnTo>
                    <a:pt x="1198909" y="1818506"/>
                  </a:lnTo>
                  <a:lnTo>
                    <a:pt x="1199486" y="1818861"/>
                  </a:lnTo>
                  <a:lnTo>
                    <a:pt x="1203761" y="1829619"/>
                  </a:lnTo>
                  <a:close/>
                </a:path>
                <a:path w="1821180" h="2826385">
                  <a:moveTo>
                    <a:pt x="1772507" y="2000484"/>
                  </a:moveTo>
                  <a:lnTo>
                    <a:pt x="1765714" y="1997319"/>
                  </a:lnTo>
                  <a:lnTo>
                    <a:pt x="1764102" y="1993876"/>
                  </a:lnTo>
                  <a:lnTo>
                    <a:pt x="1765264" y="1990338"/>
                  </a:lnTo>
                  <a:lnTo>
                    <a:pt x="1766787" y="1986884"/>
                  </a:lnTo>
                  <a:lnTo>
                    <a:pt x="1771149" y="1986400"/>
                  </a:lnTo>
                  <a:lnTo>
                    <a:pt x="1772507" y="2000484"/>
                  </a:lnTo>
                  <a:close/>
                </a:path>
                <a:path w="1821180" h="2826385">
                  <a:moveTo>
                    <a:pt x="908343" y="2570512"/>
                  </a:moveTo>
                  <a:lnTo>
                    <a:pt x="907490" y="2570613"/>
                  </a:lnTo>
                  <a:lnTo>
                    <a:pt x="906932" y="2570094"/>
                  </a:lnTo>
                  <a:lnTo>
                    <a:pt x="906400" y="2569823"/>
                  </a:lnTo>
                  <a:lnTo>
                    <a:pt x="906581" y="2569516"/>
                  </a:lnTo>
                  <a:lnTo>
                    <a:pt x="906759" y="2568945"/>
                  </a:lnTo>
                  <a:lnTo>
                    <a:pt x="907600" y="2568927"/>
                  </a:lnTo>
                  <a:lnTo>
                    <a:pt x="908326" y="2569128"/>
                  </a:lnTo>
                  <a:lnTo>
                    <a:pt x="908958" y="2569235"/>
                  </a:lnTo>
                  <a:lnTo>
                    <a:pt x="908620" y="2569720"/>
                  </a:lnTo>
                  <a:lnTo>
                    <a:pt x="908343" y="2570512"/>
                  </a:lnTo>
                  <a:close/>
                </a:path>
                <a:path w="1821180" h="2826385">
                  <a:moveTo>
                    <a:pt x="913424" y="2583936"/>
                  </a:moveTo>
                  <a:lnTo>
                    <a:pt x="902425" y="2586338"/>
                  </a:lnTo>
                  <a:lnTo>
                    <a:pt x="899697" y="2573867"/>
                  </a:lnTo>
                  <a:lnTo>
                    <a:pt x="901349" y="2572188"/>
                  </a:lnTo>
                  <a:lnTo>
                    <a:pt x="913424" y="2583936"/>
                  </a:lnTo>
                  <a:close/>
                </a:path>
                <a:path w="1821180" h="2826385">
                  <a:moveTo>
                    <a:pt x="1667175" y="2696255"/>
                  </a:moveTo>
                  <a:lnTo>
                    <a:pt x="1660653" y="2691760"/>
                  </a:lnTo>
                  <a:lnTo>
                    <a:pt x="1660889" y="2689002"/>
                  </a:lnTo>
                  <a:lnTo>
                    <a:pt x="1660502" y="2687160"/>
                  </a:lnTo>
                  <a:lnTo>
                    <a:pt x="1672870" y="2685690"/>
                  </a:lnTo>
                  <a:lnTo>
                    <a:pt x="1673238" y="2689099"/>
                  </a:lnTo>
                  <a:lnTo>
                    <a:pt x="1670303" y="2692667"/>
                  </a:lnTo>
                  <a:lnTo>
                    <a:pt x="1667175" y="2696255"/>
                  </a:lnTo>
                  <a:close/>
                </a:path>
                <a:path w="1821180" h="2826385">
                  <a:moveTo>
                    <a:pt x="1362428" y="2327932"/>
                  </a:moveTo>
                  <a:lnTo>
                    <a:pt x="1359872" y="2328448"/>
                  </a:lnTo>
                  <a:lnTo>
                    <a:pt x="1357866" y="2324725"/>
                  </a:lnTo>
                  <a:lnTo>
                    <a:pt x="1355575" y="2321119"/>
                  </a:lnTo>
                  <a:lnTo>
                    <a:pt x="1353665" y="2316221"/>
                  </a:lnTo>
                  <a:lnTo>
                    <a:pt x="1355433" y="2313523"/>
                  </a:lnTo>
                  <a:lnTo>
                    <a:pt x="1357856" y="2312599"/>
                  </a:lnTo>
                  <a:lnTo>
                    <a:pt x="1360885" y="2314007"/>
                  </a:lnTo>
                  <a:lnTo>
                    <a:pt x="1361930" y="2319232"/>
                  </a:lnTo>
                  <a:lnTo>
                    <a:pt x="1362043" y="2323610"/>
                  </a:lnTo>
                  <a:lnTo>
                    <a:pt x="1362428" y="2327932"/>
                  </a:lnTo>
                  <a:close/>
                </a:path>
                <a:path w="1821180" h="2826385">
                  <a:moveTo>
                    <a:pt x="1810470" y="1285763"/>
                  </a:moveTo>
                  <a:lnTo>
                    <a:pt x="1808736" y="1285597"/>
                  </a:lnTo>
                  <a:lnTo>
                    <a:pt x="1805541" y="1285603"/>
                  </a:lnTo>
                  <a:lnTo>
                    <a:pt x="1805008" y="1281227"/>
                  </a:lnTo>
                  <a:lnTo>
                    <a:pt x="1805018" y="1277169"/>
                  </a:lnTo>
                  <a:lnTo>
                    <a:pt x="1804883" y="1273126"/>
                  </a:lnTo>
                  <a:lnTo>
                    <a:pt x="1810842" y="1273121"/>
                  </a:lnTo>
                  <a:lnTo>
                    <a:pt x="1810470" y="1285763"/>
                  </a:lnTo>
                  <a:close/>
                </a:path>
                <a:path w="1821180" h="2826385">
                  <a:moveTo>
                    <a:pt x="1711487" y="1129692"/>
                  </a:moveTo>
                  <a:lnTo>
                    <a:pt x="1703876" y="1123680"/>
                  </a:lnTo>
                  <a:lnTo>
                    <a:pt x="1706828" y="1116743"/>
                  </a:lnTo>
                  <a:lnTo>
                    <a:pt x="1706479" y="1110647"/>
                  </a:lnTo>
                  <a:lnTo>
                    <a:pt x="1713112" y="1115152"/>
                  </a:lnTo>
                  <a:lnTo>
                    <a:pt x="1713096" y="1121343"/>
                  </a:lnTo>
                  <a:lnTo>
                    <a:pt x="1711487" y="1129692"/>
                  </a:lnTo>
                  <a:close/>
                </a:path>
                <a:path w="1821180" h="2826385">
                  <a:moveTo>
                    <a:pt x="1767052" y="2479987"/>
                  </a:moveTo>
                  <a:lnTo>
                    <a:pt x="1759656" y="2479117"/>
                  </a:lnTo>
                  <a:lnTo>
                    <a:pt x="1756232" y="2476996"/>
                  </a:lnTo>
                  <a:lnTo>
                    <a:pt x="1756454" y="2472991"/>
                  </a:lnTo>
                  <a:lnTo>
                    <a:pt x="1759994" y="2466471"/>
                  </a:lnTo>
                  <a:lnTo>
                    <a:pt x="1767052" y="2479987"/>
                  </a:lnTo>
                  <a:close/>
                </a:path>
                <a:path w="1821180" h="2826385">
                  <a:moveTo>
                    <a:pt x="1454150" y="2682907"/>
                  </a:moveTo>
                  <a:lnTo>
                    <a:pt x="1449962" y="2682452"/>
                  </a:lnTo>
                  <a:lnTo>
                    <a:pt x="1451805" y="2670056"/>
                  </a:lnTo>
                  <a:lnTo>
                    <a:pt x="1453251" y="2670332"/>
                  </a:lnTo>
                  <a:lnTo>
                    <a:pt x="1455320" y="2670106"/>
                  </a:lnTo>
                  <a:lnTo>
                    <a:pt x="1459950" y="2675811"/>
                  </a:lnTo>
                  <a:lnTo>
                    <a:pt x="1457608" y="2679543"/>
                  </a:lnTo>
                  <a:lnTo>
                    <a:pt x="1454150" y="2682907"/>
                  </a:lnTo>
                  <a:close/>
                </a:path>
                <a:path w="1821180" h="2826385">
                  <a:moveTo>
                    <a:pt x="1241747" y="1947084"/>
                  </a:moveTo>
                  <a:lnTo>
                    <a:pt x="1239650" y="1947057"/>
                  </a:lnTo>
                  <a:lnTo>
                    <a:pt x="1236175" y="1947748"/>
                  </a:lnTo>
                  <a:lnTo>
                    <a:pt x="1234334" y="1944207"/>
                  </a:lnTo>
                  <a:lnTo>
                    <a:pt x="1234130" y="1940939"/>
                  </a:lnTo>
                  <a:lnTo>
                    <a:pt x="1233466" y="1937914"/>
                  </a:lnTo>
                  <a:lnTo>
                    <a:pt x="1238537" y="1936868"/>
                  </a:lnTo>
                  <a:lnTo>
                    <a:pt x="1241747" y="1947084"/>
                  </a:lnTo>
                  <a:close/>
                </a:path>
                <a:path w="1821180" h="2826385">
                  <a:moveTo>
                    <a:pt x="896009" y="2593820"/>
                  </a:moveTo>
                  <a:lnTo>
                    <a:pt x="893812" y="2591856"/>
                  </a:lnTo>
                  <a:lnTo>
                    <a:pt x="890225" y="2590128"/>
                  </a:lnTo>
                  <a:lnTo>
                    <a:pt x="889518" y="2585979"/>
                  </a:lnTo>
                  <a:lnTo>
                    <a:pt x="892991" y="2583464"/>
                  </a:lnTo>
                  <a:lnTo>
                    <a:pt x="896315" y="2579335"/>
                  </a:lnTo>
                  <a:lnTo>
                    <a:pt x="899060" y="2591893"/>
                  </a:lnTo>
                  <a:lnTo>
                    <a:pt x="896009" y="2593820"/>
                  </a:lnTo>
                  <a:close/>
                </a:path>
                <a:path w="1821180" h="2826385">
                  <a:moveTo>
                    <a:pt x="762261" y="390359"/>
                  </a:moveTo>
                  <a:lnTo>
                    <a:pt x="751336" y="383078"/>
                  </a:lnTo>
                  <a:lnTo>
                    <a:pt x="750991" y="381292"/>
                  </a:lnTo>
                  <a:lnTo>
                    <a:pt x="758504" y="373200"/>
                  </a:lnTo>
                  <a:lnTo>
                    <a:pt x="762261" y="390359"/>
                  </a:lnTo>
                  <a:close/>
                </a:path>
                <a:path w="1821180" h="2826385">
                  <a:moveTo>
                    <a:pt x="1480070" y="2796025"/>
                  </a:moveTo>
                  <a:lnTo>
                    <a:pt x="1478243" y="2793627"/>
                  </a:lnTo>
                  <a:lnTo>
                    <a:pt x="1474558" y="2790738"/>
                  </a:lnTo>
                  <a:lnTo>
                    <a:pt x="1475763" y="2786184"/>
                  </a:lnTo>
                  <a:lnTo>
                    <a:pt x="1479333" y="2784176"/>
                  </a:lnTo>
                  <a:lnTo>
                    <a:pt x="1481710" y="2781842"/>
                  </a:lnTo>
                  <a:lnTo>
                    <a:pt x="1484244" y="2783693"/>
                  </a:lnTo>
                  <a:lnTo>
                    <a:pt x="1482720" y="2794904"/>
                  </a:lnTo>
                  <a:lnTo>
                    <a:pt x="1480070" y="2796025"/>
                  </a:lnTo>
                  <a:close/>
                </a:path>
                <a:path w="1821180" h="2826385">
                  <a:moveTo>
                    <a:pt x="143980" y="855936"/>
                  </a:moveTo>
                  <a:lnTo>
                    <a:pt x="135077" y="851317"/>
                  </a:lnTo>
                  <a:lnTo>
                    <a:pt x="140399" y="839561"/>
                  </a:lnTo>
                  <a:lnTo>
                    <a:pt x="143980" y="855936"/>
                  </a:lnTo>
                  <a:close/>
                </a:path>
                <a:path w="1821180" h="2826385">
                  <a:moveTo>
                    <a:pt x="1508892" y="1020980"/>
                  </a:moveTo>
                  <a:lnTo>
                    <a:pt x="1507193" y="1019826"/>
                  </a:lnTo>
                  <a:lnTo>
                    <a:pt x="1504130" y="1018737"/>
                  </a:lnTo>
                  <a:lnTo>
                    <a:pt x="1503933" y="1014739"/>
                  </a:lnTo>
                  <a:lnTo>
                    <a:pt x="1505293" y="1011896"/>
                  </a:lnTo>
                  <a:lnTo>
                    <a:pt x="1506037" y="1009083"/>
                  </a:lnTo>
                  <a:lnTo>
                    <a:pt x="1509057" y="1006618"/>
                  </a:lnTo>
                  <a:lnTo>
                    <a:pt x="1510420" y="1008499"/>
                  </a:lnTo>
                  <a:lnTo>
                    <a:pt x="1513086" y="1010559"/>
                  </a:lnTo>
                  <a:lnTo>
                    <a:pt x="1512442" y="1015267"/>
                  </a:lnTo>
                  <a:lnTo>
                    <a:pt x="1510312" y="1018066"/>
                  </a:lnTo>
                  <a:lnTo>
                    <a:pt x="1508892" y="1020980"/>
                  </a:lnTo>
                  <a:close/>
                </a:path>
                <a:path w="1821180" h="2826385">
                  <a:moveTo>
                    <a:pt x="911839" y="1152699"/>
                  </a:moveTo>
                  <a:lnTo>
                    <a:pt x="904439" y="1145477"/>
                  </a:lnTo>
                  <a:lnTo>
                    <a:pt x="907296" y="1141809"/>
                  </a:lnTo>
                  <a:lnTo>
                    <a:pt x="915576" y="1147779"/>
                  </a:lnTo>
                  <a:lnTo>
                    <a:pt x="911839" y="1152699"/>
                  </a:lnTo>
                  <a:close/>
                </a:path>
                <a:path w="1821180" h="2826385">
                  <a:moveTo>
                    <a:pt x="1473217" y="773068"/>
                  </a:moveTo>
                  <a:lnTo>
                    <a:pt x="1469534" y="773342"/>
                  </a:lnTo>
                  <a:lnTo>
                    <a:pt x="1467802" y="763334"/>
                  </a:lnTo>
                  <a:lnTo>
                    <a:pt x="1470939" y="762672"/>
                  </a:lnTo>
                  <a:lnTo>
                    <a:pt x="1473217" y="773068"/>
                  </a:lnTo>
                  <a:close/>
                </a:path>
                <a:path w="1821180" h="2826385">
                  <a:moveTo>
                    <a:pt x="1427521" y="692929"/>
                  </a:moveTo>
                  <a:lnTo>
                    <a:pt x="1422094" y="693185"/>
                  </a:lnTo>
                  <a:lnTo>
                    <a:pt x="1421724" y="678366"/>
                  </a:lnTo>
                  <a:lnTo>
                    <a:pt x="1425901" y="678120"/>
                  </a:lnTo>
                  <a:lnTo>
                    <a:pt x="1427521" y="692929"/>
                  </a:lnTo>
                  <a:close/>
                </a:path>
                <a:path w="1821180" h="2826385">
                  <a:moveTo>
                    <a:pt x="351499" y="1830201"/>
                  </a:moveTo>
                  <a:lnTo>
                    <a:pt x="345664" y="1818830"/>
                  </a:lnTo>
                  <a:lnTo>
                    <a:pt x="356126" y="1821276"/>
                  </a:lnTo>
                  <a:lnTo>
                    <a:pt x="351499" y="1830201"/>
                  </a:lnTo>
                  <a:close/>
                </a:path>
                <a:path w="1821180" h="2826385">
                  <a:moveTo>
                    <a:pt x="1714813" y="2241117"/>
                  </a:moveTo>
                  <a:lnTo>
                    <a:pt x="1710196" y="2240424"/>
                  </a:lnTo>
                  <a:lnTo>
                    <a:pt x="1714297" y="2224199"/>
                  </a:lnTo>
                  <a:lnTo>
                    <a:pt x="1718252" y="2224895"/>
                  </a:lnTo>
                  <a:lnTo>
                    <a:pt x="1722374" y="2231026"/>
                  </a:lnTo>
                  <a:lnTo>
                    <a:pt x="1716101" y="2235727"/>
                  </a:lnTo>
                  <a:lnTo>
                    <a:pt x="1714813" y="2241117"/>
                  </a:lnTo>
                  <a:close/>
                </a:path>
                <a:path w="1821180" h="2826385">
                  <a:moveTo>
                    <a:pt x="1770281" y="1112093"/>
                  </a:moveTo>
                  <a:lnTo>
                    <a:pt x="1767641" y="1112098"/>
                  </a:lnTo>
                  <a:lnTo>
                    <a:pt x="1765670" y="1112695"/>
                  </a:lnTo>
                  <a:lnTo>
                    <a:pt x="1766567" y="1101525"/>
                  </a:lnTo>
                  <a:lnTo>
                    <a:pt x="1774318" y="1103702"/>
                  </a:lnTo>
                  <a:lnTo>
                    <a:pt x="1774918" y="1106963"/>
                  </a:lnTo>
                  <a:lnTo>
                    <a:pt x="1770281" y="1112093"/>
                  </a:lnTo>
                  <a:close/>
                </a:path>
                <a:path w="1821180" h="2826385">
                  <a:moveTo>
                    <a:pt x="1725510" y="1008843"/>
                  </a:moveTo>
                  <a:lnTo>
                    <a:pt x="1722865" y="1008836"/>
                  </a:lnTo>
                  <a:lnTo>
                    <a:pt x="1715810" y="996551"/>
                  </a:lnTo>
                  <a:lnTo>
                    <a:pt x="1720666" y="997179"/>
                  </a:lnTo>
                  <a:lnTo>
                    <a:pt x="1725464" y="997072"/>
                  </a:lnTo>
                  <a:lnTo>
                    <a:pt x="1726398" y="1001417"/>
                  </a:lnTo>
                  <a:lnTo>
                    <a:pt x="1725680" y="1005190"/>
                  </a:lnTo>
                  <a:lnTo>
                    <a:pt x="1725510" y="1008843"/>
                  </a:lnTo>
                  <a:close/>
                </a:path>
                <a:path w="1821180" h="2826385">
                  <a:moveTo>
                    <a:pt x="1172105" y="1743665"/>
                  </a:moveTo>
                  <a:lnTo>
                    <a:pt x="1165855" y="1733926"/>
                  </a:lnTo>
                  <a:lnTo>
                    <a:pt x="1170563" y="1731144"/>
                  </a:lnTo>
                  <a:lnTo>
                    <a:pt x="1172284" y="1734492"/>
                  </a:lnTo>
                  <a:lnTo>
                    <a:pt x="1174093" y="1737809"/>
                  </a:lnTo>
                  <a:lnTo>
                    <a:pt x="1175673" y="1741536"/>
                  </a:lnTo>
                  <a:lnTo>
                    <a:pt x="1173311" y="1742845"/>
                  </a:lnTo>
                  <a:lnTo>
                    <a:pt x="1172105" y="1743665"/>
                  </a:lnTo>
                  <a:close/>
                </a:path>
                <a:path w="1821180" h="2826385">
                  <a:moveTo>
                    <a:pt x="1627218" y="2495263"/>
                  </a:moveTo>
                  <a:lnTo>
                    <a:pt x="1622345" y="2490801"/>
                  </a:lnTo>
                  <a:lnTo>
                    <a:pt x="1623877" y="2489243"/>
                  </a:lnTo>
                  <a:lnTo>
                    <a:pt x="1625180" y="2487091"/>
                  </a:lnTo>
                  <a:lnTo>
                    <a:pt x="1628072" y="2485968"/>
                  </a:lnTo>
                  <a:lnTo>
                    <a:pt x="1630035" y="2487954"/>
                  </a:lnTo>
                  <a:lnTo>
                    <a:pt x="1632334" y="2489312"/>
                  </a:lnTo>
                  <a:lnTo>
                    <a:pt x="1627218" y="2495263"/>
                  </a:lnTo>
                  <a:close/>
                </a:path>
                <a:path w="1821180" h="2826385">
                  <a:moveTo>
                    <a:pt x="1449295" y="1347592"/>
                  </a:moveTo>
                  <a:lnTo>
                    <a:pt x="1441810" y="1338613"/>
                  </a:lnTo>
                  <a:lnTo>
                    <a:pt x="1454159" y="1337606"/>
                  </a:lnTo>
                  <a:lnTo>
                    <a:pt x="1456720" y="1340872"/>
                  </a:lnTo>
                  <a:lnTo>
                    <a:pt x="1449295" y="1347592"/>
                  </a:lnTo>
                  <a:close/>
                </a:path>
                <a:path w="1821180" h="2826385">
                  <a:moveTo>
                    <a:pt x="289894" y="1545551"/>
                  </a:moveTo>
                  <a:lnTo>
                    <a:pt x="286230" y="1528807"/>
                  </a:lnTo>
                  <a:lnTo>
                    <a:pt x="292056" y="1532598"/>
                  </a:lnTo>
                  <a:lnTo>
                    <a:pt x="295744" y="1536855"/>
                  </a:lnTo>
                  <a:lnTo>
                    <a:pt x="289894" y="1545551"/>
                  </a:lnTo>
                  <a:close/>
                </a:path>
                <a:path w="1821180" h="2826385">
                  <a:moveTo>
                    <a:pt x="1553957" y="500856"/>
                  </a:moveTo>
                  <a:lnTo>
                    <a:pt x="1542887" y="498659"/>
                  </a:lnTo>
                  <a:lnTo>
                    <a:pt x="1543356" y="497256"/>
                  </a:lnTo>
                  <a:lnTo>
                    <a:pt x="1543996" y="494609"/>
                  </a:lnTo>
                  <a:lnTo>
                    <a:pt x="1547673" y="495128"/>
                  </a:lnTo>
                  <a:lnTo>
                    <a:pt x="1551036" y="495960"/>
                  </a:lnTo>
                  <a:lnTo>
                    <a:pt x="1554414" y="496715"/>
                  </a:lnTo>
                  <a:lnTo>
                    <a:pt x="1554829" y="497057"/>
                  </a:lnTo>
                  <a:lnTo>
                    <a:pt x="1553957" y="500856"/>
                  </a:lnTo>
                  <a:close/>
                </a:path>
                <a:path w="1821180" h="2826385">
                  <a:moveTo>
                    <a:pt x="1655079" y="630177"/>
                  </a:moveTo>
                  <a:lnTo>
                    <a:pt x="1651155" y="617469"/>
                  </a:lnTo>
                  <a:lnTo>
                    <a:pt x="1659637" y="620130"/>
                  </a:lnTo>
                  <a:lnTo>
                    <a:pt x="1664210" y="618480"/>
                  </a:lnTo>
                  <a:lnTo>
                    <a:pt x="1666214" y="620693"/>
                  </a:lnTo>
                  <a:lnTo>
                    <a:pt x="1655079" y="630177"/>
                  </a:lnTo>
                  <a:close/>
                </a:path>
                <a:path w="1821180" h="2826385">
                  <a:moveTo>
                    <a:pt x="1664210" y="618480"/>
                  </a:moveTo>
                  <a:lnTo>
                    <a:pt x="1659637" y="620130"/>
                  </a:lnTo>
                  <a:lnTo>
                    <a:pt x="1664035" y="618286"/>
                  </a:lnTo>
                  <a:lnTo>
                    <a:pt x="1664210" y="618480"/>
                  </a:lnTo>
                  <a:close/>
                </a:path>
                <a:path w="1821180" h="2826385">
                  <a:moveTo>
                    <a:pt x="1489976" y="2627559"/>
                  </a:moveTo>
                  <a:lnTo>
                    <a:pt x="1486895" y="2626917"/>
                  </a:lnTo>
                  <a:lnTo>
                    <a:pt x="1485120" y="2626853"/>
                  </a:lnTo>
                  <a:lnTo>
                    <a:pt x="1489619" y="2614118"/>
                  </a:lnTo>
                  <a:lnTo>
                    <a:pt x="1493881" y="2615744"/>
                  </a:lnTo>
                  <a:lnTo>
                    <a:pt x="1492735" y="2619515"/>
                  </a:lnTo>
                  <a:lnTo>
                    <a:pt x="1491809" y="2623384"/>
                  </a:lnTo>
                  <a:lnTo>
                    <a:pt x="1489976" y="2627559"/>
                  </a:lnTo>
                  <a:close/>
                </a:path>
                <a:path w="1821180" h="2826385">
                  <a:moveTo>
                    <a:pt x="1809678" y="1437570"/>
                  </a:moveTo>
                  <a:lnTo>
                    <a:pt x="1802862" y="1430188"/>
                  </a:lnTo>
                  <a:lnTo>
                    <a:pt x="1803043" y="1429310"/>
                  </a:lnTo>
                  <a:lnTo>
                    <a:pt x="1813283" y="1424310"/>
                  </a:lnTo>
                  <a:lnTo>
                    <a:pt x="1809678" y="1437570"/>
                  </a:lnTo>
                  <a:close/>
                </a:path>
                <a:path w="1821180" h="2826385">
                  <a:moveTo>
                    <a:pt x="1394236" y="2464332"/>
                  </a:moveTo>
                  <a:lnTo>
                    <a:pt x="1393818" y="2450621"/>
                  </a:lnTo>
                  <a:lnTo>
                    <a:pt x="1401285" y="2456215"/>
                  </a:lnTo>
                  <a:lnTo>
                    <a:pt x="1401459" y="2458789"/>
                  </a:lnTo>
                  <a:lnTo>
                    <a:pt x="1394236" y="2464332"/>
                  </a:lnTo>
                  <a:close/>
                </a:path>
                <a:path w="1821180" h="2826385">
                  <a:moveTo>
                    <a:pt x="929817" y="1237874"/>
                  </a:moveTo>
                  <a:lnTo>
                    <a:pt x="927852" y="1235312"/>
                  </a:lnTo>
                  <a:lnTo>
                    <a:pt x="925608" y="1232901"/>
                  </a:lnTo>
                  <a:lnTo>
                    <a:pt x="923833" y="1229465"/>
                  </a:lnTo>
                  <a:lnTo>
                    <a:pt x="926342" y="1227397"/>
                  </a:lnTo>
                  <a:lnTo>
                    <a:pt x="927549" y="1226007"/>
                  </a:lnTo>
                  <a:lnTo>
                    <a:pt x="933778" y="1235055"/>
                  </a:lnTo>
                  <a:lnTo>
                    <a:pt x="929817" y="1237874"/>
                  </a:lnTo>
                  <a:close/>
                </a:path>
                <a:path w="1821180" h="2826385">
                  <a:moveTo>
                    <a:pt x="1461858" y="872131"/>
                  </a:moveTo>
                  <a:lnTo>
                    <a:pt x="1459115" y="855219"/>
                  </a:lnTo>
                  <a:lnTo>
                    <a:pt x="1467706" y="862858"/>
                  </a:lnTo>
                  <a:lnTo>
                    <a:pt x="1467792" y="863276"/>
                  </a:lnTo>
                  <a:lnTo>
                    <a:pt x="1461858" y="872131"/>
                  </a:lnTo>
                  <a:close/>
                </a:path>
                <a:path w="1821180" h="2826385">
                  <a:moveTo>
                    <a:pt x="1740016" y="898667"/>
                  </a:moveTo>
                  <a:lnTo>
                    <a:pt x="1737355" y="899050"/>
                  </a:lnTo>
                  <a:lnTo>
                    <a:pt x="1731127" y="891442"/>
                  </a:lnTo>
                  <a:lnTo>
                    <a:pt x="1732428" y="888378"/>
                  </a:lnTo>
                  <a:lnTo>
                    <a:pt x="1735277" y="888754"/>
                  </a:lnTo>
                  <a:lnTo>
                    <a:pt x="1739872" y="888264"/>
                  </a:lnTo>
                  <a:lnTo>
                    <a:pt x="1741723" y="892029"/>
                  </a:lnTo>
                  <a:lnTo>
                    <a:pt x="1740330" y="895610"/>
                  </a:lnTo>
                  <a:lnTo>
                    <a:pt x="1740016" y="898667"/>
                  </a:lnTo>
                  <a:close/>
                </a:path>
                <a:path w="1821180" h="2826385">
                  <a:moveTo>
                    <a:pt x="1781588" y="2063137"/>
                  </a:moveTo>
                  <a:lnTo>
                    <a:pt x="1777157" y="2049577"/>
                  </a:lnTo>
                  <a:lnTo>
                    <a:pt x="1781058" y="2048369"/>
                  </a:lnTo>
                  <a:lnTo>
                    <a:pt x="1784461" y="2051680"/>
                  </a:lnTo>
                  <a:lnTo>
                    <a:pt x="1787229" y="2055185"/>
                  </a:lnTo>
                  <a:lnTo>
                    <a:pt x="1781588" y="2063137"/>
                  </a:lnTo>
                  <a:close/>
                </a:path>
                <a:path w="1821180" h="2826385">
                  <a:moveTo>
                    <a:pt x="1733083" y="1014669"/>
                  </a:moveTo>
                  <a:lnTo>
                    <a:pt x="1729645" y="1015091"/>
                  </a:lnTo>
                  <a:lnTo>
                    <a:pt x="1726332" y="1015816"/>
                  </a:lnTo>
                  <a:lnTo>
                    <a:pt x="1725855" y="1012425"/>
                  </a:lnTo>
                  <a:lnTo>
                    <a:pt x="1735710" y="1006181"/>
                  </a:lnTo>
                  <a:lnTo>
                    <a:pt x="1735956" y="1009528"/>
                  </a:lnTo>
                  <a:lnTo>
                    <a:pt x="1736757" y="1013129"/>
                  </a:lnTo>
                  <a:lnTo>
                    <a:pt x="1733083" y="1014669"/>
                  </a:lnTo>
                  <a:close/>
                </a:path>
                <a:path w="1821180" h="2826385">
                  <a:moveTo>
                    <a:pt x="1736232" y="927136"/>
                  </a:moveTo>
                  <a:lnTo>
                    <a:pt x="1736074" y="912333"/>
                  </a:lnTo>
                  <a:lnTo>
                    <a:pt x="1738726" y="910899"/>
                  </a:lnTo>
                  <a:lnTo>
                    <a:pt x="1740836" y="913408"/>
                  </a:lnTo>
                  <a:lnTo>
                    <a:pt x="1744739" y="916055"/>
                  </a:lnTo>
                  <a:lnTo>
                    <a:pt x="1744389" y="920885"/>
                  </a:lnTo>
                  <a:lnTo>
                    <a:pt x="1740334" y="923089"/>
                  </a:lnTo>
                  <a:lnTo>
                    <a:pt x="1736232" y="927136"/>
                  </a:lnTo>
                  <a:close/>
                </a:path>
                <a:path w="1821180" h="2826385">
                  <a:moveTo>
                    <a:pt x="1791878" y="2086675"/>
                  </a:moveTo>
                  <a:lnTo>
                    <a:pt x="1783831" y="2082674"/>
                  </a:lnTo>
                  <a:lnTo>
                    <a:pt x="1782886" y="2079323"/>
                  </a:lnTo>
                  <a:lnTo>
                    <a:pt x="1786715" y="2074955"/>
                  </a:lnTo>
                  <a:lnTo>
                    <a:pt x="1790295" y="2074632"/>
                  </a:lnTo>
                  <a:lnTo>
                    <a:pt x="1791878" y="2086675"/>
                  </a:lnTo>
                  <a:close/>
                </a:path>
                <a:path w="1821180" h="2826385">
                  <a:moveTo>
                    <a:pt x="1646927" y="692186"/>
                  </a:moveTo>
                  <a:lnTo>
                    <a:pt x="1646610" y="692136"/>
                  </a:lnTo>
                  <a:lnTo>
                    <a:pt x="1640478" y="681500"/>
                  </a:lnTo>
                  <a:lnTo>
                    <a:pt x="1644017" y="681834"/>
                  </a:lnTo>
                  <a:lnTo>
                    <a:pt x="1645940" y="681795"/>
                  </a:lnTo>
                  <a:lnTo>
                    <a:pt x="1649542" y="682697"/>
                  </a:lnTo>
                  <a:lnTo>
                    <a:pt x="1651212" y="683634"/>
                  </a:lnTo>
                  <a:lnTo>
                    <a:pt x="1653101" y="684427"/>
                  </a:lnTo>
                  <a:lnTo>
                    <a:pt x="1646927" y="692186"/>
                  </a:lnTo>
                  <a:close/>
                </a:path>
                <a:path w="1821180" h="2826385">
                  <a:moveTo>
                    <a:pt x="1421313" y="661225"/>
                  </a:moveTo>
                  <a:lnTo>
                    <a:pt x="1411021" y="664519"/>
                  </a:lnTo>
                  <a:lnTo>
                    <a:pt x="1418100" y="652322"/>
                  </a:lnTo>
                  <a:lnTo>
                    <a:pt x="1421313" y="661225"/>
                  </a:lnTo>
                  <a:close/>
                </a:path>
                <a:path w="1821180" h="2826385">
                  <a:moveTo>
                    <a:pt x="1213625" y="1855677"/>
                  </a:moveTo>
                  <a:lnTo>
                    <a:pt x="1212009" y="1856261"/>
                  </a:lnTo>
                  <a:lnTo>
                    <a:pt x="1213609" y="1855605"/>
                  </a:lnTo>
                  <a:close/>
                </a:path>
                <a:path w="1821180" h="2826385">
                  <a:moveTo>
                    <a:pt x="1215763" y="1865461"/>
                  </a:moveTo>
                  <a:lnTo>
                    <a:pt x="1212246" y="1866609"/>
                  </a:lnTo>
                  <a:lnTo>
                    <a:pt x="1211104" y="1863600"/>
                  </a:lnTo>
                  <a:lnTo>
                    <a:pt x="1209855" y="1860616"/>
                  </a:lnTo>
                  <a:lnTo>
                    <a:pt x="1208966" y="1857302"/>
                  </a:lnTo>
                  <a:lnTo>
                    <a:pt x="1212009" y="1856261"/>
                  </a:lnTo>
                  <a:lnTo>
                    <a:pt x="1213625" y="1855677"/>
                  </a:lnTo>
                  <a:lnTo>
                    <a:pt x="1215763" y="1865461"/>
                  </a:lnTo>
                  <a:close/>
                </a:path>
                <a:path w="1821180" h="2826385">
                  <a:moveTo>
                    <a:pt x="1148605" y="2165339"/>
                  </a:moveTo>
                  <a:lnTo>
                    <a:pt x="1144531" y="2165891"/>
                  </a:lnTo>
                  <a:lnTo>
                    <a:pt x="1143043" y="2153400"/>
                  </a:lnTo>
                  <a:lnTo>
                    <a:pt x="1145869" y="2152843"/>
                  </a:lnTo>
                  <a:lnTo>
                    <a:pt x="1148605" y="2165339"/>
                  </a:lnTo>
                  <a:close/>
                </a:path>
                <a:path w="1821180" h="2826385">
                  <a:moveTo>
                    <a:pt x="1447665" y="2380480"/>
                  </a:moveTo>
                  <a:lnTo>
                    <a:pt x="1442351" y="2374145"/>
                  </a:lnTo>
                  <a:lnTo>
                    <a:pt x="1448235" y="2371167"/>
                  </a:lnTo>
                  <a:lnTo>
                    <a:pt x="1450678" y="2379022"/>
                  </a:lnTo>
                  <a:lnTo>
                    <a:pt x="1447665" y="2380480"/>
                  </a:lnTo>
                  <a:close/>
                </a:path>
                <a:path w="1821180" h="2826385">
                  <a:moveTo>
                    <a:pt x="783036" y="2006409"/>
                  </a:moveTo>
                  <a:lnTo>
                    <a:pt x="778826" y="2004372"/>
                  </a:lnTo>
                  <a:lnTo>
                    <a:pt x="783846" y="1993338"/>
                  </a:lnTo>
                  <a:lnTo>
                    <a:pt x="788574" y="1995922"/>
                  </a:lnTo>
                  <a:lnTo>
                    <a:pt x="783036" y="2006409"/>
                  </a:lnTo>
                  <a:close/>
                </a:path>
                <a:path w="1821180" h="2826385">
                  <a:moveTo>
                    <a:pt x="1447441" y="2655753"/>
                  </a:moveTo>
                  <a:lnTo>
                    <a:pt x="1441752" y="2645833"/>
                  </a:lnTo>
                  <a:lnTo>
                    <a:pt x="1452105" y="2642274"/>
                  </a:lnTo>
                  <a:lnTo>
                    <a:pt x="1447441" y="2655753"/>
                  </a:lnTo>
                  <a:close/>
                </a:path>
                <a:path w="1821180" h="2826385">
                  <a:moveTo>
                    <a:pt x="1519941" y="1815201"/>
                  </a:moveTo>
                  <a:lnTo>
                    <a:pt x="1515690" y="1814019"/>
                  </a:lnTo>
                  <a:lnTo>
                    <a:pt x="1508069" y="1808589"/>
                  </a:lnTo>
                  <a:lnTo>
                    <a:pt x="1521187" y="1804838"/>
                  </a:lnTo>
                  <a:lnTo>
                    <a:pt x="1519941" y="1815201"/>
                  </a:lnTo>
                  <a:close/>
                </a:path>
                <a:path w="1821180" h="2826385">
                  <a:moveTo>
                    <a:pt x="1421401" y="2513608"/>
                  </a:moveTo>
                  <a:lnTo>
                    <a:pt x="1407531" y="2508865"/>
                  </a:lnTo>
                  <a:lnTo>
                    <a:pt x="1419875" y="2503105"/>
                  </a:lnTo>
                  <a:lnTo>
                    <a:pt x="1421401" y="2513608"/>
                  </a:lnTo>
                  <a:close/>
                </a:path>
                <a:path w="1821180" h="2826385">
                  <a:moveTo>
                    <a:pt x="1721255" y="762896"/>
                  </a:moveTo>
                  <a:lnTo>
                    <a:pt x="1714766" y="754470"/>
                  </a:lnTo>
                  <a:lnTo>
                    <a:pt x="1727616" y="757294"/>
                  </a:lnTo>
                  <a:lnTo>
                    <a:pt x="1721255" y="762896"/>
                  </a:lnTo>
                  <a:close/>
                </a:path>
                <a:path w="1821180" h="2826385">
                  <a:moveTo>
                    <a:pt x="1820826" y="1364442"/>
                  </a:moveTo>
                  <a:lnTo>
                    <a:pt x="1818145" y="1362677"/>
                  </a:lnTo>
                  <a:lnTo>
                    <a:pt x="1819740" y="1360091"/>
                  </a:lnTo>
                  <a:lnTo>
                    <a:pt x="1820826" y="1360667"/>
                  </a:lnTo>
                  <a:lnTo>
                    <a:pt x="1820826" y="1364442"/>
                  </a:lnTo>
                  <a:close/>
                </a:path>
                <a:path w="1821180" h="2826385">
                  <a:moveTo>
                    <a:pt x="1407655" y="2501828"/>
                  </a:moveTo>
                  <a:lnTo>
                    <a:pt x="1398045" y="2492982"/>
                  </a:lnTo>
                  <a:lnTo>
                    <a:pt x="1400637" y="2490058"/>
                  </a:lnTo>
                  <a:lnTo>
                    <a:pt x="1410439" y="2498707"/>
                  </a:lnTo>
                  <a:lnTo>
                    <a:pt x="1407655" y="2501828"/>
                  </a:lnTo>
                  <a:close/>
                </a:path>
                <a:path w="1821180" h="2826385">
                  <a:moveTo>
                    <a:pt x="1660311" y="1145134"/>
                  </a:moveTo>
                  <a:lnTo>
                    <a:pt x="1656369" y="1145716"/>
                  </a:lnTo>
                  <a:lnTo>
                    <a:pt x="1653585" y="1133009"/>
                  </a:lnTo>
                  <a:lnTo>
                    <a:pt x="1656105" y="1132434"/>
                  </a:lnTo>
                  <a:lnTo>
                    <a:pt x="1658160" y="1136510"/>
                  </a:lnTo>
                  <a:lnTo>
                    <a:pt x="1664339" y="1139561"/>
                  </a:lnTo>
                  <a:lnTo>
                    <a:pt x="1660311" y="1145134"/>
                  </a:lnTo>
                  <a:close/>
                </a:path>
                <a:path w="1821180" h="2826385">
                  <a:moveTo>
                    <a:pt x="1573765" y="1010794"/>
                  </a:moveTo>
                  <a:lnTo>
                    <a:pt x="1570435" y="1008689"/>
                  </a:lnTo>
                  <a:lnTo>
                    <a:pt x="1566722" y="1006965"/>
                  </a:lnTo>
                  <a:lnTo>
                    <a:pt x="1563317" y="1003511"/>
                  </a:lnTo>
                  <a:lnTo>
                    <a:pt x="1565723" y="999700"/>
                  </a:lnTo>
                  <a:lnTo>
                    <a:pt x="1567575" y="995140"/>
                  </a:lnTo>
                  <a:lnTo>
                    <a:pt x="1574905" y="1008779"/>
                  </a:lnTo>
                  <a:lnTo>
                    <a:pt x="1573765" y="1010794"/>
                  </a:lnTo>
                  <a:close/>
                </a:path>
                <a:path w="1821180" h="2826385">
                  <a:moveTo>
                    <a:pt x="1163693" y="1722569"/>
                  </a:moveTo>
                  <a:lnTo>
                    <a:pt x="1159338" y="1722481"/>
                  </a:lnTo>
                  <a:lnTo>
                    <a:pt x="1161933" y="1715344"/>
                  </a:lnTo>
                  <a:lnTo>
                    <a:pt x="1160505" y="1703751"/>
                  </a:lnTo>
                  <a:lnTo>
                    <a:pt x="1170481" y="1704199"/>
                  </a:lnTo>
                  <a:lnTo>
                    <a:pt x="1163581" y="1716260"/>
                  </a:lnTo>
                  <a:lnTo>
                    <a:pt x="1163693" y="1722569"/>
                  </a:lnTo>
                  <a:close/>
                </a:path>
                <a:path w="1821180" h="2826385">
                  <a:moveTo>
                    <a:pt x="1335681" y="2244489"/>
                  </a:moveTo>
                  <a:lnTo>
                    <a:pt x="1332838" y="2241525"/>
                  </a:lnTo>
                  <a:lnTo>
                    <a:pt x="1341129" y="2232588"/>
                  </a:lnTo>
                  <a:lnTo>
                    <a:pt x="1344974" y="2236888"/>
                  </a:lnTo>
                  <a:lnTo>
                    <a:pt x="1335681" y="2244489"/>
                  </a:lnTo>
                  <a:close/>
                </a:path>
                <a:path w="1821180" h="2826385">
                  <a:moveTo>
                    <a:pt x="1674674" y="734354"/>
                  </a:moveTo>
                  <a:lnTo>
                    <a:pt x="1669219" y="721805"/>
                  </a:lnTo>
                  <a:lnTo>
                    <a:pt x="1673447" y="720201"/>
                  </a:lnTo>
                  <a:lnTo>
                    <a:pt x="1678250" y="733056"/>
                  </a:lnTo>
                  <a:lnTo>
                    <a:pt x="1674674" y="734354"/>
                  </a:lnTo>
                  <a:close/>
                </a:path>
                <a:path w="1821180" h="2826385">
                  <a:moveTo>
                    <a:pt x="1331523" y="2802003"/>
                  </a:moveTo>
                  <a:lnTo>
                    <a:pt x="1327217" y="2790544"/>
                  </a:lnTo>
                  <a:lnTo>
                    <a:pt x="1330594" y="2789068"/>
                  </a:lnTo>
                  <a:lnTo>
                    <a:pt x="1335777" y="2800389"/>
                  </a:lnTo>
                  <a:lnTo>
                    <a:pt x="1331523" y="2802003"/>
                  </a:lnTo>
                  <a:close/>
                </a:path>
                <a:path w="1821180" h="2826385">
                  <a:moveTo>
                    <a:pt x="1512735" y="2619046"/>
                  </a:moveTo>
                  <a:lnTo>
                    <a:pt x="1509048" y="2616271"/>
                  </a:lnTo>
                  <a:lnTo>
                    <a:pt x="1507306" y="2615410"/>
                  </a:lnTo>
                  <a:lnTo>
                    <a:pt x="1506012" y="2613483"/>
                  </a:lnTo>
                  <a:lnTo>
                    <a:pt x="1507490" y="2611716"/>
                  </a:lnTo>
                  <a:lnTo>
                    <a:pt x="1508130" y="2610509"/>
                  </a:lnTo>
                  <a:lnTo>
                    <a:pt x="1509994" y="2611511"/>
                  </a:lnTo>
                  <a:lnTo>
                    <a:pt x="1512194" y="2612199"/>
                  </a:lnTo>
                  <a:lnTo>
                    <a:pt x="1514190" y="2614316"/>
                  </a:lnTo>
                  <a:lnTo>
                    <a:pt x="1513189" y="2616516"/>
                  </a:lnTo>
                  <a:lnTo>
                    <a:pt x="1512735" y="2619046"/>
                  </a:lnTo>
                  <a:close/>
                </a:path>
                <a:path w="1821180" h="2826385">
                  <a:moveTo>
                    <a:pt x="1507087" y="2629643"/>
                  </a:moveTo>
                  <a:lnTo>
                    <a:pt x="1503856" y="2627517"/>
                  </a:lnTo>
                  <a:lnTo>
                    <a:pt x="1501938" y="2626563"/>
                  </a:lnTo>
                  <a:lnTo>
                    <a:pt x="1508114" y="2619345"/>
                  </a:lnTo>
                  <a:lnTo>
                    <a:pt x="1511860" y="2621791"/>
                  </a:lnTo>
                  <a:lnTo>
                    <a:pt x="1510469" y="2624332"/>
                  </a:lnTo>
                  <a:lnTo>
                    <a:pt x="1509351" y="2627115"/>
                  </a:lnTo>
                  <a:lnTo>
                    <a:pt x="1507087" y="2629643"/>
                  </a:lnTo>
                  <a:close/>
                </a:path>
                <a:path w="1821180" h="2826385">
                  <a:moveTo>
                    <a:pt x="1683545" y="1404001"/>
                  </a:moveTo>
                  <a:lnTo>
                    <a:pt x="1675102" y="1401525"/>
                  </a:lnTo>
                  <a:lnTo>
                    <a:pt x="1677732" y="1391881"/>
                  </a:lnTo>
                  <a:lnTo>
                    <a:pt x="1683545" y="1404001"/>
                  </a:lnTo>
                  <a:close/>
                </a:path>
                <a:path w="1821180" h="2826385">
                  <a:moveTo>
                    <a:pt x="1545889" y="2346056"/>
                  </a:moveTo>
                  <a:lnTo>
                    <a:pt x="1540935" y="2336947"/>
                  </a:lnTo>
                  <a:lnTo>
                    <a:pt x="1545131" y="2334977"/>
                  </a:lnTo>
                  <a:lnTo>
                    <a:pt x="1549559" y="2344247"/>
                  </a:lnTo>
                  <a:lnTo>
                    <a:pt x="1545889" y="2346056"/>
                  </a:lnTo>
                  <a:close/>
                </a:path>
                <a:path w="1821180" h="2826385">
                  <a:moveTo>
                    <a:pt x="1313830" y="2173269"/>
                  </a:moveTo>
                  <a:lnTo>
                    <a:pt x="1305806" y="2163450"/>
                  </a:lnTo>
                  <a:lnTo>
                    <a:pt x="1308312" y="2161157"/>
                  </a:lnTo>
                  <a:lnTo>
                    <a:pt x="1313229" y="2162311"/>
                  </a:lnTo>
                  <a:lnTo>
                    <a:pt x="1317920" y="2163625"/>
                  </a:lnTo>
                  <a:lnTo>
                    <a:pt x="1313830" y="2173269"/>
                  </a:lnTo>
                  <a:close/>
                </a:path>
                <a:path w="1821180" h="2826385">
                  <a:moveTo>
                    <a:pt x="1759528" y="949985"/>
                  </a:moveTo>
                  <a:lnTo>
                    <a:pt x="1755212" y="950182"/>
                  </a:lnTo>
                  <a:lnTo>
                    <a:pt x="1751037" y="950328"/>
                  </a:lnTo>
                  <a:lnTo>
                    <a:pt x="1746964" y="950301"/>
                  </a:lnTo>
                  <a:lnTo>
                    <a:pt x="1746880" y="948193"/>
                  </a:lnTo>
                  <a:lnTo>
                    <a:pt x="1746799" y="947061"/>
                  </a:lnTo>
                  <a:lnTo>
                    <a:pt x="1762364" y="946240"/>
                  </a:lnTo>
                  <a:lnTo>
                    <a:pt x="1759750" y="949456"/>
                  </a:lnTo>
                  <a:lnTo>
                    <a:pt x="1759528" y="949985"/>
                  </a:lnTo>
                  <a:close/>
                </a:path>
                <a:path w="1821180" h="2826385">
                  <a:moveTo>
                    <a:pt x="1663716" y="854895"/>
                  </a:moveTo>
                  <a:lnTo>
                    <a:pt x="1664278" y="841771"/>
                  </a:lnTo>
                  <a:lnTo>
                    <a:pt x="1672296" y="847707"/>
                  </a:lnTo>
                  <a:lnTo>
                    <a:pt x="1672325" y="849443"/>
                  </a:lnTo>
                  <a:lnTo>
                    <a:pt x="1663716" y="854895"/>
                  </a:lnTo>
                  <a:close/>
                </a:path>
                <a:path w="1821180" h="2826385">
                  <a:moveTo>
                    <a:pt x="1745667" y="1916605"/>
                  </a:moveTo>
                  <a:lnTo>
                    <a:pt x="1742096" y="1909356"/>
                  </a:lnTo>
                  <a:lnTo>
                    <a:pt x="1752210" y="1906889"/>
                  </a:lnTo>
                  <a:lnTo>
                    <a:pt x="1745667" y="1916605"/>
                  </a:lnTo>
                  <a:close/>
                </a:path>
                <a:path w="1821180" h="2826385">
                  <a:moveTo>
                    <a:pt x="1441656" y="1695005"/>
                  </a:moveTo>
                  <a:lnTo>
                    <a:pt x="1438832" y="1691285"/>
                  </a:lnTo>
                  <a:lnTo>
                    <a:pt x="1445466" y="1684921"/>
                  </a:lnTo>
                  <a:lnTo>
                    <a:pt x="1446394" y="1686368"/>
                  </a:lnTo>
                  <a:lnTo>
                    <a:pt x="1448401" y="1688694"/>
                  </a:lnTo>
                  <a:lnTo>
                    <a:pt x="1446248" y="1691331"/>
                  </a:lnTo>
                  <a:lnTo>
                    <a:pt x="1443854" y="1693086"/>
                  </a:lnTo>
                  <a:lnTo>
                    <a:pt x="1441656" y="1695005"/>
                  </a:lnTo>
                  <a:close/>
                </a:path>
                <a:path w="1821180" h="2826385">
                  <a:moveTo>
                    <a:pt x="1256276" y="1991464"/>
                  </a:moveTo>
                  <a:lnTo>
                    <a:pt x="1248112" y="1974783"/>
                  </a:lnTo>
                  <a:lnTo>
                    <a:pt x="1250686" y="1973548"/>
                  </a:lnTo>
                  <a:lnTo>
                    <a:pt x="1253287" y="1978367"/>
                  </a:lnTo>
                  <a:lnTo>
                    <a:pt x="1261743" y="1980425"/>
                  </a:lnTo>
                  <a:lnTo>
                    <a:pt x="1256276" y="1991464"/>
                  </a:lnTo>
                  <a:close/>
                </a:path>
                <a:path w="1821180" h="2826385">
                  <a:moveTo>
                    <a:pt x="373678" y="1498842"/>
                  </a:moveTo>
                  <a:lnTo>
                    <a:pt x="365375" y="1494384"/>
                  </a:lnTo>
                  <a:lnTo>
                    <a:pt x="366230" y="1489236"/>
                  </a:lnTo>
                  <a:lnTo>
                    <a:pt x="367425" y="1484002"/>
                  </a:lnTo>
                  <a:lnTo>
                    <a:pt x="370282" y="1483313"/>
                  </a:lnTo>
                  <a:lnTo>
                    <a:pt x="373678" y="1498842"/>
                  </a:lnTo>
                  <a:close/>
                </a:path>
                <a:path w="1821180" h="2826385">
                  <a:moveTo>
                    <a:pt x="1531768" y="1076965"/>
                  </a:moveTo>
                  <a:lnTo>
                    <a:pt x="1526648" y="1076354"/>
                  </a:lnTo>
                  <a:lnTo>
                    <a:pt x="1518296" y="1074900"/>
                  </a:lnTo>
                  <a:lnTo>
                    <a:pt x="1526564" y="1064775"/>
                  </a:lnTo>
                  <a:lnTo>
                    <a:pt x="1531768" y="1076965"/>
                  </a:lnTo>
                  <a:close/>
                </a:path>
                <a:path w="1821180" h="2826385">
                  <a:moveTo>
                    <a:pt x="1432354" y="1337158"/>
                  </a:moveTo>
                  <a:lnTo>
                    <a:pt x="1428325" y="1335762"/>
                  </a:lnTo>
                  <a:lnTo>
                    <a:pt x="1431669" y="1325019"/>
                  </a:lnTo>
                  <a:lnTo>
                    <a:pt x="1436319" y="1326990"/>
                  </a:lnTo>
                  <a:lnTo>
                    <a:pt x="1432354" y="1337158"/>
                  </a:lnTo>
                  <a:close/>
                </a:path>
                <a:path w="1821180" h="2826385">
                  <a:moveTo>
                    <a:pt x="889863" y="865291"/>
                  </a:moveTo>
                  <a:lnTo>
                    <a:pt x="889374" y="850772"/>
                  </a:lnTo>
                  <a:lnTo>
                    <a:pt x="897080" y="856258"/>
                  </a:lnTo>
                  <a:lnTo>
                    <a:pt x="897486" y="859988"/>
                  </a:lnTo>
                  <a:lnTo>
                    <a:pt x="889863" y="865291"/>
                  </a:lnTo>
                  <a:close/>
                </a:path>
                <a:path w="1821180" h="2826385">
                  <a:moveTo>
                    <a:pt x="1230284" y="1922486"/>
                  </a:moveTo>
                  <a:lnTo>
                    <a:pt x="1227420" y="1920077"/>
                  </a:lnTo>
                  <a:lnTo>
                    <a:pt x="1224676" y="1918866"/>
                  </a:lnTo>
                  <a:lnTo>
                    <a:pt x="1224195" y="1915640"/>
                  </a:lnTo>
                  <a:lnTo>
                    <a:pt x="1226379" y="1913640"/>
                  </a:lnTo>
                  <a:lnTo>
                    <a:pt x="1227501" y="1911796"/>
                  </a:lnTo>
                  <a:lnTo>
                    <a:pt x="1228934" y="1912846"/>
                  </a:lnTo>
                  <a:lnTo>
                    <a:pt x="1231248" y="1913672"/>
                  </a:lnTo>
                  <a:lnTo>
                    <a:pt x="1232038" y="1916807"/>
                  </a:lnTo>
                  <a:lnTo>
                    <a:pt x="1230984" y="1918998"/>
                  </a:lnTo>
                  <a:lnTo>
                    <a:pt x="1230284" y="1922486"/>
                  </a:lnTo>
                  <a:close/>
                </a:path>
                <a:path w="1821180" h="2826385">
                  <a:moveTo>
                    <a:pt x="1340214" y="2825905"/>
                  </a:moveTo>
                  <a:lnTo>
                    <a:pt x="1338755" y="2825847"/>
                  </a:lnTo>
                  <a:lnTo>
                    <a:pt x="1330425" y="2823174"/>
                  </a:lnTo>
                  <a:lnTo>
                    <a:pt x="1330727" y="2822687"/>
                  </a:lnTo>
                  <a:lnTo>
                    <a:pt x="1337810" y="2814921"/>
                  </a:lnTo>
                  <a:lnTo>
                    <a:pt x="1340214" y="2825905"/>
                  </a:lnTo>
                  <a:close/>
                </a:path>
                <a:path w="1821180" h="2826385">
                  <a:moveTo>
                    <a:pt x="886423" y="843720"/>
                  </a:moveTo>
                  <a:lnTo>
                    <a:pt x="884247" y="841975"/>
                  </a:lnTo>
                  <a:lnTo>
                    <a:pt x="881762" y="840870"/>
                  </a:lnTo>
                  <a:lnTo>
                    <a:pt x="881795" y="837943"/>
                  </a:lnTo>
                  <a:lnTo>
                    <a:pt x="882979" y="835107"/>
                  </a:lnTo>
                  <a:lnTo>
                    <a:pt x="885716" y="834047"/>
                  </a:lnTo>
                  <a:lnTo>
                    <a:pt x="887986" y="835994"/>
                  </a:lnTo>
                  <a:lnTo>
                    <a:pt x="889836" y="836858"/>
                  </a:lnTo>
                  <a:lnTo>
                    <a:pt x="886423" y="843720"/>
                  </a:lnTo>
                  <a:close/>
                </a:path>
                <a:path w="1821180" h="2826385">
                  <a:moveTo>
                    <a:pt x="1270013" y="2709185"/>
                  </a:moveTo>
                  <a:lnTo>
                    <a:pt x="1263976" y="2702148"/>
                  </a:lnTo>
                  <a:lnTo>
                    <a:pt x="1265088" y="2701262"/>
                  </a:lnTo>
                  <a:lnTo>
                    <a:pt x="1267025" y="2699466"/>
                  </a:lnTo>
                  <a:lnTo>
                    <a:pt x="1269438" y="2701652"/>
                  </a:lnTo>
                  <a:lnTo>
                    <a:pt x="1271424" y="2703958"/>
                  </a:lnTo>
                  <a:lnTo>
                    <a:pt x="1273471" y="2706197"/>
                  </a:lnTo>
                  <a:lnTo>
                    <a:pt x="1270013" y="2709185"/>
                  </a:lnTo>
                  <a:close/>
                </a:path>
                <a:path w="1821180" h="2826385">
                  <a:moveTo>
                    <a:pt x="1642589" y="2090754"/>
                  </a:moveTo>
                  <a:lnTo>
                    <a:pt x="1636521" y="2080451"/>
                  </a:lnTo>
                  <a:lnTo>
                    <a:pt x="1639873" y="2078315"/>
                  </a:lnTo>
                  <a:lnTo>
                    <a:pt x="1646704" y="2088222"/>
                  </a:lnTo>
                  <a:lnTo>
                    <a:pt x="1642589" y="2090754"/>
                  </a:lnTo>
                  <a:close/>
                </a:path>
                <a:path w="1821180" h="2826385">
                  <a:moveTo>
                    <a:pt x="1780940" y="1138371"/>
                  </a:moveTo>
                  <a:lnTo>
                    <a:pt x="1772153" y="1137052"/>
                  </a:lnTo>
                  <a:lnTo>
                    <a:pt x="1780038" y="1131056"/>
                  </a:lnTo>
                  <a:lnTo>
                    <a:pt x="1780940" y="1138371"/>
                  </a:lnTo>
                  <a:close/>
                </a:path>
                <a:path w="1821180" h="2826385">
                  <a:moveTo>
                    <a:pt x="1374789" y="2375025"/>
                  </a:moveTo>
                  <a:lnTo>
                    <a:pt x="1373465" y="2375503"/>
                  </a:lnTo>
                  <a:lnTo>
                    <a:pt x="1374757" y="2374880"/>
                  </a:lnTo>
                  <a:lnTo>
                    <a:pt x="1374789" y="2375025"/>
                  </a:lnTo>
                  <a:close/>
                </a:path>
                <a:path w="1821180" h="2826385">
                  <a:moveTo>
                    <a:pt x="1376903" y="2384653"/>
                  </a:moveTo>
                  <a:lnTo>
                    <a:pt x="1373606" y="2385465"/>
                  </a:lnTo>
                  <a:lnTo>
                    <a:pt x="1371649" y="2379687"/>
                  </a:lnTo>
                  <a:lnTo>
                    <a:pt x="1371003" y="2376356"/>
                  </a:lnTo>
                  <a:lnTo>
                    <a:pt x="1373465" y="2375503"/>
                  </a:lnTo>
                  <a:lnTo>
                    <a:pt x="1374789" y="2375025"/>
                  </a:lnTo>
                  <a:lnTo>
                    <a:pt x="1376903" y="2384653"/>
                  </a:lnTo>
                  <a:close/>
                </a:path>
                <a:path w="1821180" h="2826385">
                  <a:moveTo>
                    <a:pt x="1801902" y="2367214"/>
                  </a:moveTo>
                  <a:lnTo>
                    <a:pt x="1798405" y="2367629"/>
                  </a:lnTo>
                  <a:lnTo>
                    <a:pt x="1797140" y="2357495"/>
                  </a:lnTo>
                  <a:lnTo>
                    <a:pt x="1801600" y="2356925"/>
                  </a:lnTo>
                  <a:lnTo>
                    <a:pt x="1801902" y="2367214"/>
                  </a:lnTo>
                  <a:close/>
                </a:path>
                <a:path w="1821180" h="2826385">
                  <a:moveTo>
                    <a:pt x="1754140" y="1131958"/>
                  </a:moveTo>
                  <a:lnTo>
                    <a:pt x="1751786" y="1121191"/>
                  </a:lnTo>
                  <a:lnTo>
                    <a:pt x="1761437" y="1124528"/>
                  </a:lnTo>
                  <a:lnTo>
                    <a:pt x="1761548" y="1124994"/>
                  </a:lnTo>
                  <a:lnTo>
                    <a:pt x="1754140" y="1131958"/>
                  </a:lnTo>
                  <a:close/>
                </a:path>
                <a:path w="1821180" h="2826385">
                  <a:moveTo>
                    <a:pt x="1405735" y="2299310"/>
                  </a:moveTo>
                  <a:lnTo>
                    <a:pt x="1401297" y="2299052"/>
                  </a:lnTo>
                  <a:lnTo>
                    <a:pt x="1402629" y="2288415"/>
                  </a:lnTo>
                  <a:lnTo>
                    <a:pt x="1406254" y="2288632"/>
                  </a:lnTo>
                  <a:lnTo>
                    <a:pt x="1405735" y="2299310"/>
                  </a:lnTo>
                  <a:close/>
                </a:path>
                <a:path w="1821180" h="2826385">
                  <a:moveTo>
                    <a:pt x="1786029" y="2475340"/>
                  </a:moveTo>
                  <a:lnTo>
                    <a:pt x="1783080" y="2476148"/>
                  </a:lnTo>
                  <a:lnTo>
                    <a:pt x="1780788" y="2468416"/>
                  </a:lnTo>
                  <a:lnTo>
                    <a:pt x="1784334" y="2467585"/>
                  </a:lnTo>
                  <a:lnTo>
                    <a:pt x="1786029" y="2475340"/>
                  </a:lnTo>
                  <a:close/>
                </a:path>
                <a:path w="1821180" h="2826385">
                  <a:moveTo>
                    <a:pt x="1219180" y="2355238"/>
                  </a:moveTo>
                  <a:lnTo>
                    <a:pt x="1212966" y="2348993"/>
                  </a:lnTo>
                  <a:lnTo>
                    <a:pt x="1215490" y="2346100"/>
                  </a:lnTo>
                  <a:lnTo>
                    <a:pt x="1222703" y="2351465"/>
                  </a:lnTo>
                  <a:lnTo>
                    <a:pt x="1219180" y="2355238"/>
                  </a:lnTo>
                  <a:close/>
                </a:path>
                <a:path w="1821180" h="2826385">
                  <a:moveTo>
                    <a:pt x="1769774" y="1702376"/>
                  </a:moveTo>
                  <a:lnTo>
                    <a:pt x="1761436" y="1694489"/>
                  </a:lnTo>
                  <a:lnTo>
                    <a:pt x="1764211" y="1691698"/>
                  </a:lnTo>
                  <a:lnTo>
                    <a:pt x="1772079" y="1700019"/>
                  </a:lnTo>
                  <a:lnTo>
                    <a:pt x="1769774" y="1702376"/>
                  </a:lnTo>
                  <a:close/>
                </a:path>
                <a:path w="1821180" h="2826385">
                  <a:moveTo>
                    <a:pt x="1766362" y="2195887"/>
                  </a:moveTo>
                  <a:lnTo>
                    <a:pt x="1759930" y="2194602"/>
                  </a:lnTo>
                  <a:lnTo>
                    <a:pt x="1759886" y="2190712"/>
                  </a:lnTo>
                  <a:lnTo>
                    <a:pt x="1764555" y="2182927"/>
                  </a:lnTo>
                  <a:lnTo>
                    <a:pt x="1769848" y="2194023"/>
                  </a:lnTo>
                  <a:lnTo>
                    <a:pt x="1766362" y="2195887"/>
                  </a:lnTo>
                  <a:close/>
                </a:path>
                <a:path w="1821180" h="2826385">
                  <a:moveTo>
                    <a:pt x="1467470" y="1586641"/>
                  </a:moveTo>
                  <a:lnTo>
                    <a:pt x="1462355" y="1581781"/>
                  </a:lnTo>
                  <a:lnTo>
                    <a:pt x="1469086" y="1577620"/>
                  </a:lnTo>
                  <a:lnTo>
                    <a:pt x="1467470" y="1586641"/>
                  </a:lnTo>
                  <a:close/>
                </a:path>
                <a:path w="1821180" h="2826385">
                  <a:moveTo>
                    <a:pt x="1618659" y="666847"/>
                  </a:moveTo>
                  <a:lnTo>
                    <a:pt x="1609635" y="666056"/>
                  </a:lnTo>
                  <a:lnTo>
                    <a:pt x="1608383" y="658483"/>
                  </a:lnTo>
                  <a:lnTo>
                    <a:pt x="1610530" y="656796"/>
                  </a:lnTo>
                  <a:lnTo>
                    <a:pt x="1618659" y="666847"/>
                  </a:lnTo>
                  <a:close/>
                </a:path>
                <a:path w="1821180" h="2826385">
                  <a:moveTo>
                    <a:pt x="1344993" y="619548"/>
                  </a:moveTo>
                  <a:lnTo>
                    <a:pt x="1342964" y="617024"/>
                  </a:lnTo>
                  <a:lnTo>
                    <a:pt x="1341531" y="614455"/>
                  </a:lnTo>
                  <a:lnTo>
                    <a:pt x="1339978" y="611986"/>
                  </a:lnTo>
                  <a:lnTo>
                    <a:pt x="1344376" y="609629"/>
                  </a:lnTo>
                  <a:lnTo>
                    <a:pt x="1348648" y="617480"/>
                  </a:lnTo>
                  <a:lnTo>
                    <a:pt x="1347306" y="618122"/>
                  </a:lnTo>
                  <a:lnTo>
                    <a:pt x="1344993" y="619548"/>
                  </a:lnTo>
                  <a:close/>
                </a:path>
                <a:path w="1821180" h="2826385">
                  <a:moveTo>
                    <a:pt x="1343302" y="1428828"/>
                  </a:moveTo>
                  <a:lnTo>
                    <a:pt x="1340339" y="1427938"/>
                  </a:lnTo>
                  <a:lnTo>
                    <a:pt x="1340693" y="1425073"/>
                  </a:lnTo>
                  <a:lnTo>
                    <a:pt x="1341315" y="1422433"/>
                  </a:lnTo>
                  <a:lnTo>
                    <a:pt x="1341876" y="1419786"/>
                  </a:lnTo>
                  <a:lnTo>
                    <a:pt x="1346373" y="1421413"/>
                  </a:lnTo>
                  <a:lnTo>
                    <a:pt x="1345423" y="1423851"/>
                  </a:lnTo>
                  <a:lnTo>
                    <a:pt x="1344533" y="1426317"/>
                  </a:lnTo>
                  <a:lnTo>
                    <a:pt x="1343302" y="1428828"/>
                  </a:lnTo>
                  <a:close/>
                </a:path>
                <a:path w="1821180" h="2826385">
                  <a:moveTo>
                    <a:pt x="1358451" y="676095"/>
                  </a:moveTo>
                  <a:lnTo>
                    <a:pt x="1351886" y="669706"/>
                  </a:lnTo>
                  <a:lnTo>
                    <a:pt x="1355224" y="666562"/>
                  </a:lnTo>
                  <a:lnTo>
                    <a:pt x="1357090" y="668911"/>
                  </a:lnTo>
                  <a:lnTo>
                    <a:pt x="1359024" y="671213"/>
                  </a:lnTo>
                  <a:lnTo>
                    <a:pt x="1360843" y="673884"/>
                  </a:lnTo>
                  <a:lnTo>
                    <a:pt x="1359246" y="675259"/>
                  </a:lnTo>
                  <a:lnTo>
                    <a:pt x="1358451" y="676095"/>
                  </a:lnTo>
                  <a:close/>
                </a:path>
                <a:path w="1821180" h="2826385">
                  <a:moveTo>
                    <a:pt x="1295673" y="2120770"/>
                  </a:moveTo>
                  <a:lnTo>
                    <a:pt x="1291030" y="2111478"/>
                  </a:lnTo>
                  <a:lnTo>
                    <a:pt x="1294646" y="2109716"/>
                  </a:lnTo>
                  <a:lnTo>
                    <a:pt x="1299246" y="2119067"/>
                  </a:lnTo>
                  <a:lnTo>
                    <a:pt x="1295673" y="2120770"/>
                  </a:lnTo>
                  <a:close/>
                </a:path>
                <a:path w="1821180" h="2826385">
                  <a:moveTo>
                    <a:pt x="1809559" y="1628438"/>
                  </a:moveTo>
                  <a:lnTo>
                    <a:pt x="1807939" y="1626927"/>
                  </a:lnTo>
                  <a:lnTo>
                    <a:pt x="1805982" y="1625610"/>
                  </a:lnTo>
                  <a:lnTo>
                    <a:pt x="1804665" y="1623284"/>
                  </a:lnTo>
                  <a:lnTo>
                    <a:pt x="1807029" y="1620400"/>
                  </a:lnTo>
                  <a:lnTo>
                    <a:pt x="1809656" y="1619865"/>
                  </a:lnTo>
                  <a:lnTo>
                    <a:pt x="1811291" y="1621869"/>
                  </a:lnTo>
                  <a:lnTo>
                    <a:pt x="1813260" y="1623261"/>
                  </a:lnTo>
                  <a:lnTo>
                    <a:pt x="1809559" y="1628438"/>
                  </a:lnTo>
                  <a:close/>
                </a:path>
                <a:path w="1821180" h="2826385">
                  <a:moveTo>
                    <a:pt x="1387349" y="2245703"/>
                  </a:moveTo>
                  <a:lnTo>
                    <a:pt x="1382116" y="2236966"/>
                  </a:lnTo>
                  <a:lnTo>
                    <a:pt x="1384768" y="2235061"/>
                  </a:lnTo>
                  <a:lnTo>
                    <a:pt x="1391479" y="2243414"/>
                  </a:lnTo>
                  <a:lnTo>
                    <a:pt x="1387349" y="2245703"/>
                  </a:lnTo>
                  <a:close/>
                </a:path>
                <a:path w="1821180" h="2826385">
                  <a:moveTo>
                    <a:pt x="947834" y="2596653"/>
                  </a:moveTo>
                  <a:lnTo>
                    <a:pt x="946409" y="2582187"/>
                  </a:lnTo>
                  <a:lnTo>
                    <a:pt x="955227" y="2588012"/>
                  </a:lnTo>
                  <a:lnTo>
                    <a:pt x="947834" y="2596653"/>
                  </a:lnTo>
                  <a:close/>
                </a:path>
                <a:path w="1821180" h="2826385">
                  <a:moveTo>
                    <a:pt x="1454328" y="2486559"/>
                  </a:moveTo>
                  <a:lnTo>
                    <a:pt x="1448809" y="2478844"/>
                  </a:lnTo>
                  <a:lnTo>
                    <a:pt x="1452600" y="2476207"/>
                  </a:lnTo>
                  <a:lnTo>
                    <a:pt x="1454385" y="2478784"/>
                  </a:lnTo>
                  <a:lnTo>
                    <a:pt x="1456231" y="2481332"/>
                  </a:lnTo>
                  <a:lnTo>
                    <a:pt x="1457884" y="2484156"/>
                  </a:lnTo>
                  <a:lnTo>
                    <a:pt x="1455544" y="2485685"/>
                  </a:lnTo>
                  <a:lnTo>
                    <a:pt x="1454328" y="2486559"/>
                  </a:lnTo>
                  <a:close/>
                </a:path>
                <a:path w="1821180" h="2826385">
                  <a:moveTo>
                    <a:pt x="1097523" y="1859267"/>
                  </a:moveTo>
                  <a:lnTo>
                    <a:pt x="1092435" y="1860305"/>
                  </a:lnTo>
                  <a:lnTo>
                    <a:pt x="1090753" y="1852624"/>
                  </a:lnTo>
                  <a:lnTo>
                    <a:pt x="1092259" y="1852416"/>
                  </a:lnTo>
                  <a:lnTo>
                    <a:pt x="1094851" y="1851644"/>
                  </a:lnTo>
                  <a:lnTo>
                    <a:pt x="1096254" y="1854309"/>
                  </a:lnTo>
                  <a:lnTo>
                    <a:pt x="1096779" y="1856849"/>
                  </a:lnTo>
                  <a:lnTo>
                    <a:pt x="1097523" y="1859267"/>
                  </a:lnTo>
                  <a:close/>
                </a:path>
                <a:path w="1821180" h="2826385">
                  <a:moveTo>
                    <a:pt x="1715777" y="733017"/>
                  </a:moveTo>
                  <a:lnTo>
                    <a:pt x="1714043" y="731647"/>
                  </a:lnTo>
                  <a:lnTo>
                    <a:pt x="1711741" y="730575"/>
                  </a:lnTo>
                  <a:lnTo>
                    <a:pt x="1710544" y="728285"/>
                  </a:lnTo>
                  <a:lnTo>
                    <a:pt x="1710913" y="727453"/>
                  </a:lnTo>
                  <a:lnTo>
                    <a:pt x="1711505" y="726391"/>
                  </a:lnTo>
                  <a:lnTo>
                    <a:pt x="1712969" y="728571"/>
                  </a:lnTo>
                  <a:lnTo>
                    <a:pt x="1714344" y="730804"/>
                  </a:lnTo>
                  <a:lnTo>
                    <a:pt x="1715791" y="732997"/>
                  </a:lnTo>
                  <a:close/>
                </a:path>
                <a:path w="1821180" h="2826385">
                  <a:moveTo>
                    <a:pt x="1790857" y="2111139"/>
                  </a:moveTo>
                  <a:lnTo>
                    <a:pt x="1787962" y="2108385"/>
                  </a:lnTo>
                  <a:lnTo>
                    <a:pt x="1796404" y="2099630"/>
                  </a:lnTo>
                  <a:lnTo>
                    <a:pt x="1798850" y="2102047"/>
                  </a:lnTo>
                  <a:lnTo>
                    <a:pt x="1790857" y="2111139"/>
                  </a:lnTo>
                  <a:close/>
                </a:path>
                <a:path w="1821180" h="2826385">
                  <a:moveTo>
                    <a:pt x="637475" y="2420753"/>
                  </a:moveTo>
                  <a:lnTo>
                    <a:pt x="630078" y="2422083"/>
                  </a:lnTo>
                  <a:lnTo>
                    <a:pt x="636252" y="2411346"/>
                  </a:lnTo>
                  <a:lnTo>
                    <a:pt x="637475" y="2420753"/>
                  </a:lnTo>
                  <a:close/>
                </a:path>
                <a:path w="1821180" h="2826385">
                  <a:moveTo>
                    <a:pt x="1086029" y="842683"/>
                  </a:moveTo>
                  <a:lnTo>
                    <a:pt x="1081034" y="840602"/>
                  </a:lnTo>
                  <a:lnTo>
                    <a:pt x="1084974" y="833621"/>
                  </a:lnTo>
                  <a:lnTo>
                    <a:pt x="1088392" y="835217"/>
                  </a:lnTo>
                  <a:lnTo>
                    <a:pt x="1086029" y="842683"/>
                  </a:lnTo>
                  <a:close/>
                </a:path>
                <a:path w="1821180" h="2826385">
                  <a:moveTo>
                    <a:pt x="1661095" y="1237349"/>
                  </a:moveTo>
                  <a:lnTo>
                    <a:pt x="1652569" y="1231603"/>
                  </a:lnTo>
                  <a:lnTo>
                    <a:pt x="1655414" y="1227626"/>
                  </a:lnTo>
                  <a:lnTo>
                    <a:pt x="1663597" y="1233880"/>
                  </a:lnTo>
                  <a:lnTo>
                    <a:pt x="1661095" y="1237349"/>
                  </a:lnTo>
                  <a:close/>
                </a:path>
                <a:path w="1821180" h="2826385">
                  <a:moveTo>
                    <a:pt x="1121562" y="2021854"/>
                  </a:moveTo>
                  <a:lnTo>
                    <a:pt x="1112605" y="2017639"/>
                  </a:lnTo>
                  <a:lnTo>
                    <a:pt x="1114706" y="2014108"/>
                  </a:lnTo>
                  <a:lnTo>
                    <a:pt x="1122983" y="2019103"/>
                  </a:lnTo>
                  <a:lnTo>
                    <a:pt x="1121562" y="2021854"/>
                  </a:lnTo>
                  <a:close/>
                </a:path>
                <a:path w="1821180" h="2826385">
                  <a:moveTo>
                    <a:pt x="529493" y="2132773"/>
                  </a:moveTo>
                  <a:lnTo>
                    <a:pt x="524980" y="2134002"/>
                  </a:lnTo>
                  <a:lnTo>
                    <a:pt x="522377" y="2124323"/>
                  </a:lnTo>
                  <a:lnTo>
                    <a:pt x="525825" y="2123221"/>
                  </a:lnTo>
                  <a:lnTo>
                    <a:pt x="529493" y="2132773"/>
                  </a:lnTo>
                  <a:close/>
                </a:path>
                <a:path w="1821180" h="2826385">
                  <a:moveTo>
                    <a:pt x="1273837" y="1914813"/>
                  </a:moveTo>
                  <a:lnTo>
                    <a:pt x="1268509" y="1904550"/>
                  </a:lnTo>
                  <a:lnTo>
                    <a:pt x="1272461" y="1902596"/>
                  </a:lnTo>
                  <a:lnTo>
                    <a:pt x="1276870" y="1913291"/>
                  </a:lnTo>
                  <a:lnTo>
                    <a:pt x="1273837" y="1914813"/>
                  </a:lnTo>
                  <a:close/>
                </a:path>
                <a:path w="1821180" h="2826385">
                  <a:moveTo>
                    <a:pt x="1185648" y="1750721"/>
                  </a:moveTo>
                  <a:lnTo>
                    <a:pt x="1180734" y="1748610"/>
                  </a:lnTo>
                  <a:lnTo>
                    <a:pt x="1183809" y="1742191"/>
                  </a:lnTo>
                  <a:lnTo>
                    <a:pt x="1185776" y="1743342"/>
                  </a:lnTo>
                  <a:lnTo>
                    <a:pt x="1188058" y="1744257"/>
                  </a:lnTo>
                  <a:lnTo>
                    <a:pt x="1187548" y="1746771"/>
                  </a:lnTo>
                  <a:lnTo>
                    <a:pt x="1186486" y="1748722"/>
                  </a:lnTo>
                  <a:lnTo>
                    <a:pt x="1185648" y="1750721"/>
                  </a:lnTo>
                  <a:close/>
                </a:path>
                <a:path w="1821180" h="2826385">
                  <a:moveTo>
                    <a:pt x="1701179" y="2417450"/>
                  </a:moveTo>
                  <a:lnTo>
                    <a:pt x="1697441" y="2409106"/>
                  </a:lnTo>
                  <a:lnTo>
                    <a:pt x="1698837" y="2408574"/>
                  </a:lnTo>
                  <a:lnTo>
                    <a:pt x="1701254" y="2407317"/>
                  </a:lnTo>
                  <a:lnTo>
                    <a:pt x="1703160" y="2410014"/>
                  </a:lnTo>
                  <a:lnTo>
                    <a:pt x="1704428" y="2412699"/>
                  </a:lnTo>
                  <a:lnTo>
                    <a:pt x="1705828" y="2415294"/>
                  </a:lnTo>
                  <a:lnTo>
                    <a:pt x="1701179" y="2417450"/>
                  </a:lnTo>
                  <a:close/>
                </a:path>
                <a:path w="1821180" h="2826385">
                  <a:moveTo>
                    <a:pt x="1474121" y="2456232"/>
                  </a:moveTo>
                  <a:lnTo>
                    <a:pt x="1470081" y="2457191"/>
                  </a:lnTo>
                  <a:lnTo>
                    <a:pt x="1467872" y="2447085"/>
                  </a:lnTo>
                  <a:lnTo>
                    <a:pt x="1471027" y="2446217"/>
                  </a:lnTo>
                  <a:lnTo>
                    <a:pt x="1474121" y="2456232"/>
                  </a:lnTo>
                  <a:close/>
                </a:path>
                <a:path w="1821180" h="2826385">
                  <a:moveTo>
                    <a:pt x="1534271" y="637076"/>
                  </a:moveTo>
                  <a:lnTo>
                    <a:pt x="1530931" y="638004"/>
                  </a:lnTo>
                  <a:lnTo>
                    <a:pt x="1528849" y="630182"/>
                  </a:lnTo>
                  <a:lnTo>
                    <a:pt x="1532170" y="629261"/>
                  </a:lnTo>
                  <a:lnTo>
                    <a:pt x="1534271" y="637076"/>
                  </a:lnTo>
                  <a:close/>
                </a:path>
                <a:path w="1821180" h="2826385">
                  <a:moveTo>
                    <a:pt x="801198" y="638192"/>
                  </a:moveTo>
                  <a:lnTo>
                    <a:pt x="795160" y="632432"/>
                  </a:lnTo>
                  <a:lnTo>
                    <a:pt x="796184" y="631186"/>
                  </a:lnTo>
                  <a:lnTo>
                    <a:pt x="797031" y="630118"/>
                  </a:lnTo>
                  <a:lnTo>
                    <a:pt x="799355" y="631880"/>
                  </a:lnTo>
                  <a:lnTo>
                    <a:pt x="803826" y="635526"/>
                  </a:lnTo>
                  <a:lnTo>
                    <a:pt x="801198" y="638192"/>
                  </a:lnTo>
                  <a:close/>
                </a:path>
                <a:path w="1821180" h="2826385">
                  <a:moveTo>
                    <a:pt x="1493078" y="736908"/>
                  </a:moveTo>
                  <a:lnTo>
                    <a:pt x="1492233" y="735339"/>
                  </a:lnTo>
                  <a:lnTo>
                    <a:pt x="1491415" y="734237"/>
                  </a:lnTo>
                  <a:lnTo>
                    <a:pt x="1493487" y="731986"/>
                  </a:lnTo>
                  <a:lnTo>
                    <a:pt x="1495542" y="730061"/>
                  </a:lnTo>
                  <a:lnTo>
                    <a:pt x="1497559" y="728093"/>
                  </a:lnTo>
                  <a:lnTo>
                    <a:pt x="1499850" y="731599"/>
                  </a:lnTo>
                  <a:lnTo>
                    <a:pt x="1493078" y="736908"/>
                  </a:lnTo>
                  <a:close/>
                </a:path>
                <a:path w="1821180" h="2826385">
                  <a:moveTo>
                    <a:pt x="1709362" y="2476157"/>
                  </a:moveTo>
                  <a:lnTo>
                    <a:pt x="1706740" y="2476804"/>
                  </a:lnTo>
                  <a:lnTo>
                    <a:pt x="1704371" y="2465999"/>
                  </a:lnTo>
                  <a:lnTo>
                    <a:pt x="1706996" y="2465358"/>
                  </a:lnTo>
                  <a:lnTo>
                    <a:pt x="1709362" y="2476157"/>
                  </a:lnTo>
                  <a:close/>
                </a:path>
                <a:path w="1821180" h="2826385">
                  <a:moveTo>
                    <a:pt x="1258285" y="733085"/>
                  </a:moveTo>
                  <a:lnTo>
                    <a:pt x="1255974" y="730648"/>
                  </a:lnTo>
                  <a:lnTo>
                    <a:pt x="1254348" y="728156"/>
                  </a:lnTo>
                  <a:lnTo>
                    <a:pt x="1252600" y="725779"/>
                  </a:lnTo>
                  <a:lnTo>
                    <a:pt x="1257146" y="723141"/>
                  </a:lnTo>
                  <a:lnTo>
                    <a:pt x="1261737" y="731005"/>
                  </a:lnTo>
                  <a:lnTo>
                    <a:pt x="1260440" y="731637"/>
                  </a:lnTo>
                  <a:lnTo>
                    <a:pt x="1258285" y="733085"/>
                  </a:lnTo>
                  <a:close/>
                </a:path>
                <a:path w="1821180" h="2826385">
                  <a:moveTo>
                    <a:pt x="514963" y="2076549"/>
                  </a:moveTo>
                  <a:lnTo>
                    <a:pt x="509802" y="2068071"/>
                  </a:lnTo>
                  <a:lnTo>
                    <a:pt x="513904" y="2065699"/>
                  </a:lnTo>
                  <a:lnTo>
                    <a:pt x="518179" y="2074725"/>
                  </a:lnTo>
                  <a:lnTo>
                    <a:pt x="514963" y="2076549"/>
                  </a:lnTo>
                  <a:close/>
                </a:path>
                <a:path w="1821180" h="2826385">
                  <a:moveTo>
                    <a:pt x="1350234" y="2299336"/>
                  </a:moveTo>
                  <a:lnTo>
                    <a:pt x="1349267" y="2289965"/>
                  </a:lnTo>
                  <a:lnTo>
                    <a:pt x="1350880" y="2289917"/>
                  </a:lnTo>
                  <a:lnTo>
                    <a:pt x="1352303" y="2289418"/>
                  </a:lnTo>
                  <a:lnTo>
                    <a:pt x="1357618" y="2293272"/>
                  </a:lnTo>
                  <a:lnTo>
                    <a:pt x="1356706" y="2296053"/>
                  </a:lnTo>
                  <a:lnTo>
                    <a:pt x="1350234" y="2299336"/>
                  </a:lnTo>
                  <a:close/>
                </a:path>
                <a:path w="1821180" h="2826385">
                  <a:moveTo>
                    <a:pt x="1381217" y="2263880"/>
                  </a:moveTo>
                  <a:lnTo>
                    <a:pt x="1377674" y="2263377"/>
                  </a:lnTo>
                  <a:lnTo>
                    <a:pt x="1377847" y="2255746"/>
                  </a:lnTo>
                  <a:lnTo>
                    <a:pt x="1383229" y="2256213"/>
                  </a:lnTo>
                  <a:lnTo>
                    <a:pt x="1381217" y="2263880"/>
                  </a:lnTo>
                  <a:close/>
                </a:path>
                <a:path w="1821180" h="2826385">
                  <a:moveTo>
                    <a:pt x="1397620" y="2273846"/>
                  </a:moveTo>
                  <a:lnTo>
                    <a:pt x="1392274" y="2266553"/>
                  </a:lnTo>
                  <a:lnTo>
                    <a:pt x="1394849" y="2264412"/>
                  </a:lnTo>
                  <a:lnTo>
                    <a:pt x="1401189" y="2271047"/>
                  </a:lnTo>
                  <a:lnTo>
                    <a:pt x="1397620" y="2273846"/>
                  </a:lnTo>
                  <a:close/>
                </a:path>
                <a:path w="1821180" h="2826385">
                  <a:moveTo>
                    <a:pt x="1351931" y="1314088"/>
                  </a:moveTo>
                  <a:lnTo>
                    <a:pt x="1348073" y="1315081"/>
                  </a:lnTo>
                  <a:lnTo>
                    <a:pt x="1345699" y="1304222"/>
                  </a:lnTo>
                  <a:lnTo>
                    <a:pt x="1348773" y="1303405"/>
                  </a:lnTo>
                  <a:lnTo>
                    <a:pt x="1351931" y="1314088"/>
                  </a:lnTo>
                  <a:close/>
                </a:path>
                <a:path w="1821180" h="2826385">
                  <a:moveTo>
                    <a:pt x="1607168" y="2257789"/>
                  </a:moveTo>
                  <a:lnTo>
                    <a:pt x="1605524" y="2257200"/>
                  </a:lnTo>
                  <a:lnTo>
                    <a:pt x="1602442" y="2256495"/>
                  </a:lnTo>
                  <a:lnTo>
                    <a:pt x="1602683" y="2253571"/>
                  </a:lnTo>
                  <a:lnTo>
                    <a:pt x="1603659" y="2251117"/>
                  </a:lnTo>
                  <a:lnTo>
                    <a:pt x="1604347" y="2248730"/>
                  </a:lnTo>
                  <a:lnTo>
                    <a:pt x="1608017" y="2249544"/>
                  </a:lnTo>
                  <a:lnTo>
                    <a:pt x="1607168" y="2257789"/>
                  </a:lnTo>
                  <a:close/>
                </a:path>
                <a:path w="1821180" h="2826385">
                  <a:moveTo>
                    <a:pt x="704909" y="2469557"/>
                  </a:moveTo>
                  <a:lnTo>
                    <a:pt x="702909" y="2468062"/>
                  </a:lnTo>
                  <a:lnTo>
                    <a:pt x="701046" y="2467360"/>
                  </a:lnTo>
                  <a:lnTo>
                    <a:pt x="700693" y="2464764"/>
                  </a:lnTo>
                  <a:lnTo>
                    <a:pt x="701517" y="2462963"/>
                  </a:lnTo>
                  <a:lnTo>
                    <a:pt x="701909" y="2461226"/>
                  </a:lnTo>
                  <a:lnTo>
                    <a:pt x="703560" y="2461913"/>
                  </a:lnTo>
                  <a:lnTo>
                    <a:pt x="706102" y="2462207"/>
                  </a:lnTo>
                  <a:lnTo>
                    <a:pt x="707162" y="2464632"/>
                  </a:lnTo>
                  <a:lnTo>
                    <a:pt x="705788" y="2466724"/>
                  </a:lnTo>
                  <a:lnTo>
                    <a:pt x="704909" y="2469557"/>
                  </a:lnTo>
                  <a:close/>
                </a:path>
                <a:path w="1821180" h="2826385">
                  <a:moveTo>
                    <a:pt x="1820807" y="1419506"/>
                  </a:moveTo>
                  <a:lnTo>
                    <a:pt x="1816915" y="1409608"/>
                  </a:lnTo>
                  <a:lnTo>
                    <a:pt x="1820520" y="1408114"/>
                  </a:lnTo>
                  <a:lnTo>
                    <a:pt x="1820826" y="1408858"/>
                  </a:lnTo>
                  <a:lnTo>
                    <a:pt x="1820826" y="1419499"/>
                  </a:lnTo>
                  <a:close/>
                </a:path>
                <a:path w="1821180" h="2826385">
                  <a:moveTo>
                    <a:pt x="1809992" y="1358243"/>
                  </a:moveTo>
                  <a:lnTo>
                    <a:pt x="1802990" y="1357727"/>
                  </a:lnTo>
                  <a:lnTo>
                    <a:pt x="1806531" y="1348338"/>
                  </a:lnTo>
                  <a:lnTo>
                    <a:pt x="1808020" y="1349561"/>
                  </a:lnTo>
                  <a:lnTo>
                    <a:pt x="1809183" y="1350061"/>
                  </a:lnTo>
                  <a:lnTo>
                    <a:pt x="1811964" y="1356149"/>
                  </a:lnTo>
                  <a:lnTo>
                    <a:pt x="1809992" y="1358243"/>
                  </a:lnTo>
                  <a:close/>
                </a:path>
                <a:path w="1821180" h="2826385">
                  <a:moveTo>
                    <a:pt x="1744568" y="2347221"/>
                  </a:moveTo>
                  <a:lnTo>
                    <a:pt x="1737558" y="2342403"/>
                  </a:lnTo>
                  <a:lnTo>
                    <a:pt x="1744683" y="2334259"/>
                  </a:lnTo>
                  <a:lnTo>
                    <a:pt x="1744568" y="2347221"/>
                  </a:lnTo>
                  <a:close/>
                </a:path>
                <a:path w="1821180" h="2826385">
                  <a:moveTo>
                    <a:pt x="1763120" y="1008839"/>
                  </a:moveTo>
                  <a:lnTo>
                    <a:pt x="1754610" y="1001540"/>
                  </a:lnTo>
                  <a:lnTo>
                    <a:pt x="1757172" y="998278"/>
                  </a:lnTo>
                  <a:lnTo>
                    <a:pt x="1766046" y="1005145"/>
                  </a:lnTo>
                  <a:lnTo>
                    <a:pt x="1763120" y="1008839"/>
                  </a:lnTo>
                  <a:close/>
                </a:path>
                <a:path w="1821180" h="2826385">
                  <a:moveTo>
                    <a:pt x="1539857" y="1088997"/>
                  </a:moveTo>
                  <a:lnTo>
                    <a:pt x="1536471" y="1088081"/>
                  </a:lnTo>
                  <a:lnTo>
                    <a:pt x="1537028" y="1080012"/>
                  </a:lnTo>
                  <a:lnTo>
                    <a:pt x="1543235" y="1081920"/>
                  </a:lnTo>
                  <a:lnTo>
                    <a:pt x="1539857" y="1088997"/>
                  </a:lnTo>
                  <a:close/>
                </a:path>
                <a:path w="1821180" h="2826385">
                  <a:moveTo>
                    <a:pt x="1275941" y="2047195"/>
                  </a:moveTo>
                  <a:lnTo>
                    <a:pt x="1271544" y="2047778"/>
                  </a:lnTo>
                  <a:lnTo>
                    <a:pt x="1269861" y="2040097"/>
                  </a:lnTo>
                  <a:lnTo>
                    <a:pt x="1275147" y="2039251"/>
                  </a:lnTo>
                  <a:lnTo>
                    <a:pt x="1275941" y="2047195"/>
                  </a:lnTo>
                  <a:close/>
                </a:path>
                <a:path w="1821180" h="2826385">
                  <a:moveTo>
                    <a:pt x="252325" y="1366767"/>
                  </a:moveTo>
                  <a:lnTo>
                    <a:pt x="248049" y="1357228"/>
                  </a:lnTo>
                  <a:lnTo>
                    <a:pt x="252572" y="1355710"/>
                  </a:lnTo>
                  <a:lnTo>
                    <a:pt x="255574" y="1365487"/>
                  </a:lnTo>
                  <a:lnTo>
                    <a:pt x="252325" y="1366767"/>
                  </a:lnTo>
                  <a:close/>
                </a:path>
                <a:path w="1821180" h="2826385">
                  <a:moveTo>
                    <a:pt x="1564549" y="1019929"/>
                  </a:moveTo>
                  <a:lnTo>
                    <a:pt x="1555631" y="1022727"/>
                  </a:lnTo>
                  <a:lnTo>
                    <a:pt x="1554559" y="1019144"/>
                  </a:lnTo>
                  <a:lnTo>
                    <a:pt x="1563505" y="1016721"/>
                  </a:lnTo>
                  <a:lnTo>
                    <a:pt x="1564549" y="1019929"/>
                  </a:lnTo>
                  <a:close/>
                </a:path>
                <a:path w="1821180" h="2826385">
                  <a:moveTo>
                    <a:pt x="1799939" y="2340029"/>
                  </a:moveTo>
                  <a:lnTo>
                    <a:pt x="1798257" y="2338683"/>
                  </a:lnTo>
                  <a:lnTo>
                    <a:pt x="1795736" y="2337619"/>
                  </a:lnTo>
                  <a:lnTo>
                    <a:pt x="1794701" y="2334536"/>
                  </a:lnTo>
                  <a:lnTo>
                    <a:pt x="1796614" y="2332377"/>
                  </a:lnTo>
                  <a:lnTo>
                    <a:pt x="1798207" y="2329016"/>
                  </a:lnTo>
                  <a:lnTo>
                    <a:pt x="1800443" y="2332015"/>
                  </a:lnTo>
                  <a:lnTo>
                    <a:pt x="1802410" y="2333557"/>
                  </a:lnTo>
                  <a:lnTo>
                    <a:pt x="1802814" y="2336747"/>
                  </a:lnTo>
                  <a:lnTo>
                    <a:pt x="1800912" y="2338445"/>
                  </a:lnTo>
                  <a:lnTo>
                    <a:pt x="1799939" y="2340029"/>
                  </a:lnTo>
                  <a:close/>
                </a:path>
                <a:path w="1821180" h="2826385">
                  <a:moveTo>
                    <a:pt x="815605" y="2492342"/>
                  </a:moveTo>
                  <a:lnTo>
                    <a:pt x="810508" y="2493198"/>
                  </a:lnTo>
                  <a:lnTo>
                    <a:pt x="809430" y="2485733"/>
                  </a:lnTo>
                  <a:lnTo>
                    <a:pt x="813180" y="2484893"/>
                  </a:lnTo>
                  <a:lnTo>
                    <a:pt x="815605" y="2492342"/>
                  </a:lnTo>
                  <a:close/>
                </a:path>
                <a:path w="1821180" h="2826385">
                  <a:moveTo>
                    <a:pt x="1548238" y="1238513"/>
                  </a:moveTo>
                  <a:lnTo>
                    <a:pt x="1544139" y="1239016"/>
                  </a:lnTo>
                  <a:lnTo>
                    <a:pt x="1543604" y="1230507"/>
                  </a:lnTo>
                  <a:lnTo>
                    <a:pt x="1547207" y="1230090"/>
                  </a:lnTo>
                  <a:lnTo>
                    <a:pt x="1548238" y="1238513"/>
                  </a:lnTo>
                  <a:close/>
                </a:path>
                <a:path w="1821180" h="2826385">
                  <a:moveTo>
                    <a:pt x="238811" y="1900861"/>
                  </a:moveTo>
                  <a:lnTo>
                    <a:pt x="237026" y="1898127"/>
                  </a:lnTo>
                  <a:lnTo>
                    <a:pt x="235210" y="1895404"/>
                  </a:lnTo>
                  <a:lnTo>
                    <a:pt x="233534" y="1892496"/>
                  </a:lnTo>
                  <a:lnTo>
                    <a:pt x="236094" y="1890688"/>
                  </a:lnTo>
                  <a:lnTo>
                    <a:pt x="238261" y="1893241"/>
                  </a:lnTo>
                  <a:lnTo>
                    <a:pt x="240206" y="1895846"/>
                  </a:lnTo>
                  <a:lnTo>
                    <a:pt x="242173" y="1898436"/>
                  </a:lnTo>
                  <a:lnTo>
                    <a:pt x="238811" y="1900861"/>
                  </a:lnTo>
                  <a:close/>
                </a:path>
                <a:path w="1821180" h="2826385">
                  <a:moveTo>
                    <a:pt x="1799299" y="1108369"/>
                  </a:moveTo>
                  <a:lnTo>
                    <a:pt x="1794642" y="1109516"/>
                  </a:lnTo>
                  <a:lnTo>
                    <a:pt x="1791937" y="1099574"/>
                  </a:lnTo>
                  <a:lnTo>
                    <a:pt x="1795763" y="1098356"/>
                  </a:lnTo>
                  <a:lnTo>
                    <a:pt x="1799299" y="1108369"/>
                  </a:lnTo>
                  <a:close/>
                </a:path>
                <a:path w="1821180" h="2826385">
                  <a:moveTo>
                    <a:pt x="1782272" y="1096021"/>
                  </a:moveTo>
                  <a:lnTo>
                    <a:pt x="1780181" y="1093426"/>
                  </a:lnTo>
                  <a:lnTo>
                    <a:pt x="1778361" y="1090790"/>
                  </a:lnTo>
                  <a:lnTo>
                    <a:pt x="1776501" y="1088183"/>
                  </a:lnTo>
                  <a:lnTo>
                    <a:pt x="1779939" y="1085909"/>
                  </a:lnTo>
                  <a:lnTo>
                    <a:pt x="1783298" y="1091445"/>
                  </a:lnTo>
                  <a:lnTo>
                    <a:pt x="1784854" y="1094355"/>
                  </a:lnTo>
                  <a:lnTo>
                    <a:pt x="1782272" y="1096021"/>
                  </a:lnTo>
                  <a:close/>
                </a:path>
                <a:path w="1821180" h="2826385">
                  <a:moveTo>
                    <a:pt x="1324242" y="508534"/>
                  </a:moveTo>
                  <a:lnTo>
                    <a:pt x="1322768" y="508517"/>
                  </a:lnTo>
                  <a:lnTo>
                    <a:pt x="1320065" y="508702"/>
                  </a:lnTo>
                  <a:lnTo>
                    <a:pt x="1319556" y="505735"/>
                  </a:lnTo>
                  <a:lnTo>
                    <a:pt x="1319528" y="502952"/>
                  </a:lnTo>
                  <a:lnTo>
                    <a:pt x="1319372" y="500193"/>
                  </a:lnTo>
                  <a:lnTo>
                    <a:pt x="1324271" y="500171"/>
                  </a:lnTo>
                  <a:lnTo>
                    <a:pt x="1324242" y="508534"/>
                  </a:lnTo>
                  <a:close/>
                </a:path>
                <a:path w="1821180" h="2826385">
                  <a:moveTo>
                    <a:pt x="1341477" y="518263"/>
                  </a:moveTo>
                  <a:lnTo>
                    <a:pt x="1337460" y="517967"/>
                  </a:lnTo>
                  <a:lnTo>
                    <a:pt x="1337651" y="515219"/>
                  </a:lnTo>
                  <a:lnTo>
                    <a:pt x="1337749" y="512453"/>
                  </a:lnTo>
                  <a:lnTo>
                    <a:pt x="1338249" y="509536"/>
                  </a:lnTo>
                  <a:lnTo>
                    <a:pt x="1340789" y="509746"/>
                  </a:lnTo>
                  <a:lnTo>
                    <a:pt x="1342169" y="509761"/>
                  </a:lnTo>
                  <a:lnTo>
                    <a:pt x="1341477" y="518263"/>
                  </a:lnTo>
                  <a:close/>
                </a:path>
                <a:path w="1821180" h="2826385">
                  <a:moveTo>
                    <a:pt x="1679806" y="1775662"/>
                  </a:moveTo>
                  <a:lnTo>
                    <a:pt x="1677074" y="1774681"/>
                  </a:lnTo>
                  <a:lnTo>
                    <a:pt x="1679775" y="1765332"/>
                  </a:lnTo>
                  <a:lnTo>
                    <a:pt x="1685686" y="1769071"/>
                  </a:lnTo>
                  <a:lnTo>
                    <a:pt x="1679806" y="1775662"/>
                  </a:lnTo>
                  <a:close/>
                </a:path>
                <a:path w="1821180" h="2826385">
                  <a:moveTo>
                    <a:pt x="1688111" y="1768894"/>
                  </a:moveTo>
                  <a:lnTo>
                    <a:pt x="1685829" y="1769162"/>
                  </a:lnTo>
                  <a:lnTo>
                    <a:pt x="1685954" y="1768975"/>
                  </a:lnTo>
                  <a:lnTo>
                    <a:pt x="1688111" y="1768894"/>
                  </a:lnTo>
                  <a:close/>
                </a:path>
                <a:path w="1821180" h="2826385">
                  <a:moveTo>
                    <a:pt x="772246" y="569656"/>
                  </a:moveTo>
                  <a:lnTo>
                    <a:pt x="769653" y="568824"/>
                  </a:lnTo>
                  <a:lnTo>
                    <a:pt x="767496" y="567507"/>
                  </a:lnTo>
                  <a:lnTo>
                    <a:pt x="765804" y="564968"/>
                  </a:lnTo>
                  <a:lnTo>
                    <a:pt x="767384" y="562716"/>
                  </a:lnTo>
                  <a:lnTo>
                    <a:pt x="768001" y="561111"/>
                  </a:lnTo>
                  <a:lnTo>
                    <a:pt x="775751" y="564607"/>
                  </a:lnTo>
                  <a:lnTo>
                    <a:pt x="773733" y="567067"/>
                  </a:lnTo>
                  <a:lnTo>
                    <a:pt x="772246" y="569656"/>
                  </a:lnTo>
                  <a:close/>
                </a:path>
                <a:path w="1821180" h="2826385">
                  <a:moveTo>
                    <a:pt x="1199393" y="1852248"/>
                  </a:moveTo>
                  <a:lnTo>
                    <a:pt x="1197483" y="1848497"/>
                  </a:lnTo>
                  <a:lnTo>
                    <a:pt x="1205213" y="1844082"/>
                  </a:lnTo>
                  <a:lnTo>
                    <a:pt x="1205984" y="1845429"/>
                  </a:lnTo>
                  <a:lnTo>
                    <a:pt x="1206756" y="1846561"/>
                  </a:lnTo>
                  <a:lnTo>
                    <a:pt x="1204289" y="1848585"/>
                  </a:lnTo>
                  <a:lnTo>
                    <a:pt x="1199393" y="1852248"/>
                  </a:lnTo>
                  <a:close/>
                </a:path>
                <a:path w="1821180" h="2826385">
                  <a:moveTo>
                    <a:pt x="1730212" y="866707"/>
                  </a:moveTo>
                  <a:lnTo>
                    <a:pt x="1727203" y="867586"/>
                  </a:lnTo>
                  <a:lnTo>
                    <a:pt x="1723329" y="859713"/>
                  </a:lnTo>
                  <a:lnTo>
                    <a:pt x="1733234" y="859630"/>
                  </a:lnTo>
                  <a:lnTo>
                    <a:pt x="1730212" y="866707"/>
                  </a:lnTo>
                  <a:close/>
                </a:path>
                <a:path w="1821180" h="2826385">
                  <a:moveTo>
                    <a:pt x="1024756" y="1073974"/>
                  </a:moveTo>
                  <a:lnTo>
                    <a:pt x="1019776" y="1074560"/>
                  </a:lnTo>
                  <a:lnTo>
                    <a:pt x="1019679" y="1071608"/>
                  </a:lnTo>
                  <a:lnTo>
                    <a:pt x="1019530" y="1068648"/>
                  </a:lnTo>
                  <a:lnTo>
                    <a:pt x="1019627" y="1065562"/>
                  </a:lnTo>
                  <a:lnTo>
                    <a:pt x="1022670" y="1065213"/>
                  </a:lnTo>
                  <a:lnTo>
                    <a:pt x="1023573" y="1068229"/>
                  </a:lnTo>
                  <a:lnTo>
                    <a:pt x="1024130" y="1071114"/>
                  </a:lnTo>
                  <a:lnTo>
                    <a:pt x="1024756" y="1073974"/>
                  </a:lnTo>
                  <a:close/>
                </a:path>
                <a:path w="1821180" h="2826385">
                  <a:moveTo>
                    <a:pt x="561721" y="1886479"/>
                  </a:moveTo>
                  <a:lnTo>
                    <a:pt x="560914" y="1885744"/>
                  </a:lnTo>
                  <a:lnTo>
                    <a:pt x="559535" y="1885080"/>
                  </a:lnTo>
                  <a:lnTo>
                    <a:pt x="559273" y="1882973"/>
                  </a:lnTo>
                  <a:lnTo>
                    <a:pt x="559976" y="1881586"/>
                  </a:lnTo>
                  <a:lnTo>
                    <a:pt x="560685" y="1878793"/>
                  </a:lnTo>
                  <a:lnTo>
                    <a:pt x="562443" y="1881080"/>
                  </a:lnTo>
                  <a:lnTo>
                    <a:pt x="563892" y="1882154"/>
                  </a:lnTo>
                  <a:lnTo>
                    <a:pt x="564018" y="1884318"/>
                  </a:lnTo>
                  <a:lnTo>
                    <a:pt x="562527" y="1885419"/>
                  </a:lnTo>
                  <a:lnTo>
                    <a:pt x="561721" y="1886479"/>
                  </a:lnTo>
                  <a:close/>
                </a:path>
                <a:path w="1821180" h="2826385">
                  <a:moveTo>
                    <a:pt x="1324473" y="2496551"/>
                  </a:moveTo>
                  <a:lnTo>
                    <a:pt x="1315668" y="2491669"/>
                  </a:lnTo>
                  <a:lnTo>
                    <a:pt x="1317078" y="2489165"/>
                  </a:lnTo>
                  <a:lnTo>
                    <a:pt x="1325943" y="2493933"/>
                  </a:lnTo>
                  <a:lnTo>
                    <a:pt x="1324473" y="2496551"/>
                  </a:lnTo>
                  <a:close/>
                </a:path>
                <a:path w="1821180" h="2826385">
                  <a:moveTo>
                    <a:pt x="1305634" y="2144876"/>
                  </a:moveTo>
                  <a:lnTo>
                    <a:pt x="1303739" y="2143494"/>
                  </a:lnTo>
                  <a:lnTo>
                    <a:pt x="1301535" y="2142479"/>
                  </a:lnTo>
                  <a:lnTo>
                    <a:pt x="1301906" y="2140193"/>
                  </a:lnTo>
                  <a:lnTo>
                    <a:pt x="1302983" y="2138500"/>
                  </a:lnTo>
                  <a:lnTo>
                    <a:pt x="1304533" y="2136992"/>
                  </a:lnTo>
                  <a:lnTo>
                    <a:pt x="1307619" y="2138458"/>
                  </a:lnTo>
                  <a:lnTo>
                    <a:pt x="1307565" y="2140737"/>
                  </a:lnTo>
                  <a:lnTo>
                    <a:pt x="1306562" y="2142396"/>
                  </a:lnTo>
                  <a:lnTo>
                    <a:pt x="1305634" y="2144876"/>
                  </a:lnTo>
                  <a:close/>
                </a:path>
                <a:path w="1821180" h="2826385">
                  <a:moveTo>
                    <a:pt x="750213" y="2211603"/>
                  </a:moveTo>
                  <a:lnTo>
                    <a:pt x="745050" y="2208506"/>
                  </a:lnTo>
                  <a:lnTo>
                    <a:pt x="750764" y="2202574"/>
                  </a:lnTo>
                  <a:lnTo>
                    <a:pt x="753891" y="2204311"/>
                  </a:lnTo>
                  <a:lnTo>
                    <a:pt x="750213" y="2211603"/>
                  </a:lnTo>
                  <a:close/>
                </a:path>
                <a:path w="1821180" h="2826385">
                  <a:moveTo>
                    <a:pt x="825068" y="2546425"/>
                  </a:moveTo>
                  <a:lnTo>
                    <a:pt x="822267" y="2544507"/>
                  </a:lnTo>
                  <a:lnTo>
                    <a:pt x="822648" y="2542246"/>
                  </a:lnTo>
                  <a:lnTo>
                    <a:pt x="823901" y="2540767"/>
                  </a:lnTo>
                  <a:lnTo>
                    <a:pt x="825255" y="2538340"/>
                  </a:lnTo>
                  <a:lnTo>
                    <a:pt x="826947" y="2540088"/>
                  </a:lnTo>
                  <a:lnTo>
                    <a:pt x="828933" y="2541467"/>
                  </a:lnTo>
                  <a:lnTo>
                    <a:pt x="828150" y="2543659"/>
                  </a:lnTo>
                  <a:lnTo>
                    <a:pt x="826805" y="2545142"/>
                  </a:lnTo>
                  <a:lnTo>
                    <a:pt x="825068" y="2546425"/>
                  </a:lnTo>
                  <a:close/>
                </a:path>
                <a:path w="1821180" h="2826385">
                  <a:moveTo>
                    <a:pt x="1770181" y="991737"/>
                  </a:moveTo>
                  <a:lnTo>
                    <a:pt x="1767880" y="989268"/>
                  </a:lnTo>
                  <a:lnTo>
                    <a:pt x="1774246" y="982595"/>
                  </a:lnTo>
                  <a:lnTo>
                    <a:pt x="1777415" y="985634"/>
                  </a:lnTo>
                  <a:lnTo>
                    <a:pt x="1770181" y="991737"/>
                  </a:lnTo>
                  <a:close/>
                </a:path>
                <a:path w="1821180" h="2826385">
                  <a:moveTo>
                    <a:pt x="1225438" y="2732812"/>
                  </a:moveTo>
                  <a:lnTo>
                    <a:pt x="1223756" y="2730441"/>
                  </a:lnTo>
                  <a:lnTo>
                    <a:pt x="1222321" y="2728122"/>
                  </a:lnTo>
                  <a:lnTo>
                    <a:pt x="1220859" y="2725827"/>
                  </a:lnTo>
                  <a:lnTo>
                    <a:pt x="1224699" y="2724056"/>
                  </a:lnTo>
                  <a:lnTo>
                    <a:pt x="1228045" y="2731708"/>
                  </a:lnTo>
                  <a:lnTo>
                    <a:pt x="1226589" y="2732233"/>
                  </a:lnTo>
                  <a:lnTo>
                    <a:pt x="1225438" y="2732812"/>
                  </a:lnTo>
                  <a:close/>
                </a:path>
                <a:path w="1821180" h="2826385">
                  <a:moveTo>
                    <a:pt x="951828" y="2549094"/>
                  </a:moveTo>
                  <a:lnTo>
                    <a:pt x="945641" y="2545704"/>
                  </a:lnTo>
                  <a:lnTo>
                    <a:pt x="946210" y="2544736"/>
                  </a:lnTo>
                  <a:lnTo>
                    <a:pt x="947056" y="2542856"/>
                  </a:lnTo>
                  <a:lnTo>
                    <a:pt x="949507" y="2543589"/>
                  </a:lnTo>
                  <a:lnTo>
                    <a:pt x="951590" y="2544605"/>
                  </a:lnTo>
                  <a:lnTo>
                    <a:pt x="953706" y="2545516"/>
                  </a:lnTo>
                  <a:lnTo>
                    <a:pt x="951828" y="2549094"/>
                  </a:lnTo>
                  <a:close/>
                </a:path>
                <a:path w="1821180" h="2826385">
                  <a:moveTo>
                    <a:pt x="1674124" y="2375937"/>
                  </a:moveTo>
                  <a:lnTo>
                    <a:pt x="1670095" y="2376159"/>
                  </a:lnTo>
                  <a:lnTo>
                    <a:pt x="1670018" y="2367442"/>
                  </a:lnTo>
                  <a:lnTo>
                    <a:pt x="1673640" y="2367254"/>
                  </a:lnTo>
                  <a:lnTo>
                    <a:pt x="1674124" y="2375937"/>
                  </a:lnTo>
                  <a:close/>
                </a:path>
                <a:path w="1821180" h="2826385">
                  <a:moveTo>
                    <a:pt x="1466155" y="744523"/>
                  </a:moveTo>
                  <a:lnTo>
                    <a:pt x="1463858" y="742736"/>
                  </a:lnTo>
                  <a:lnTo>
                    <a:pt x="1461401" y="741692"/>
                  </a:lnTo>
                  <a:lnTo>
                    <a:pt x="1461369" y="739195"/>
                  </a:lnTo>
                  <a:lnTo>
                    <a:pt x="1463036" y="737360"/>
                  </a:lnTo>
                  <a:lnTo>
                    <a:pt x="1465042" y="736151"/>
                  </a:lnTo>
                  <a:lnTo>
                    <a:pt x="1467766" y="737720"/>
                  </a:lnTo>
                  <a:lnTo>
                    <a:pt x="1468187" y="740148"/>
                  </a:lnTo>
                  <a:lnTo>
                    <a:pt x="1467057" y="741852"/>
                  </a:lnTo>
                  <a:lnTo>
                    <a:pt x="1466155" y="744523"/>
                  </a:lnTo>
                  <a:close/>
                </a:path>
                <a:path w="1821180" h="2826385">
                  <a:moveTo>
                    <a:pt x="1803334" y="2482935"/>
                  </a:moveTo>
                  <a:lnTo>
                    <a:pt x="1799722" y="2482200"/>
                  </a:lnTo>
                  <a:lnTo>
                    <a:pt x="1801493" y="2472624"/>
                  </a:lnTo>
                  <a:lnTo>
                    <a:pt x="1805391" y="2473911"/>
                  </a:lnTo>
                  <a:lnTo>
                    <a:pt x="1803334" y="2482935"/>
                  </a:lnTo>
                  <a:close/>
                </a:path>
                <a:path w="1821180" h="2826385">
                  <a:moveTo>
                    <a:pt x="1469683" y="2734037"/>
                  </a:moveTo>
                  <a:lnTo>
                    <a:pt x="1465549" y="2735052"/>
                  </a:lnTo>
                  <a:lnTo>
                    <a:pt x="1463511" y="2727827"/>
                  </a:lnTo>
                  <a:lnTo>
                    <a:pt x="1465067" y="2727343"/>
                  </a:lnTo>
                  <a:lnTo>
                    <a:pt x="1466383" y="2726868"/>
                  </a:lnTo>
                  <a:lnTo>
                    <a:pt x="1467588" y="2729256"/>
                  </a:lnTo>
                  <a:lnTo>
                    <a:pt x="1468618" y="2731656"/>
                  </a:lnTo>
                  <a:lnTo>
                    <a:pt x="1469683" y="2734037"/>
                  </a:lnTo>
                  <a:close/>
                </a:path>
                <a:path w="1821180" h="2826385">
                  <a:moveTo>
                    <a:pt x="1466383" y="2726868"/>
                  </a:moveTo>
                  <a:lnTo>
                    <a:pt x="1465067" y="2727343"/>
                  </a:lnTo>
                  <a:lnTo>
                    <a:pt x="1466362" y="2726826"/>
                  </a:lnTo>
                  <a:close/>
                </a:path>
                <a:path w="1821180" h="2826385">
                  <a:moveTo>
                    <a:pt x="1332858" y="2560196"/>
                  </a:moveTo>
                  <a:lnTo>
                    <a:pt x="1329262" y="2559705"/>
                  </a:lnTo>
                  <a:lnTo>
                    <a:pt x="1329828" y="2551426"/>
                  </a:lnTo>
                  <a:lnTo>
                    <a:pt x="1334481" y="2551984"/>
                  </a:lnTo>
                  <a:lnTo>
                    <a:pt x="1332858" y="2560196"/>
                  </a:lnTo>
                  <a:close/>
                </a:path>
                <a:path w="1821180" h="2826385">
                  <a:moveTo>
                    <a:pt x="1666324" y="729414"/>
                  </a:moveTo>
                  <a:lnTo>
                    <a:pt x="1658561" y="723870"/>
                  </a:lnTo>
                  <a:lnTo>
                    <a:pt x="1661336" y="720410"/>
                  </a:lnTo>
                  <a:lnTo>
                    <a:pt x="1668610" y="726315"/>
                  </a:lnTo>
                  <a:lnTo>
                    <a:pt x="1666324" y="729414"/>
                  </a:lnTo>
                  <a:close/>
                </a:path>
                <a:path w="1821180" h="2826385">
                  <a:moveTo>
                    <a:pt x="940309" y="873303"/>
                  </a:moveTo>
                  <a:lnTo>
                    <a:pt x="938418" y="872147"/>
                  </a:lnTo>
                  <a:lnTo>
                    <a:pt x="936179" y="871331"/>
                  </a:lnTo>
                  <a:lnTo>
                    <a:pt x="936381" y="869148"/>
                  </a:lnTo>
                  <a:lnTo>
                    <a:pt x="937548" y="867665"/>
                  </a:lnTo>
                  <a:lnTo>
                    <a:pt x="938301" y="866160"/>
                  </a:lnTo>
                  <a:lnTo>
                    <a:pt x="939557" y="866947"/>
                  </a:lnTo>
                  <a:lnTo>
                    <a:pt x="941417" y="867473"/>
                  </a:lnTo>
                  <a:lnTo>
                    <a:pt x="942253" y="869573"/>
                  </a:lnTo>
                  <a:lnTo>
                    <a:pt x="941077" y="871188"/>
                  </a:lnTo>
                  <a:lnTo>
                    <a:pt x="940309" y="873303"/>
                  </a:lnTo>
                  <a:close/>
                </a:path>
                <a:path w="1821180" h="2826385">
                  <a:moveTo>
                    <a:pt x="1608309" y="641841"/>
                  </a:moveTo>
                  <a:lnTo>
                    <a:pt x="1602585" y="633972"/>
                  </a:lnTo>
                  <a:lnTo>
                    <a:pt x="1613056" y="636799"/>
                  </a:lnTo>
                  <a:lnTo>
                    <a:pt x="1608309" y="641841"/>
                  </a:lnTo>
                  <a:close/>
                </a:path>
                <a:path w="1821180" h="2826385">
                  <a:moveTo>
                    <a:pt x="1381670" y="491257"/>
                  </a:moveTo>
                  <a:lnTo>
                    <a:pt x="1376175" y="484831"/>
                  </a:lnTo>
                  <a:lnTo>
                    <a:pt x="1379699" y="482539"/>
                  </a:lnTo>
                  <a:lnTo>
                    <a:pt x="1384190" y="489278"/>
                  </a:lnTo>
                  <a:lnTo>
                    <a:pt x="1381670" y="491257"/>
                  </a:lnTo>
                  <a:close/>
                </a:path>
                <a:path w="1821180" h="2826385">
                  <a:moveTo>
                    <a:pt x="1685538" y="640294"/>
                  </a:moveTo>
                  <a:lnTo>
                    <a:pt x="1679269" y="633085"/>
                  </a:lnTo>
                  <a:lnTo>
                    <a:pt x="1682035" y="630390"/>
                  </a:lnTo>
                  <a:lnTo>
                    <a:pt x="1688929" y="636982"/>
                  </a:lnTo>
                  <a:lnTo>
                    <a:pt x="1685538" y="640294"/>
                  </a:lnTo>
                  <a:close/>
                </a:path>
                <a:path w="1821180" h="2826385">
                  <a:moveTo>
                    <a:pt x="972072" y="972240"/>
                  </a:moveTo>
                  <a:lnTo>
                    <a:pt x="969894" y="968772"/>
                  </a:lnTo>
                  <a:lnTo>
                    <a:pt x="976671" y="964401"/>
                  </a:lnTo>
                  <a:lnTo>
                    <a:pt x="978579" y="966906"/>
                  </a:lnTo>
                  <a:lnTo>
                    <a:pt x="972072" y="972240"/>
                  </a:lnTo>
                  <a:close/>
                </a:path>
                <a:path w="1821180" h="2826385">
                  <a:moveTo>
                    <a:pt x="1467838" y="2470258"/>
                  </a:moveTo>
                  <a:lnTo>
                    <a:pt x="1460968" y="2467721"/>
                  </a:lnTo>
                  <a:lnTo>
                    <a:pt x="1466995" y="2460364"/>
                  </a:lnTo>
                  <a:lnTo>
                    <a:pt x="1467838" y="2470258"/>
                  </a:lnTo>
                  <a:close/>
                </a:path>
                <a:path w="1821180" h="2826385">
                  <a:moveTo>
                    <a:pt x="1064166" y="1790582"/>
                  </a:moveTo>
                  <a:lnTo>
                    <a:pt x="1056145" y="1786158"/>
                  </a:lnTo>
                  <a:lnTo>
                    <a:pt x="1058865" y="1781520"/>
                  </a:lnTo>
                  <a:lnTo>
                    <a:pt x="1066914" y="1785863"/>
                  </a:lnTo>
                  <a:lnTo>
                    <a:pt x="1064166" y="1790582"/>
                  </a:lnTo>
                  <a:close/>
                </a:path>
                <a:path w="1821180" h="2826385">
                  <a:moveTo>
                    <a:pt x="1457296" y="834410"/>
                  </a:moveTo>
                  <a:lnTo>
                    <a:pt x="1454751" y="834601"/>
                  </a:lnTo>
                  <a:lnTo>
                    <a:pt x="1453189" y="832899"/>
                  </a:lnTo>
                  <a:lnTo>
                    <a:pt x="1451687" y="831973"/>
                  </a:lnTo>
                  <a:lnTo>
                    <a:pt x="1452459" y="830739"/>
                  </a:lnTo>
                  <a:lnTo>
                    <a:pt x="1453031" y="828730"/>
                  </a:lnTo>
                  <a:lnTo>
                    <a:pt x="1455484" y="828087"/>
                  </a:lnTo>
                  <a:lnTo>
                    <a:pt x="1457247" y="829025"/>
                  </a:lnTo>
                  <a:lnTo>
                    <a:pt x="1460118" y="829699"/>
                  </a:lnTo>
                  <a:lnTo>
                    <a:pt x="1458249" y="832099"/>
                  </a:lnTo>
                  <a:lnTo>
                    <a:pt x="1457296" y="834410"/>
                  </a:lnTo>
                  <a:close/>
                </a:path>
                <a:path w="1821180" h="2826385">
                  <a:moveTo>
                    <a:pt x="1238297" y="2566451"/>
                  </a:moveTo>
                  <a:lnTo>
                    <a:pt x="1232632" y="2559930"/>
                  </a:lnTo>
                  <a:lnTo>
                    <a:pt x="1235422" y="2557319"/>
                  </a:lnTo>
                  <a:lnTo>
                    <a:pt x="1241054" y="2564103"/>
                  </a:lnTo>
                  <a:lnTo>
                    <a:pt x="1238297" y="2566451"/>
                  </a:lnTo>
                  <a:close/>
                </a:path>
                <a:path w="1821180" h="2826385">
                  <a:moveTo>
                    <a:pt x="1769180" y="1380712"/>
                  </a:moveTo>
                  <a:lnTo>
                    <a:pt x="1761920" y="1378358"/>
                  </a:lnTo>
                  <a:lnTo>
                    <a:pt x="1762990" y="1374672"/>
                  </a:lnTo>
                  <a:lnTo>
                    <a:pt x="1765407" y="1375311"/>
                  </a:lnTo>
                  <a:lnTo>
                    <a:pt x="1767848" y="1375876"/>
                  </a:lnTo>
                  <a:lnTo>
                    <a:pt x="1770323" y="1376815"/>
                  </a:lnTo>
                  <a:lnTo>
                    <a:pt x="1769532" y="1379338"/>
                  </a:lnTo>
                  <a:lnTo>
                    <a:pt x="1769180" y="1380712"/>
                  </a:lnTo>
                  <a:close/>
                </a:path>
                <a:path w="1821180" h="2826385">
                  <a:moveTo>
                    <a:pt x="1293602" y="1472472"/>
                  </a:moveTo>
                  <a:lnTo>
                    <a:pt x="1289643" y="1472119"/>
                  </a:lnTo>
                  <a:lnTo>
                    <a:pt x="1290483" y="1463634"/>
                  </a:lnTo>
                  <a:lnTo>
                    <a:pt x="1293606" y="1463662"/>
                  </a:lnTo>
                  <a:lnTo>
                    <a:pt x="1293602" y="1472472"/>
                  </a:lnTo>
                  <a:close/>
                </a:path>
                <a:path w="1821180" h="2826385">
                  <a:moveTo>
                    <a:pt x="728817" y="2314531"/>
                  </a:moveTo>
                  <a:lnTo>
                    <a:pt x="726977" y="2311347"/>
                  </a:lnTo>
                  <a:lnTo>
                    <a:pt x="734698" y="2307028"/>
                  </a:lnTo>
                  <a:lnTo>
                    <a:pt x="736414" y="2309965"/>
                  </a:lnTo>
                  <a:lnTo>
                    <a:pt x="728817" y="2314531"/>
                  </a:lnTo>
                  <a:close/>
                </a:path>
                <a:path w="1821180" h="2826385">
                  <a:moveTo>
                    <a:pt x="1794256" y="1301164"/>
                  </a:moveTo>
                  <a:lnTo>
                    <a:pt x="1791240" y="1300207"/>
                  </a:lnTo>
                  <a:lnTo>
                    <a:pt x="1793393" y="1293522"/>
                  </a:lnTo>
                  <a:lnTo>
                    <a:pt x="1796377" y="1294469"/>
                  </a:lnTo>
                  <a:lnTo>
                    <a:pt x="1794256" y="1301164"/>
                  </a:lnTo>
                  <a:close/>
                </a:path>
                <a:path w="1821180" h="2826385">
                  <a:moveTo>
                    <a:pt x="1327261" y="2229291"/>
                  </a:moveTo>
                  <a:lnTo>
                    <a:pt x="1323738" y="2227697"/>
                  </a:lnTo>
                  <a:lnTo>
                    <a:pt x="1327550" y="2218960"/>
                  </a:lnTo>
                  <a:lnTo>
                    <a:pt x="1331382" y="2220698"/>
                  </a:lnTo>
                  <a:lnTo>
                    <a:pt x="1327261" y="2229291"/>
                  </a:lnTo>
                  <a:close/>
                </a:path>
                <a:path w="1821180" h="2826385">
                  <a:moveTo>
                    <a:pt x="1662627" y="2154483"/>
                  </a:moveTo>
                  <a:lnTo>
                    <a:pt x="1664944" y="2144660"/>
                  </a:lnTo>
                  <a:lnTo>
                    <a:pt x="1670489" y="2150356"/>
                  </a:lnTo>
                  <a:lnTo>
                    <a:pt x="1662627" y="2154483"/>
                  </a:lnTo>
                  <a:close/>
                </a:path>
                <a:path w="1821180" h="2826385">
                  <a:moveTo>
                    <a:pt x="1621220" y="1533809"/>
                  </a:moveTo>
                  <a:lnTo>
                    <a:pt x="1614468" y="1523881"/>
                  </a:lnTo>
                  <a:lnTo>
                    <a:pt x="1618404" y="1522061"/>
                  </a:lnTo>
                  <a:lnTo>
                    <a:pt x="1624644" y="1531575"/>
                  </a:lnTo>
                  <a:lnTo>
                    <a:pt x="1621220" y="1533809"/>
                  </a:lnTo>
                  <a:close/>
                </a:path>
                <a:path w="1821180" h="2826385">
                  <a:moveTo>
                    <a:pt x="1753798" y="1448145"/>
                  </a:moveTo>
                  <a:lnTo>
                    <a:pt x="1750101" y="1437172"/>
                  </a:lnTo>
                  <a:lnTo>
                    <a:pt x="1753081" y="1436017"/>
                  </a:lnTo>
                  <a:lnTo>
                    <a:pt x="1757674" y="1446611"/>
                  </a:lnTo>
                  <a:lnTo>
                    <a:pt x="1753798" y="1448145"/>
                  </a:lnTo>
                  <a:close/>
                </a:path>
                <a:path w="1821180" h="2826385">
                  <a:moveTo>
                    <a:pt x="1748085" y="2108011"/>
                  </a:moveTo>
                  <a:lnTo>
                    <a:pt x="1745639" y="2108416"/>
                  </a:lnTo>
                  <a:lnTo>
                    <a:pt x="1743318" y="2097801"/>
                  </a:lnTo>
                  <a:lnTo>
                    <a:pt x="1746883" y="2097377"/>
                  </a:lnTo>
                  <a:lnTo>
                    <a:pt x="1748085" y="2108011"/>
                  </a:lnTo>
                  <a:close/>
                </a:path>
                <a:path w="1821180" h="2826385">
                  <a:moveTo>
                    <a:pt x="426355" y="1728838"/>
                  </a:moveTo>
                  <a:lnTo>
                    <a:pt x="425457" y="1726647"/>
                  </a:lnTo>
                  <a:lnTo>
                    <a:pt x="424441" y="1724483"/>
                  </a:lnTo>
                  <a:lnTo>
                    <a:pt x="423711" y="1721889"/>
                  </a:lnTo>
                  <a:lnTo>
                    <a:pt x="425430" y="1721047"/>
                  </a:lnTo>
                  <a:lnTo>
                    <a:pt x="426316" y="1720443"/>
                  </a:lnTo>
                  <a:lnTo>
                    <a:pt x="430113" y="1727175"/>
                  </a:lnTo>
                  <a:lnTo>
                    <a:pt x="426355" y="1728838"/>
                  </a:lnTo>
                  <a:close/>
                </a:path>
                <a:path w="1821180" h="2826385">
                  <a:moveTo>
                    <a:pt x="1788905" y="1126517"/>
                  </a:moveTo>
                  <a:lnTo>
                    <a:pt x="1782743" y="1117594"/>
                  </a:lnTo>
                  <a:lnTo>
                    <a:pt x="1792937" y="1117186"/>
                  </a:lnTo>
                  <a:lnTo>
                    <a:pt x="1793040" y="1117334"/>
                  </a:lnTo>
                  <a:lnTo>
                    <a:pt x="1788905" y="1126517"/>
                  </a:lnTo>
                  <a:close/>
                </a:path>
                <a:path w="1821180" h="2826385">
                  <a:moveTo>
                    <a:pt x="1594138" y="1150102"/>
                  </a:moveTo>
                  <a:lnTo>
                    <a:pt x="1592442" y="1148619"/>
                  </a:lnTo>
                  <a:lnTo>
                    <a:pt x="1590598" y="1147752"/>
                  </a:lnTo>
                  <a:lnTo>
                    <a:pt x="1590239" y="1145473"/>
                  </a:lnTo>
                  <a:lnTo>
                    <a:pt x="1591696" y="1144064"/>
                  </a:lnTo>
                  <a:lnTo>
                    <a:pt x="1592437" y="1142763"/>
                  </a:lnTo>
                  <a:lnTo>
                    <a:pt x="1593897" y="1143711"/>
                  </a:lnTo>
                  <a:lnTo>
                    <a:pt x="1595691" y="1144418"/>
                  </a:lnTo>
                  <a:lnTo>
                    <a:pt x="1596985" y="1146210"/>
                  </a:lnTo>
                  <a:lnTo>
                    <a:pt x="1595300" y="1148151"/>
                  </a:lnTo>
                  <a:lnTo>
                    <a:pt x="1594138" y="1150102"/>
                  </a:lnTo>
                  <a:close/>
                </a:path>
                <a:path w="1821180" h="2826385">
                  <a:moveTo>
                    <a:pt x="804536" y="2507910"/>
                  </a:moveTo>
                  <a:lnTo>
                    <a:pt x="795971" y="2499157"/>
                  </a:lnTo>
                  <a:lnTo>
                    <a:pt x="804622" y="2500154"/>
                  </a:lnTo>
                  <a:lnTo>
                    <a:pt x="804536" y="2507910"/>
                  </a:lnTo>
                  <a:close/>
                </a:path>
                <a:path w="1821180" h="2826385">
                  <a:moveTo>
                    <a:pt x="1773043" y="2294062"/>
                  </a:moveTo>
                  <a:lnTo>
                    <a:pt x="1771517" y="2292282"/>
                  </a:lnTo>
                  <a:lnTo>
                    <a:pt x="1770386" y="2291436"/>
                  </a:lnTo>
                  <a:lnTo>
                    <a:pt x="1771510" y="2290012"/>
                  </a:lnTo>
                  <a:lnTo>
                    <a:pt x="1772399" y="2288173"/>
                  </a:lnTo>
                  <a:lnTo>
                    <a:pt x="1774549" y="2286948"/>
                  </a:lnTo>
                  <a:lnTo>
                    <a:pt x="1776335" y="2288484"/>
                  </a:lnTo>
                  <a:lnTo>
                    <a:pt x="1778506" y="2289603"/>
                  </a:lnTo>
                  <a:lnTo>
                    <a:pt x="1776461" y="2291496"/>
                  </a:lnTo>
                  <a:lnTo>
                    <a:pt x="1775291" y="2293129"/>
                  </a:lnTo>
                  <a:lnTo>
                    <a:pt x="1773043" y="2294062"/>
                  </a:lnTo>
                  <a:close/>
                </a:path>
                <a:path w="1821180" h="2826385">
                  <a:moveTo>
                    <a:pt x="1751717" y="1102886"/>
                  </a:moveTo>
                  <a:lnTo>
                    <a:pt x="1749118" y="1102100"/>
                  </a:lnTo>
                  <a:lnTo>
                    <a:pt x="1747690" y="1101774"/>
                  </a:lnTo>
                  <a:lnTo>
                    <a:pt x="1750616" y="1093185"/>
                  </a:lnTo>
                  <a:lnTo>
                    <a:pt x="1754367" y="1094362"/>
                  </a:lnTo>
                  <a:lnTo>
                    <a:pt x="1753574" y="1097156"/>
                  </a:lnTo>
                  <a:lnTo>
                    <a:pt x="1752866" y="1099992"/>
                  </a:lnTo>
                  <a:lnTo>
                    <a:pt x="1751717" y="1102886"/>
                  </a:lnTo>
                  <a:close/>
                </a:path>
                <a:path w="1821180" h="2826385">
                  <a:moveTo>
                    <a:pt x="1554122" y="1142708"/>
                  </a:moveTo>
                  <a:lnTo>
                    <a:pt x="1551542" y="1142841"/>
                  </a:lnTo>
                  <a:lnTo>
                    <a:pt x="1549569" y="1141836"/>
                  </a:lnTo>
                  <a:lnTo>
                    <a:pt x="1548917" y="1139912"/>
                  </a:lnTo>
                  <a:lnTo>
                    <a:pt x="1549951" y="1137921"/>
                  </a:lnTo>
                  <a:lnTo>
                    <a:pt x="1551665" y="1136868"/>
                  </a:lnTo>
                  <a:lnTo>
                    <a:pt x="1553315" y="1137947"/>
                  </a:lnTo>
                  <a:lnTo>
                    <a:pt x="1554543" y="1138351"/>
                  </a:lnTo>
                  <a:lnTo>
                    <a:pt x="1556790" y="1140748"/>
                  </a:lnTo>
                  <a:lnTo>
                    <a:pt x="1555444" y="1141476"/>
                  </a:lnTo>
                  <a:lnTo>
                    <a:pt x="1554122" y="1142708"/>
                  </a:lnTo>
                  <a:close/>
                </a:path>
                <a:path w="1821180" h="2826385">
                  <a:moveTo>
                    <a:pt x="1576765" y="1110213"/>
                  </a:moveTo>
                  <a:lnTo>
                    <a:pt x="1573496" y="1110666"/>
                  </a:lnTo>
                  <a:lnTo>
                    <a:pt x="1572129" y="1102657"/>
                  </a:lnTo>
                  <a:lnTo>
                    <a:pt x="1576259" y="1102221"/>
                  </a:lnTo>
                  <a:lnTo>
                    <a:pt x="1576765" y="1110213"/>
                  </a:lnTo>
                  <a:close/>
                </a:path>
                <a:path w="1821180" h="2826385">
                  <a:moveTo>
                    <a:pt x="1774709" y="1065340"/>
                  </a:moveTo>
                  <a:lnTo>
                    <a:pt x="1771951" y="1065295"/>
                  </a:lnTo>
                  <a:lnTo>
                    <a:pt x="1770443" y="1065419"/>
                  </a:lnTo>
                  <a:lnTo>
                    <a:pt x="1770248" y="1057735"/>
                  </a:lnTo>
                  <a:lnTo>
                    <a:pt x="1774880" y="1057425"/>
                  </a:lnTo>
                  <a:lnTo>
                    <a:pt x="1774907" y="1059966"/>
                  </a:lnTo>
                  <a:lnTo>
                    <a:pt x="1775097" y="1062527"/>
                  </a:lnTo>
                  <a:lnTo>
                    <a:pt x="1774709" y="1065340"/>
                  </a:lnTo>
                  <a:close/>
                </a:path>
                <a:path w="1821180" h="2826385">
                  <a:moveTo>
                    <a:pt x="807687" y="2535466"/>
                  </a:moveTo>
                  <a:lnTo>
                    <a:pt x="803800" y="2527005"/>
                  </a:lnTo>
                  <a:lnTo>
                    <a:pt x="812455" y="2521444"/>
                  </a:lnTo>
                  <a:lnTo>
                    <a:pt x="807687" y="2535466"/>
                  </a:lnTo>
                  <a:close/>
                </a:path>
                <a:path w="1821180" h="2826385">
                  <a:moveTo>
                    <a:pt x="1771705" y="1077934"/>
                  </a:moveTo>
                  <a:lnTo>
                    <a:pt x="1767589" y="1075607"/>
                  </a:lnTo>
                  <a:lnTo>
                    <a:pt x="1768989" y="1074039"/>
                  </a:lnTo>
                  <a:lnTo>
                    <a:pt x="1771705" y="1077934"/>
                  </a:lnTo>
                  <a:close/>
                </a:path>
                <a:path w="1821180" h="2826385">
                  <a:moveTo>
                    <a:pt x="1772329" y="1078478"/>
                  </a:moveTo>
                  <a:lnTo>
                    <a:pt x="1772064" y="1078453"/>
                  </a:lnTo>
                  <a:lnTo>
                    <a:pt x="1771705" y="1077934"/>
                  </a:lnTo>
                  <a:lnTo>
                    <a:pt x="1772217" y="1078227"/>
                  </a:lnTo>
                  <a:lnTo>
                    <a:pt x="1772329" y="1078478"/>
                  </a:lnTo>
                  <a:close/>
                </a:path>
                <a:path w="1821180" h="2826385">
                  <a:moveTo>
                    <a:pt x="1774700" y="1085049"/>
                  </a:moveTo>
                  <a:lnTo>
                    <a:pt x="1772335" y="1078476"/>
                  </a:lnTo>
                  <a:lnTo>
                    <a:pt x="1784145" y="1079566"/>
                  </a:lnTo>
                  <a:lnTo>
                    <a:pt x="1783852" y="1081404"/>
                  </a:lnTo>
                  <a:lnTo>
                    <a:pt x="1779387" y="1083015"/>
                  </a:lnTo>
                  <a:lnTo>
                    <a:pt x="1774700" y="1085049"/>
                  </a:lnTo>
                  <a:close/>
                </a:path>
                <a:path w="1821180" h="2826385">
                  <a:moveTo>
                    <a:pt x="1783700" y="1082356"/>
                  </a:moveTo>
                  <a:lnTo>
                    <a:pt x="1779387" y="1083015"/>
                  </a:lnTo>
                  <a:lnTo>
                    <a:pt x="1783852" y="1081404"/>
                  </a:lnTo>
                  <a:lnTo>
                    <a:pt x="1783700" y="1082356"/>
                  </a:lnTo>
                  <a:close/>
                </a:path>
                <a:path w="1821180" h="2826385">
                  <a:moveTo>
                    <a:pt x="1551645" y="1115858"/>
                  </a:moveTo>
                  <a:lnTo>
                    <a:pt x="1543184" y="1113253"/>
                  </a:lnTo>
                  <a:lnTo>
                    <a:pt x="1545138" y="1108956"/>
                  </a:lnTo>
                  <a:lnTo>
                    <a:pt x="1547603" y="1109848"/>
                  </a:lnTo>
                  <a:lnTo>
                    <a:pt x="1550154" y="1110581"/>
                  </a:lnTo>
                  <a:lnTo>
                    <a:pt x="1552802" y="1111998"/>
                  </a:lnTo>
                  <a:lnTo>
                    <a:pt x="1551943" y="1114453"/>
                  </a:lnTo>
                  <a:lnTo>
                    <a:pt x="1551645" y="1115858"/>
                  </a:lnTo>
                  <a:close/>
                </a:path>
                <a:path w="1821180" h="2826385">
                  <a:moveTo>
                    <a:pt x="1151327" y="1679070"/>
                  </a:moveTo>
                  <a:lnTo>
                    <a:pt x="1146296" y="1671229"/>
                  </a:lnTo>
                  <a:lnTo>
                    <a:pt x="1149098" y="1669441"/>
                  </a:lnTo>
                  <a:lnTo>
                    <a:pt x="1153866" y="1677462"/>
                  </a:lnTo>
                  <a:lnTo>
                    <a:pt x="1151327" y="1679070"/>
                  </a:lnTo>
                  <a:close/>
                </a:path>
                <a:path w="1821180" h="2826385">
                  <a:moveTo>
                    <a:pt x="1423096" y="2317695"/>
                  </a:moveTo>
                  <a:lnTo>
                    <a:pt x="1420356" y="2318492"/>
                  </a:lnTo>
                  <a:lnTo>
                    <a:pt x="1417260" y="2307565"/>
                  </a:lnTo>
                  <a:lnTo>
                    <a:pt x="1420784" y="2307106"/>
                  </a:lnTo>
                  <a:lnTo>
                    <a:pt x="1423096" y="2317695"/>
                  </a:lnTo>
                  <a:close/>
                </a:path>
                <a:path w="1821180" h="2826385">
                  <a:moveTo>
                    <a:pt x="1358189" y="2175289"/>
                  </a:moveTo>
                  <a:lnTo>
                    <a:pt x="1355601" y="2174413"/>
                  </a:lnTo>
                  <a:lnTo>
                    <a:pt x="1354173" y="2174030"/>
                  </a:lnTo>
                  <a:lnTo>
                    <a:pt x="1356775" y="2166378"/>
                  </a:lnTo>
                  <a:lnTo>
                    <a:pt x="1360374" y="2168279"/>
                  </a:lnTo>
                  <a:lnTo>
                    <a:pt x="1359729" y="2170579"/>
                  </a:lnTo>
                  <a:lnTo>
                    <a:pt x="1359192" y="2172918"/>
                  </a:lnTo>
                  <a:lnTo>
                    <a:pt x="1358189" y="2175289"/>
                  </a:lnTo>
                  <a:close/>
                </a:path>
                <a:path w="1821180" h="2826385">
                  <a:moveTo>
                    <a:pt x="1366480" y="2358084"/>
                  </a:moveTo>
                  <a:lnTo>
                    <a:pt x="1363040" y="2347901"/>
                  </a:lnTo>
                  <a:lnTo>
                    <a:pt x="1366645" y="2346600"/>
                  </a:lnTo>
                  <a:lnTo>
                    <a:pt x="1370351" y="2356672"/>
                  </a:lnTo>
                  <a:lnTo>
                    <a:pt x="1366480" y="2358084"/>
                  </a:lnTo>
                  <a:close/>
                </a:path>
                <a:path w="1821180" h="2826385">
                  <a:moveTo>
                    <a:pt x="1614855" y="1204443"/>
                  </a:moveTo>
                  <a:lnTo>
                    <a:pt x="1612581" y="1204615"/>
                  </a:lnTo>
                  <a:lnTo>
                    <a:pt x="1611285" y="1203137"/>
                  </a:lnTo>
                  <a:lnTo>
                    <a:pt x="1610038" y="1202347"/>
                  </a:lnTo>
                  <a:lnTo>
                    <a:pt x="1611086" y="1201006"/>
                  </a:lnTo>
                  <a:lnTo>
                    <a:pt x="1611885" y="1199136"/>
                  </a:lnTo>
                  <a:lnTo>
                    <a:pt x="1614457" y="1197894"/>
                  </a:lnTo>
                  <a:lnTo>
                    <a:pt x="1616318" y="1198669"/>
                  </a:lnTo>
                  <a:lnTo>
                    <a:pt x="1619518" y="1199032"/>
                  </a:lnTo>
                  <a:lnTo>
                    <a:pt x="1615824" y="1202689"/>
                  </a:lnTo>
                  <a:lnTo>
                    <a:pt x="1614855" y="1204443"/>
                  </a:lnTo>
                  <a:close/>
                </a:path>
                <a:path w="1821180" h="2826385">
                  <a:moveTo>
                    <a:pt x="1731489" y="1554424"/>
                  </a:moveTo>
                  <a:lnTo>
                    <a:pt x="1728772" y="1552262"/>
                  </a:lnTo>
                  <a:lnTo>
                    <a:pt x="1729713" y="1549998"/>
                  </a:lnTo>
                  <a:lnTo>
                    <a:pt x="1730633" y="1548006"/>
                  </a:lnTo>
                  <a:lnTo>
                    <a:pt x="1732774" y="1546342"/>
                  </a:lnTo>
                  <a:lnTo>
                    <a:pt x="1735057" y="1548070"/>
                  </a:lnTo>
                  <a:lnTo>
                    <a:pt x="1737749" y="1549371"/>
                  </a:lnTo>
                  <a:lnTo>
                    <a:pt x="1735290" y="1551556"/>
                  </a:lnTo>
                  <a:lnTo>
                    <a:pt x="1733916" y="1553256"/>
                  </a:lnTo>
                  <a:lnTo>
                    <a:pt x="1731489" y="1554424"/>
                  </a:lnTo>
                  <a:close/>
                </a:path>
                <a:path w="1821180" h="2826385">
                  <a:moveTo>
                    <a:pt x="1711747" y="2276688"/>
                  </a:moveTo>
                  <a:lnTo>
                    <a:pt x="1710374" y="2276870"/>
                  </a:lnTo>
                  <a:lnTo>
                    <a:pt x="1707912" y="2277467"/>
                  </a:lnTo>
                  <a:lnTo>
                    <a:pt x="1706975" y="2275011"/>
                  </a:lnTo>
                  <a:lnTo>
                    <a:pt x="1706629" y="2272670"/>
                  </a:lnTo>
                  <a:lnTo>
                    <a:pt x="1706127" y="2270393"/>
                  </a:lnTo>
                  <a:lnTo>
                    <a:pt x="1710178" y="2269501"/>
                  </a:lnTo>
                  <a:lnTo>
                    <a:pt x="1711747" y="2276688"/>
                  </a:lnTo>
                  <a:close/>
                </a:path>
                <a:path w="1821180" h="2826385">
                  <a:moveTo>
                    <a:pt x="1541504" y="2613943"/>
                  </a:moveTo>
                  <a:lnTo>
                    <a:pt x="1539175" y="2613786"/>
                  </a:lnTo>
                  <a:lnTo>
                    <a:pt x="1536913" y="2612864"/>
                  </a:lnTo>
                  <a:lnTo>
                    <a:pt x="1535813" y="2610645"/>
                  </a:lnTo>
                  <a:lnTo>
                    <a:pt x="1537513" y="2608627"/>
                  </a:lnTo>
                  <a:lnTo>
                    <a:pt x="1538748" y="2606030"/>
                  </a:lnTo>
                  <a:lnTo>
                    <a:pt x="1540754" y="2607978"/>
                  </a:lnTo>
                  <a:lnTo>
                    <a:pt x="1542547" y="2608977"/>
                  </a:lnTo>
                  <a:lnTo>
                    <a:pt x="1543232" y="2611331"/>
                  </a:lnTo>
                  <a:lnTo>
                    <a:pt x="1541504" y="2613943"/>
                  </a:lnTo>
                  <a:close/>
                </a:path>
                <a:path w="1821180" h="2826385">
                  <a:moveTo>
                    <a:pt x="1602385" y="608003"/>
                  </a:moveTo>
                  <a:lnTo>
                    <a:pt x="1598981" y="607628"/>
                  </a:lnTo>
                  <a:lnTo>
                    <a:pt x="1599576" y="598049"/>
                  </a:lnTo>
                  <a:lnTo>
                    <a:pt x="1604140" y="598853"/>
                  </a:lnTo>
                  <a:lnTo>
                    <a:pt x="1602385" y="608003"/>
                  </a:lnTo>
                  <a:close/>
                </a:path>
                <a:path w="1821180" h="2826385">
                  <a:moveTo>
                    <a:pt x="1047819" y="2739619"/>
                  </a:moveTo>
                  <a:lnTo>
                    <a:pt x="1044162" y="2739392"/>
                  </a:lnTo>
                  <a:lnTo>
                    <a:pt x="1044313" y="2728897"/>
                  </a:lnTo>
                  <a:lnTo>
                    <a:pt x="1048812" y="2729760"/>
                  </a:lnTo>
                  <a:lnTo>
                    <a:pt x="1047819" y="2739619"/>
                  </a:lnTo>
                  <a:close/>
                </a:path>
                <a:path w="1821180" h="2826385">
                  <a:moveTo>
                    <a:pt x="1355578" y="2640040"/>
                  </a:moveTo>
                  <a:lnTo>
                    <a:pt x="1349749" y="2633085"/>
                  </a:lnTo>
                  <a:lnTo>
                    <a:pt x="1353494" y="2630615"/>
                  </a:lnTo>
                  <a:lnTo>
                    <a:pt x="1358359" y="2637917"/>
                  </a:lnTo>
                  <a:lnTo>
                    <a:pt x="1355578" y="2640040"/>
                  </a:lnTo>
                  <a:close/>
                </a:path>
                <a:path w="1821180" h="2826385">
                  <a:moveTo>
                    <a:pt x="1792257" y="1690136"/>
                  </a:moveTo>
                  <a:lnTo>
                    <a:pt x="1791013" y="1689316"/>
                  </a:lnTo>
                  <a:lnTo>
                    <a:pt x="1789087" y="1688714"/>
                  </a:lnTo>
                  <a:lnTo>
                    <a:pt x="1788404" y="1686566"/>
                  </a:lnTo>
                  <a:lnTo>
                    <a:pt x="1789715" y="1684988"/>
                  </a:lnTo>
                  <a:lnTo>
                    <a:pt x="1791426" y="1681085"/>
                  </a:lnTo>
                  <a:lnTo>
                    <a:pt x="1792993" y="1683256"/>
                  </a:lnTo>
                  <a:lnTo>
                    <a:pt x="1794648" y="1684526"/>
                  </a:lnTo>
                  <a:lnTo>
                    <a:pt x="1794562" y="1687230"/>
                  </a:lnTo>
                  <a:lnTo>
                    <a:pt x="1793098" y="1688678"/>
                  </a:lnTo>
                  <a:lnTo>
                    <a:pt x="1792257" y="1690136"/>
                  </a:lnTo>
                  <a:close/>
                </a:path>
                <a:path w="1821180" h="2826385">
                  <a:moveTo>
                    <a:pt x="1765698" y="2539007"/>
                  </a:moveTo>
                  <a:lnTo>
                    <a:pt x="1764039" y="2536542"/>
                  </a:lnTo>
                  <a:lnTo>
                    <a:pt x="1762333" y="2535034"/>
                  </a:lnTo>
                  <a:lnTo>
                    <a:pt x="1761871" y="2531858"/>
                  </a:lnTo>
                  <a:lnTo>
                    <a:pt x="1763461" y="2528783"/>
                  </a:lnTo>
                  <a:lnTo>
                    <a:pt x="1766055" y="2528987"/>
                  </a:lnTo>
                  <a:lnTo>
                    <a:pt x="1767960" y="2530238"/>
                  </a:lnTo>
                  <a:lnTo>
                    <a:pt x="1769896" y="2531064"/>
                  </a:lnTo>
                  <a:lnTo>
                    <a:pt x="1765698" y="2539007"/>
                  </a:lnTo>
                  <a:close/>
                </a:path>
                <a:path w="1821180" h="2826385">
                  <a:moveTo>
                    <a:pt x="1764298" y="2540653"/>
                  </a:moveTo>
                  <a:lnTo>
                    <a:pt x="1763869" y="2540188"/>
                  </a:lnTo>
                  <a:lnTo>
                    <a:pt x="1763581" y="2539971"/>
                  </a:lnTo>
                  <a:lnTo>
                    <a:pt x="1764109" y="2539559"/>
                  </a:lnTo>
                  <a:lnTo>
                    <a:pt x="1764608" y="2539087"/>
                  </a:lnTo>
                  <a:lnTo>
                    <a:pt x="1765334" y="2538711"/>
                  </a:lnTo>
                  <a:lnTo>
                    <a:pt x="1765766" y="2539183"/>
                  </a:lnTo>
                  <a:lnTo>
                    <a:pt x="1766053" y="2539400"/>
                  </a:lnTo>
                  <a:lnTo>
                    <a:pt x="1765525" y="2539811"/>
                  </a:lnTo>
                  <a:lnTo>
                    <a:pt x="1765024" y="2540277"/>
                  </a:lnTo>
                  <a:lnTo>
                    <a:pt x="1764298" y="2540653"/>
                  </a:lnTo>
                  <a:close/>
                </a:path>
                <a:path w="1821180" h="2826385">
                  <a:moveTo>
                    <a:pt x="1414822" y="560536"/>
                  </a:moveTo>
                  <a:lnTo>
                    <a:pt x="1411852" y="560340"/>
                  </a:lnTo>
                  <a:lnTo>
                    <a:pt x="1409254" y="559653"/>
                  </a:lnTo>
                  <a:lnTo>
                    <a:pt x="1406643" y="559127"/>
                  </a:lnTo>
                  <a:lnTo>
                    <a:pt x="1407704" y="555081"/>
                  </a:lnTo>
                  <a:lnTo>
                    <a:pt x="1415772" y="556538"/>
                  </a:lnTo>
                  <a:lnTo>
                    <a:pt x="1415334" y="557929"/>
                  </a:lnTo>
                  <a:lnTo>
                    <a:pt x="1414822" y="560536"/>
                  </a:lnTo>
                  <a:close/>
                </a:path>
                <a:path w="1821180" h="2826385">
                  <a:moveTo>
                    <a:pt x="1043658" y="2712500"/>
                  </a:moveTo>
                  <a:lnTo>
                    <a:pt x="1036926" y="2709042"/>
                  </a:lnTo>
                  <a:lnTo>
                    <a:pt x="1041285" y="2701661"/>
                  </a:lnTo>
                  <a:lnTo>
                    <a:pt x="1043658" y="2712500"/>
                  </a:lnTo>
                  <a:close/>
                </a:path>
                <a:path w="1821180" h="2826385">
                  <a:moveTo>
                    <a:pt x="1025820" y="541729"/>
                  </a:moveTo>
                  <a:lnTo>
                    <a:pt x="1023481" y="540735"/>
                  </a:lnTo>
                  <a:lnTo>
                    <a:pt x="1021205" y="539974"/>
                  </a:lnTo>
                  <a:lnTo>
                    <a:pt x="1022529" y="537643"/>
                  </a:lnTo>
                  <a:lnTo>
                    <a:pt x="1023071" y="535730"/>
                  </a:lnTo>
                  <a:lnTo>
                    <a:pt x="1025110" y="534217"/>
                  </a:lnTo>
                  <a:lnTo>
                    <a:pt x="1026996" y="535140"/>
                  </a:lnTo>
                  <a:lnTo>
                    <a:pt x="1028377" y="535397"/>
                  </a:lnTo>
                  <a:lnTo>
                    <a:pt x="1027615" y="537468"/>
                  </a:lnTo>
                  <a:lnTo>
                    <a:pt x="1026966" y="539598"/>
                  </a:lnTo>
                  <a:lnTo>
                    <a:pt x="1025820" y="541729"/>
                  </a:lnTo>
                  <a:close/>
                </a:path>
                <a:path w="1821180" h="2826385">
                  <a:moveTo>
                    <a:pt x="1284693" y="2793904"/>
                  </a:moveTo>
                  <a:lnTo>
                    <a:pt x="1283004" y="2792126"/>
                  </a:lnTo>
                  <a:lnTo>
                    <a:pt x="1281038" y="2790705"/>
                  </a:lnTo>
                  <a:lnTo>
                    <a:pt x="1281888" y="2788581"/>
                  </a:lnTo>
                  <a:lnTo>
                    <a:pt x="1283251" y="2787148"/>
                  </a:lnTo>
                  <a:lnTo>
                    <a:pt x="1284975" y="2785906"/>
                  </a:lnTo>
                  <a:lnTo>
                    <a:pt x="1287693" y="2787832"/>
                  </a:lnTo>
                  <a:lnTo>
                    <a:pt x="1287308" y="2790081"/>
                  </a:lnTo>
                  <a:lnTo>
                    <a:pt x="1286049" y="2791526"/>
                  </a:lnTo>
                  <a:lnTo>
                    <a:pt x="1284693" y="2793904"/>
                  </a:lnTo>
                  <a:close/>
                </a:path>
                <a:path w="1821180" h="2826385">
                  <a:moveTo>
                    <a:pt x="1652011" y="1180684"/>
                  </a:moveTo>
                  <a:lnTo>
                    <a:pt x="1649157" y="1181322"/>
                  </a:lnTo>
                  <a:lnTo>
                    <a:pt x="1647412" y="1173350"/>
                  </a:lnTo>
                  <a:lnTo>
                    <a:pt x="1650264" y="1172706"/>
                  </a:lnTo>
                  <a:lnTo>
                    <a:pt x="1652011" y="1180684"/>
                  </a:lnTo>
                  <a:close/>
                </a:path>
                <a:path w="1821180" h="2826385">
                  <a:moveTo>
                    <a:pt x="1542530" y="2739388"/>
                  </a:moveTo>
                  <a:lnTo>
                    <a:pt x="1535802" y="2732608"/>
                  </a:lnTo>
                  <a:lnTo>
                    <a:pt x="1538262" y="2729084"/>
                  </a:lnTo>
                  <a:lnTo>
                    <a:pt x="1545857" y="2734360"/>
                  </a:lnTo>
                  <a:lnTo>
                    <a:pt x="1542530" y="2739388"/>
                  </a:lnTo>
                  <a:close/>
                </a:path>
                <a:path w="1821180" h="2826385">
                  <a:moveTo>
                    <a:pt x="1662397" y="1163602"/>
                  </a:moveTo>
                  <a:lnTo>
                    <a:pt x="1659096" y="1164736"/>
                  </a:lnTo>
                  <a:lnTo>
                    <a:pt x="1656470" y="1156889"/>
                  </a:lnTo>
                  <a:lnTo>
                    <a:pt x="1658509" y="1156973"/>
                  </a:lnTo>
                  <a:lnTo>
                    <a:pt x="1659755" y="1156773"/>
                  </a:lnTo>
                  <a:lnTo>
                    <a:pt x="1660855" y="1159191"/>
                  </a:lnTo>
                  <a:lnTo>
                    <a:pt x="1662397" y="1163602"/>
                  </a:lnTo>
                  <a:close/>
                </a:path>
                <a:path w="1821180" h="2826385">
                  <a:moveTo>
                    <a:pt x="1571831" y="2732148"/>
                  </a:moveTo>
                  <a:lnTo>
                    <a:pt x="1568977" y="2732273"/>
                  </a:lnTo>
                  <a:lnTo>
                    <a:pt x="1568487" y="2723634"/>
                  </a:lnTo>
                  <a:lnTo>
                    <a:pt x="1572565" y="2723723"/>
                  </a:lnTo>
                  <a:lnTo>
                    <a:pt x="1571831" y="2732148"/>
                  </a:lnTo>
                  <a:close/>
                </a:path>
                <a:path w="1821180" h="2826385">
                  <a:moveTo>
                    <a:pt x="272745" y="1456477"/>
                  </a:moveTo>
                  <a:lnTo>
                    <a:pt x="270215" y="1456927"/>
                  </a:lnTo>
                  <a:lnTo>
                    <a:pt x="268284" y="1448082"/>
                  </a:lnTo>
                  <a:lnTo>
                    <a:pt x="271991" y="1447421"/>
                  </a:lnTo>
                  <a:lnTo>
                    <a:pt x="272745" y="1456477"/>
                  </a:lnTo>
                  <a:close/>
                </a:path>
                <a:path w="1821180" h="2826385">
                  <a:moveTo>
                    <a:pt x="1474115" y="1191004"/>
                  </a:moveTo>
                  <a:lnTo>
                    <a:pt x="1468805" y="1187640"/>
                  </a:lnTo>
                  <a:lnTo>
                    <a:pt x="1474358" y="1181930"/>
                  </a:lnTo>
                  <a:lnTo>
                    <a:pt x="1477748" y="1183842"/>
                  </a:lnTo>
                  <a:lnTo>
                    <a:pt x="1474115" y="1191004"/>
                  </a:lnTo>
                  <a:close/>
                </a:path>
                <a:path w="1821180" h="2826385">
                  <a:moveTo>
                    <a:pt x="1680867" y="757532"/>
                  </a:moveTo>
                  <a:lnTo>
                    <a:pt x="1679779" y="757519"/>
                  </a:lnTo>
                  <a:lnTo>
                    <a:pt x="1677782" y="757669"/>
                  </a:lnTo>
                  <a:lnTo>
                    <a:pt x="1677318" y="755022"/>
                  </a:lnTo>
                  <a:lnTo>
                    <a:pt x="1677169" y="752517"/>
                  </a:lnTo>
                  <a:lnTo>
                    <a:pt x="1676955" y="750029"/>
                  </a:lnTo>
                  <a:lnTo>
                    <a:pt x="1680863" y="749844"/>
                  </a:lnTo>
                  <a:lnTo>
                    <a:pt x="1680867" y="757532"/>
                  </a:lnTo>
                  <a:close/>
                </a:path>
                <a:path w="1821180" h="2826385">
                  <a:moveTo>
                    <a:pt x="927092" y="1431151"/>
                  </a:moveTo>
                  <a:lnTo>
                    <a:pt x="924731" y="1429266"/>
                  </a:lnTo>
                  <a:lnTo>
                    <a:pt x="923205" y="1428627"/>
                  </a:lnTo>
                  <a:lnTo>
                    <a:pt x="922281" y="1426366"/>
                  </a:lnTo>
                  <a:lnTo>
                    <a:pt x="923524" y="1424856"/>
                  </a:lnTo>
                  <a:lnTo>
                    <a:pt x="924073" y="1423574"/>
                  </a:lnTo>
                  <a:lnTo>
                    <a:pt x="925324" y="1424320"/>
                  </a:lnTo>
                  <a:lnTo>
                    <a:pt x="927059" y="1424784"/>
                  </a:lnTo>
                  <a:lnTo>
                    <a:pt x="928214" y="1426819"/>
                  </a:lnTo>
                  <a:lnTo>
                    <a:pt x="927460" y="1428481"/>
                  </a:lnTo>
                  <a:lnTo>
                    <a:pt x="927092" y="1431151"/>
                  </a:lnTo>
                  <a:close/>
                </a:path>
                <a:path w="1821180" h="2826385">
                  <a:moveTo>
                    <a:pt x="1458252" y="1720408"/>
                  </a:moveTo>
                  <a:lnTo>
                    <a:pt x="1454134" y="1721588"/>
                  </a:lnTo>
                  <a:lnTo>
                    <a:pt x="1452406" y="1713681"/>
                  </a:lnTo>
                  <a:lnTo>
                    <a:pt x="1455292" y="1712740"/>
                  </a:lnTo>
                  <a:lnTo>
                    <a:pt x="1458252" y="1720408"/>
                  </a:lnTo>
                  <a:close/>
                </a:path>
                <a:path w="1821180" h="2826385">
                  <a:moveTo>
                    <a:pt x="1465627" y="789669"/>
                  </a:moveTo>
                  <a:lnTo>
                    <a:pt x="1458022" y="791330"/>
                  </a:lnTo>
                  <a:lnTo>
                    <a:pt x="1457777" y="789943"/>
                  </a:lnTo>
                  <a:lnTo>
                    <a:pt x="1457053" y="787461"/>
                  </a:lnTo>
                  <a:lnTo>
                    <a:pt x="1459696" y="786300"/>
                  </a:lnTo>
                  <a:lnTo>
                    <a:pt x="1462238" y="785725"/>
                  </a:lnTo>
                  <a:lnTo>
                    <a:pt x="1464714" y="785009"/>
                  </a:lnTo>
                  <a:lnTo>
                    <a:pt x="1465627" y="789669"/>
                  </a:lnTo>
                  <a:close/>
                </a:path>
                <a:path w="1821180" h="2826385">
                  <a:moveTo>
                    <a:pt x="974965" y="1437106"/>
                  </a:moveTo>
                  <a:lnTo>
                    <a:pt x="971850" y="1428160"/>
                  </a:lnTo>
                  <a:lnTo>
                    <a:pt x="974470" y="1426915"/>
                  </a:lnTo>
                  <a:lnTo>
                    <a:pt x="979244" y="1435504"/>
                  </a:lnTo>
                  <a:lnTo>
                    <a:pt x="974965" y="1437106"/>
                  </a:lnTo>
                  <a:close/>
                </a:path>
                <a:path w="1821180" h="2826385">
                  <a:moveTo>
                    <a:pt x="1717257" y="1200281"/>
                  </a:moveTo>
                  <a:lnTo>
                    <a:pt x="1714167" y="1200206"/>
                  </a:lnTo>
                  <a:lnTo>
                    <a:pt x="1711804" y="1199577"/>
                  </a:lnTo>
                  <a:lnTo>
                    <a:pt x="1710672" y="1197427"/>
                  </a:lnTo>
                  <a:lnTo>
                    <a:pt x="1712070" y="1195383"/>
                  </a:lnTo>
                  <a:lnTo>
                    <a:pt x="1712614" y="1193790"/>
                  </a:lnTo>
                  <a:lnTo>
                    <a:pt x="1717352" y="1196028"/>
                  </a:lnTo>
                  <a:lnTo>
                    <a:pt x="1720245" y="1198675"/>
                  </a:lnTo>
                  <a:lnTo>
                    <a:pt x="1718761" y="1199239"/>
                  </a:lnTo>
                  <a:lnTo>
                    <a:pt x="1717257" y="1200281"/>
                  </a:lnTo>
                  <a:close/>
                </a:path>
                <a:path w="1821180" h="2826385">
                  <a:moveTo>
                    <a:pt x="1763598" y="1190683"/>
                  </a:moveTo>
                  <a:lnTo>
                    <a:pt x="1761712" y="1186524"/>
                  </a:lnTo>
                  <a:lnTo>
                    <a:pt x="1763948" y="1185340"/>
                  </a:lnTo>
                  <a:lnTo>
                    <a:pt x="1766132" y="1184010"/>
                  </a:lnTo>
                  <a:lnTo>
                    <a:pt x="1768757" y="1183034"/>
                  </a:lnTo>
                  <a:lnTo>
                    <a:pt x="1769954" y="1185424"/>
                  </a:lnTo>
                  <a:lnTo>
                    <a:pt x="1770726" y="1186656"/>
                  </a:lnTo>
                  <a:lnTo>
                    <a:pt x="1763598" y="1190683"/>
                  </a:lnTo>
                  <a:close/>
                </a:path>
                <a:path w="1821180" h="2826385">
                  <a:moveTo>
                    <a:pt x="1719734" y="2637404"/>
                  </a:moveTo>
                  <a:lnTo>
                    <a:pt x="1718484" y="2636644"/>
                  </a:lnTo>
                  <a:lnTo>
                    <a:pt x="1716395" y="2636065"/>
                  </a:lnTo>
                  <a:lnTo>
                    <a:pt x="1715893" y="2633688"/>
                  </a:lnTo>
                  <a:lnTo>
                    <a:pt x="1716978" y="2631999"/>
                  </a:lnTo>
                  <a:lnTo>
                    <a:pt x="1717788" y="2629426"/>
                  </a:lnTo>
                  <a:lnTo>
                    <a:pt x="1719779" y="2630938"/>
                  </a:lnTo>
                  <a:lnTo>
                    <a:pt x="1721787" y="2631824"/>
                  </a:lnTo>
                  <a:lnTo>
                    <a:pt x="1721591" y="2634204"/>
                  </a:lnTo>
                  <a:lnTo>
                    <a:pt x="1720461" y="2635788"/>
                  </a:lnTo>
                  <a:lnTo>
                    <a:pt x="1719734" y="2637404"/>
                  </a:lnTo>
                  <a:close/>
                </a:path>
                <a:path w="1821180" h="2826385">
                  <a:moveTo>
                    <a:pt x="1717794" y="2611130"/>
                  </a:moveTo>
                  <a:lnTo>
                    <a:pt x="1716275" y="2608286"/>
                  </a:lnTo>
                  <a:lnTo>
                    <a:pt x="1715295" y="2607285"/>
                  </a:lnTo>
                  <a:lnTo>
                    <a:pt x="1715439" y="2604903"/>
                  </a:lnTo>
                  <a:lnTo>
                    <a:pt x="1716233" y="2603490"/>
                  </a:lnTo>
                  <a:lnTo>
                    <a:pt x="1716729" y="2602064"/>
                  </a:lnTo>
                  <a:lnTo>
                    <a:pt x="1717691" y="2602479"/>
                  </a:lnTo>
                  <a:lnTo>
                    <a:pt x="1719442" y="2602852"/>
                  </a:lnTo>
                  <a:lnTo>
                    <a:pt x="1719533" y="2604722"/>
                  </a:lnTo>
                  <a:lnTo>
                    <a:pt x="1718940" y="2606177"/>
                  </a:lnTo>
                  <a:lnTo>
                    <a:pt x="1717794" y="2611130"/>
                  </a:lnTo>
                  <a:close/>
                </a:path>
                <a:path w="1821180" h="2826385">
                  <a:moveTo>
                    <a:pt x="1763545" y="1966218"/>
                  </a:moveTo>
                  <a:lnTo>
                    <a:pt x="1761957" y="1965786"/>
                  </a:lnTo>
                  <a:lnTo>
                    <a:pt x="1760858" y="1964872"/>
                  </a:lnTo>
                  <a:lnTo>
                    <a:pt x="1758833" y="1963643"/>
                  </a:lnTo>
                  <a:lnTo>
                    <a:pt x="1762350" y="1960342"/>
                  </a:lnTo>
                  <a:lnTo>
                    <a:pt x="1763216" y="1961420"/>
                  </a:lnTo>
                  <a:lnTo>
                    <a:pt x="1764433" y="1962384"/>
                  </a:lnTo>
                  <a:lnTo>
                    <a:pt x="1765007" y="1964272"/>
                  </a:lnTo>
                  <a:lnTo>
                    <a:pt x="1763545" y="1966218"/>
                  </a:lnTo>
                  <a:close/>
                </a:path>
                <a:path w="1821180" h="2826385">
                  <a:moveTo>
                    <a:pt x="1678761" y="2403783"/>
                  </a:moveTo>
                  <a:lnTo>
                    <a:pt x="1672419" y="2400833"/>
                  </a:lnTo>
                  <a:lnTo>
                    <a:pt x="1673427" y="2398040"/>
                  </a:lnTo>
                  <a:lnTo>
                    <a:pt x="1675491" y="2398627"/>
                  </a:lnTo>
                  <a:lnTo>
                    <a:pt x="1677621" y="2399063"/>
                  </a:lnTo>
                  <a:lnTo>
                    <a:pt x="1679812" y="2400103"/>
                  </a:lnTo>
                  <a:lnTo>
                    <a:pt x="1679044" y="2402455"/>
                  </a:lnTo>
                  <a:lnTo>
                    <a:pt x="1678761" y="2403783"/>
                  </a:lnTo>
                  <a:close/>
                </a:path>
                <a:path w="1821180" h="2826385">
                  <a:moveTo>
                    <a:pt x="1055587" y="1047902"/>
                  </a:moveTo>
                  <a:lnTo>
                    <a:pt x="1049296" y="1041050"/>
                  </a:lnTo>
                  <a:lnTo>
                    <a:pt x="1051688" y="1038619"/>
                  </a:lnTo>
                  <a:lnTo>
                    <a:pt x="1058591" y="1044622"/>
                  </a:lnTo>
                  <a:lnTo>
                    <a:pt x="1055587" y="1047902"/>
                  </a:lnTo>
                  <a:close/>
                </a:path>
                <a:path w="1821180" h="2826385">
                  <a:moveTo>
                    <a:pt x="1715941" y="897792"/>
                  </a:moveTo>
                  <a:lnTo>
                    <a:pt x="1714719" y="897149"/>
                  </a:lnTo>
                  <a:lnTo>
                    <a:pt x="1712766" y="896750"/>
                  </a:lnTo>
                  <a:lnTo>
                    <a:pt x="1712069" y="894621"/>
                  </a:lnTo>
                  <a:lnTo>
                    <a:pt x="1713029" y="892999"/>
                  </a:lnTo>
                  <a:lnTo>
                    <a:pt x="1713753" y="890250"/>
                  </a:lnTo>
                  <a:lnTo>
                    <a:pt x="1715662" y="891927"/>
                  </a:lnTo>
                  <a:lnTo>
                    <a:pt x="1717379" y="892719"/>
                  </a:lnTo>
                  <a:lnTo>
                    <a:pt x="1717613" y="894986"/>
                  </a:lnTo>
                  <a:lnTo>
                    <a:pt x="1716513" y="896417"/>
                  </a:lnTo>
                  <a:lnTo>
                    <a:pt x="1715941" y="897792"/>
                  </a:lnTo>
                  <a:close/>
                </a:path>
                <a:path w="1821180" h="2826385">
                  <a:moveTo>
                    <a:pt x="1066474" y="2211281"/>
                  </a:moveTo>
                  <a:lnTo>
                    <a:pt x="1065400" y="2210456"/>
                  </a:lnTo>
                  <a:lnTo>
                    <a:pt x="1063523" y="2209695"/>
                  </a:lnTo>
                  <a:lnTo>
                    <a:pt x="1063382" y="2207586"/>
                  </a:lnTo>
                  <a:lnTo>
                    <a:pt x="1064406" y="2205848"/>
                  </a:lnTo>
                  <a:lnTo>
                    <a:pt x="1066201" y="2204702"/>
                  </a:lnTo>
                  <a:lnTo>
                    <a:pt x="1067840" y="2205692"/>
                  </a:lnTo>
                  <a:lnTo>
                    <a:pt x="1070224" y="2206357"/>
                  </a:lnTo>
                  <a:lnTo>
                    <a:pt x="1066474" y="2211281"/>
                  </a:lnTo>
                  <a:close/>
                </a:path>
                <a:path w="1821180" h="2826385">
                  <a:moveTo>
                    <a:pt x="1387325" y="1089614"/>
                  </a:moveTo>
                  <a:lnTo>
                    <a:pt x="1385870" y="1088443"/>
                  </a:lnTo>
                  <a:lnTo>
                    <a:pt x="1384577" y="1087228"/>
                  </a:lnTo>
                  <a:lnTo>
                    <a:pt x="1383453" y="1085517"/>
                  </a:lnTo>
                  <a:lnTo>
                    <a:pt x="1384820" y="1084211"/>
                  </a:lnTo>
                  <a:lnTo>
                    <a:pt x="1385471" y="1083371"/>
                  </a:lnTo>
                  <a:lnTo>
                    <a:pt x="1390012" y="1086977"/>
                  </a:lnTo>
                  <a:lnTo>
                    <a:pt x="1388641" y="1088227"/>
                  </a:lnTo>
                  <a:lnTo>
                    <a:pt x="1387325" y="1089614"/>
                  </a:lnTo>
                  <a:close/>
                </a:path>
                <a:path w="1821180" h="2826385">
                  <a:moveTo>
                    <a:pt x="1110351" y="1991877"/>
                  </a:moveTo>
                  <a:lnTo>
                    <a:pt x="1108351" y="1991822"/>
                  </a:lnTo>
                  <a:lnTo>
                    <a:pt x="1107015" y="1991969"/>
                  </a:lnTo>
                  <a:lnTo>
                    <a:pt x="1106270" y="1989352"/>
                  </a:lnTo>
                  <a:lnTo>
                    <a:pt x="1105793" y="1986887"/>
                  </a:lnTo>
                  <a:lnTo>
                    <a:pt x="1105252" y="1984438"/>
                  </a:lnTo>
                  <a:lnTo>
                    <a:pt x="1109361" y="1983768"/>
                  </a:lnTo>
                  <a:lnTo>
                    <a:pt x="1110351" y="1991877"/>
                  </a:lnTo>
                  <a:close/>
                </a:path>
                <a:path w="1821180" h="2826385">
                  <a:moveTo>
                    <a:pt x="1496125" y="1005498"/>
                  </a:moveTo>
                  <a:lnTo>
                    <a:pt x="1492474" y="1006274"/>
                  </a:lnTo>
                  <a:lnTo>
                    <a:pt x="1490244" y="998064"/>
                  </a:lnTo>
                  <a:lnTo>
                    <a:pt x="1494845" y="997059"/>
                  </a:lnTo>
                  <a:lnTo>
                    <a:pt x="1496125" y="1005498"/>
                  </a:lnTo>
                  <a:close/>
                </a:path>
                <a:path w="1821180" h="2826385">
                  <a:moveTo>
                    <a:pt x="1629838" y="948951"/>
                  </a:moveTo>
                  <a:lnTo>
                    <a:pt x="1625650" y="946265"/>
                  </a:lnTo>
                  <a:lnTo>
                    <a:pt x="1626619" y="944825"/>
                  </a:lnTo>
                  <a:lnTo>
                    <a:pt x="1627354" y="943055"/>
                  </a:lnTo>
                  <a:lnTo>
                    <a:pt x="1629314" y="941636"/>
                  </a:lnTo>
                  <a:lnTo>
                    <a:pt x="1631056" y="942696"/>
                  </a:lnTo>
                  <a:lnTo>
                    <a:pt x="1633117" y="943313"/>
                  </a:lnTo>
                  <a:lnTo>
                    <a:pt x="1629838" y="948951"/>
                  </a:lnTo>
                  <a:close/>
                </a:path>
                <a:path w="1821180" h="2826385">
                  <a:moveTo>
                    <a:pt x="1409209" y="608644"/>
                  </a:moveTo>
                  <a:lnTo>
                    <a:pt x="1405957" y="609561"/>
                  </a:lnTo>
                  <a:lnTo>
                    <a:pt x="1403805" y="602177"/>
                  </a:lnTo>
                  <a:lnTo>
                    <a:pt x="1407187" y="601227"/>
                  </a:lnTo>
                  <a:lnTo>
                    <a:pt x="1409209" y="608644"/>
                  </a:lnTo>
                  <a:close/>
                </a:path>
                <a:path w="1821180" h="2826385">
                  <a:moveTo>
                    <a:pt x="1090859" y="1907027"/>
                  </a:moveTo>
                  <a:lnTo>
                    <a:pt x="1088954" y="1905676"/>
                  </a:lnTo>
                  <a:lnTo>
                    <a:pt x="1087707" y="1904116"/>
                  </a:lnTo>
                  <a:lnTo>
                    <a:pt x="1086342" y="1902721"/>
                  </a:lnTo>
                  <a:lnTo>
                    <a:pt x="1088803" y="1900029"/>
                  </a:lnTo>
                  <a:lnTo>
                    <a:pt x="1093276" y="1905100"/>
                  </a:lnTo>
                  <a:lnTo>
                    <a:pt x="1092327" y="1905706"/>
                  </a:lnTo>
                  <a:lnTo>
                    <a:pt x="1090859" y="1907027"/>
                  </a:lnTo>
                  <a:close/>
                </a:path>
                <a:path w="1821180" h="2826385">
                  <a:moveTo>
                    <a:pt x="240134" y="1312386"/>
                  </a:moveTo>
                  <a:lnTo>
                    <a:pt x="236387" y="1305734"/>
                  </a:lnTo>
                  <a:lnTo>
                    <a:pt x="239083" y="1303928"/>
                  </a:lnTo>
                  <a:lnTo>
                    <a:pt x="243705" y="1310163"/>
                  </a:lnTo>
                  <a:lnTo>
                    <a:pt x="240134" y="1312386"/>
                  </a:lnTo>
                  <a:close/>
                </a:path>
                <a:path w="1821180" h="2826385">
                  <a:moveTo>
                    <a:pt x="1699560" y="993736"/>
                  </a:moveTo>
                  <a:lnTo>
                    <a:pt x="1697040" y="985965"/>
                  </a:lnTo>
                  <a:lnTo>
                    <a:pt x="1700231" y="984642"/>
                  </a:lnTo>
                  <a:lnTo>
                    <a:pt x="1703915" y="992029"/>
                  </a:lnTo>
                  <a:lnTo>
                    <a:pt x="1699560" y="993736"/>
                  </a:lnTo>
                  <a:close/>
                </a:path>
                <a:path w="1821180" h="2826385">
                  <a:moveTo>
                    <a:pt x="1388351" y="2438434"/>
                  </a:moveTo>
                  <a:lnTo>
                    <a:pt x="1385518" y="2436662"/>
                  </a:lnTo>
                  <a:lnTo>
                    <a:pt x="1386037" y="2434629"/>
                  </a:lnTo>
                  <a:lnTo>
                    <a:pt x="1386790" y="2432768"/>
                  </a:lnTo>
                  <a:lnTo>
                    <a:pt x="1388492" y="2431149"/>
                  </a:lnTo>
                  <a:lnTo>
                    <a:pt x="1390581" y="2432419"/>
                  </a:lnTo>
                  <a:lnTo>
                    <a:pt x="1392930" y="2433282"/>
                  </a:lnTo>
                  <a:lnTo>
                    <a:pt x="1391219" y="2435467"/>
                  </a:lnTo>
                  <a:lnTo>
                    <a:pt x="1390350" y="2437206"/>
                  </a:lnTo>
                  <a:lnTo>
                    <a:pt x="1388351" y="2438434"/>
                  </a:lnTo>
                  <a:close/>
                </a:path>
                <a:path w="1821180" h="2826385">
                  <a:moveTo>
                    <a:pt x="1641806" y="2579118"/>
                  </a:moveTo>
                  <a:lnTo>
                    <a:pt x="1640045" y="2578856"/>
                  </a:lnTo>
                  <a:lnTo>
                    <a:pt x="1638811" y="2578831"/>
                  </a:lnTo>
                  <a:lnTo>
                    <a:pt x="1638425" y="2575827"/>
                  </a:lnTo>
                  <a:lnTo>
                    <a:pt x="1638221" y="2572993"/>
                  </a:lnTo>
                  <a:lnTo>
                    <a:pt x="1637983" y="2570164"/>
                  </a:lnTo>
                  <a:lnTo>
                    <a:pt x="1642087" y="2570700"/>
                  </a:lnTo>
                  <a:lnTo>
                    <a:pt x="1641806" y="2579118"/>
                  </a:lnTo>
                  <a:close/>
                </a:path>
                <a:path w="1821180" h="2826385">
                  <a:moveTo>
                    <a:pt x="914318" y="340946"/>
                  </a:moveTo>
                  <a:lnTo>
                    <a:pt x="909720" y="341073"/>
                  </a:lnTo>
                  <a:lnTo>
                    <a:pt x="909742" y="338806"/>
                  </a:lnTo>
                  <a:lnTo>
                    <a:pt x="913928" y="338229"/>
                  </a:lnTo>
                  <a:lnTo>
                    <a:pt x="914318" y="340946"/>
                  </a:lnTo>
                  <a:close/>
                </a:path>
                <a:path w="1821180" h="2826385">
                  <a:moveTo>
                    <a:pt x="1379019" y="458889"/>
                  </a:moveTo>
                  <a:lnTo>
                    <a:pt x="1376420" y="459521"/>
                  </a:lnTo>
                  <a:lnTo>
                    <a:pt x="1374725" y="451766"/>
                  </a:lnTo>
                  <a:lnTo>
                    <a:pt x="1377324" y="451134"/>
                  </a:lnTo>
                  <a:lnTo>
                    <a:pt x="1379019" y="458889"/>
                  </a:lnTo>
                  <a:close/>
                </a:path>
                <a:path w="1821180" h="2826385">
                  <a:moveTo>
                    <a:pt x="1708371" y="1096153"/>
                  </a:moveTo>
                  <a:lnTo>
                    <a:pt x="1704271" y="1097326"/>
                  </a:lnTo>
                  <a:lnTo>
                    <a:pt x="1702532" y="1089387"/>
                  </a:lnTo>
                  <a:lnTo>
                    <a:pt x="1705435" y="1088454"/>
                  </a:lnTo>
                  <a:lnTo>
                    <a:pt x="1708371" y="1096153"/>
                  </a:lnTo>
                  <a:close/>
                </a:path>
                <a:path w="1821180" h="2826385">
                  <a:moveTo>
                    <a:pt x="1691515" y="2571925"/>
                  </a:moveTo>
                  <a:lnTo>
                    <a:pt x="1688956" y="2569691"/>
                  </a:lnTo>
                  <a:lnTo>
                    <a:pt x="1689821" y="2567825"/>
                  </a:lnTo>
                  <a:lnTo>
                    <a:pt x="1690847" y="2566108"/>
                  </a:lnTo>
                  <a:lnTo>
                    <a:pt x="1692877" y="2564826"/>
                  </a:lnTo>
                  <a:lnTo>
                    <a:pt x="1694676" y="2566358"/>
                  </a:lnTo>
                  <a:lnTo>
                    <a:pt x="1696755" y="2567461"/>
                  </a:lnTo>
                  <a:lnTo>
                    <a:pt x="1694780" y="2569349"/>
                  </a:lnTo>
                  <a:lnTo>
                    <a:pt x="1693635" y="2570931"/>
                  </a:lnTo>
                  <a:lnTo>
                    <a:pt x="1691515" y="2571925"/>
                  </a:lnTo>
                  <a:close/>
                </a:path>
                <a:path w="1821180" h="2826385">
                  <a:moveTo>
                    <a:pt x="820895" y="2516966"/>
                  </a:moveTo>
                  <a:lnTo>
                    <a:pt x="818072" y="2517984"/>
                  </a:lnTo>
                  <a:lnTo>
                    <a:pt x="814688" y="2510504"/>
                  </a:lnTo>
                  <a:lnTo>
                    <a:pt x="816797" y="2509144"/>
                  </a:lnTo>
                  <a:lnTo>
                    <a:pt x="817998" y="2509965"/>
                  </a:lnTo>
                  <a:lnTo>
                    <a:pt x="819756" y="2510535"/>
                  </a:lnTo>
                  <a:lnTo>
                    <a:pt x="820971" y="2513211"/>
                  </a:lnTo>
                  <a:lnTo>
                    <a:pt x="820734" y="2515178"/>
                  </a:lnTo>
                  <a:lnTo>
                    <a:pt x="820895" y="2516966"/>
                  </a:lnTo>
                  <a:close/>
                </a:path>
                <a:path w="1821180" h="2826385">
                  <a:moveTo>
                    <a:pt x="1761885" y="1082141"/>
                  </a:moveTo>
                  <a:lnTo>
                    <a:pt x="1758400" y="1075089"/>
                  </a:lnTo>
                  <a:lnTo>
                    <a:pt x="1761955" y="1073492"/>
                  </a:lnTo>
                  <a:lnTo>
                    <a:pt x="1762891" y="1075791"/>
                  </a:lnTo>
                  <a:lnTo>
                    <a:pt x="1763933" y="1078066"/>
                  </a:lnTo>
                  <a:lnTo>
                    <a:pt x="1764713" y="1080721"/>
                  </a:lnTo>
                  <a:lnTo>
                    <a:pt x="1762844" y="1081560"/>
                  </a:lnTo>
                  <a:lnTo>
                    <a:pt x="1761885" y="1082141"/>
                  </a:lnTo>
                  <a:close/>
                </a:path>
                <a:path w="1821180" h="2826385">
                  <a:moveTo>
                    <a:pt x="1468963" y="893534"/>
                  </a:moveTo>
                  <a:lnTo>
                    <a:pt x="1467213" y="890994"/>
                  </a:lnTo>
                  <a:lnTo>
                    <a:pt x="1466015" y="889688"/>
                  </a:lnTo>
                  <a:lnTo>
                    <a:pt x="1465201" y="887630"/>
                  </a:lnTo>
                  <a:lnTo>
                    <a:pt x="1466481" y="886519"/>
                  </a:lnTo>
                  <a:lnTo>
                    <a:pt x="1467079" y="885669"/>
                  </a:lnTo>
                  <a:lnTo>
                    <a:pt x="1468466" y="886672"/>
                  </a:lnTo>
                  <a:lnTo>
                    <a:pt x="1470173" y="887453"/>
                  </a:lnTo>
                  <a:lnTo>
                    <a:pt x="1471457" y="889334"/>
                  </a:lnTo>
                  <a:lnTo>
                    <a:pt x="1470120" y="891057"/>
                  </a:lnTo>
                  <a:lnTo>
                    <a:pt x="1468963" y="893534"/>
                  </a:lnTo>
                  <a:close/>
                </a:path>
                <a:path w="1821180" h="2826385">
                  <a:moveTo>
                    <a:pt x="841879" y="2601904"/>
                  </a:moveTo>
                  <a:lnTo>
                    <a:pt x="838410" y="2603049"/>
                  </a:lnTo>
                  <a:lnTo>
                    <a:pt x="835920" y="2595438"/>
                  </a:lnTo>
                  <a:lnTo>
                    <a:pt x="839443" y="2594267"/>
                  </a:lnTo>
                  <a:lnTo>
                    <a:pt x="841879" y="2601904"/>
                  </a:lnTo>
                  <a:close/>
                </a:path>
                <a:path w="1821180" h="2826385">
                  <a:moveTo>
                    <a:pt x="1308654" y="449086"/>
                  </a:moveTo>
                  <a:lnTo>
                    <a:pt x="1305804" y="441505"/>
                  </a:lnTo>
                  <a:lnTo>
                    <a:pt x="1309306" y="439999"/>
                  </a:lnTo>
                  <a:lnTo>
                    <a:pt x="1312765" y="447452"/>
                  </a:lnTo>
                  <a:lnTo>
                    <a:pt x="1308654" y="449086"/>
                  </a:lnTo>
                  <a:close/>
                </a:path>
                <a:path w="1821180" h="2826385">
                  <a:moveTo>
                    <a:pt x="1782710" y="2324083"/>
                  </a:moveTo>
                  <a:lnTo>
                    <a:pt x="1778001" y="2317095"/>
                  </a:lnTo>
                  <a:lnTo>
                    <a:pt x="1781109" y="2315011"/>
                  </a:lnTo>
                  <a:lnTo>
                    <a:pt x="1785726" y="2322061"/>
                  </a:lnTo>
                  <a:lnTo>
                    <a:pt x="1782710" y="2324083"/>
                  </a:lnTo>
                  <a:close/>
                </a:path>
                <a:path w="1821180" h="2826385">
                  <a:moveTo>
                    <a:pt x="1665725" y="2347119"/>
                  </a:moveTo>
                  <a:lnTo>
                    <a:pt x="1663331" y="2346979"/>
                  </a:lnTo>
                  <a:lnTo>
                    <a:pt x="1661599" y="2346028"/>
                  </a:lnTo>
                  <a:lnTo>
                    <a:pt x="1660483" y="2344336"/>
                  </a:lnTo>
                  <a:lnTo>
                    <a:pt x="1662096" y="2341445"/>
                  </a:lnTo>
                  <a:lnTo>
                    <a:pt x="1664345" y="2341638"/>
                  </a:lnTo>
                  <a:lnTo>
                    <a:pt x="1665961" y="2342701"/>
                  </a:lnTo>
                  <a:lnTo>
                    <a:pt x="1669026" y="2344011"/>
                  </a:lnTo>
                  <a:lnTo>
                    <a:pt x="1666820" y="2345655"/>
                  </a:lnTo>
                  <a:lnTo>
                    <a:pt x="1665725" y="2347119"/>
                  </a:lnTo>
                  <a:close/>
                </a:path>
                <a:path w="1821180" h="2826385">
                  <a:moveTo>
                    <a:pt x="1241156" y="2516965"/>
                  </a:moveTo>
                  <a:lnTo>
                    <a:pt x="1237165" y="2518320"/>
                  </a:lnTo>
                  <a:lnTo>
                    <a:pt x="1234212" y="2510199"/>
                  </a:lnTo>
                  <a:lnTo>
                    <a:pt x="1237526" y="2508804"/>
                  </a:lnTo>
                  <a:lnTo>
                    <a:pt x="1241156" y="2516965"/>
                  </a:lnTo>
                  <a:close/>
                </a:path>
                <a:path w="1821180" h="2826385">
                  <a:moveTo>
                    <a:pt x="1500802" y="918646"/>
                  </a:moveTo>
                  <a:lnTo>
                    <a:pt x="1498365" y="911992"/>
                  </a:lnTo>
                  <a:lnTo>
                    <a:pt x="1501941" y="910631"/>
                  </a:lnTo>
                  <a:lnTo>
                    <a:pt x="1502743" y="912657"/>
                  </a:lnTo>
                  <a:lnTo>
                    <a:pt x="1503757" y="914636"/>
                  </a:lnTo>
                  <a:lnTo>
                    <a:pt x="1504253" y="917137"/>
                  </a:lnTo>
                  <a:lnTo>
                    <a:pt x="1501988" y="918004"/>
                  </a:lnTo>
                  <a:lnTo>
                    <a:pt x="1500802" y="918646"/>
                  </a:lnTo>
                  <a:close/>
                </a:path>
                <a:path w="1821180" h="2826385">
                  <a:moveTo>
                    <a:pt x="1550177" y="1388215"/>
                  </a:moveTo>
                  <a:lnTo>
                    <a:pt x="1545559" y="1389234"/>
                  </a:lnTo>
                  <a:lnTo>
                    <a:pt x="1544250" y="1380812"/>
                  </a:lnTo>
                  <a:lnTo>
                    <a:pt x="1547916" y="1380016"/>
                  </a:lnTo>
                  <a:lnTo>
                    <a:pt x="1550177" y="1388215"/>
                  </a:lnTo>
                  <a:close/>
                </a:path>
                <a:path w="1821180" h="2826385">
                  <a:moveTo>
                    <a:pt x="807328" y="664373"/>
                  </a:moveTo>
                  <a:lnTo>
                    <a:pt x="804458" y="665359"/>
                  </a:lnTo>
                  <a:lnTo>
                    <a:pt x="803095" y="659116"/>
                  </a:lnTo>
                  <a:lnTo>
                    <a:pt x="804897" y="658465"/>
                  </a:lnTo>
                  <a:lnTo>
                    <a:pt x="807328" y="664373"/>
                  </a:lnTo>
                  <a:close/>
                </a:path>
                <a:path w="1821180" h="2826385">
                  <a:moveTo>
                    <a:pt x="314722" y="1651402"/>
                  </a:moveTo>
                  <a:lnTo>
                    <a:pt x="312838" y="1650720"/>
                  </a:lnTo>
                  <a:lnTo>
                    <a:pt x="311026" y="1650020"/>
                  </a:lnTo>
                  <a:lnTo>
                    <a:pt x="309488" y="1648345"/>
                  </a:lnTo>
                  <a:lnTo>
                    <a:pt x="310844" y="1646302"/>
                  </a:lnTo>
                  <a:lnTo>
                    <a:pt x="311839" y="1643947"/>
                  </a:lnTo>
                  <a:lnTo>
                    <a:pt x="313771" y="1646143"/>
                  </a:lnTo>
                  <a:lnTo>
                    <a:pt x="315142" y="1647395"/>
                  </a:lnTo>
                  <a:lnTo>
                    <a:pt x="316273" y="1649324"/>
                  </a:lnTo>
                  <a:lnTo>
                    <a:pt x="314722" y="1651402"/>
                  </a:lnTo>
                  <a:close/>
                </a:path>
                <a:path w="1821180" h="2826385">
                  <a:moveTo>
                    <a:pt x="1574368" y="1497532"/>
                  </a:moveTo>
                  <a:lnTo>
                    <a:pt x="1570188" y="1498698"/>
                  </a:lnTo>
                  <a:lnTo>
                    <a:pt x="1568391" y="1490481"/>
                  </a:lnTo>
                  <a:lnTo>
                    <a:pt x="1571557" y="1489524"/>
                  </a:lnTo>
                  <a:lnTo>
                    <a:pt x="1574368" y="1497532"/>
                  </a:lnTo>
                  <a:close/>
                </a:path>
                <a:path w="1821180" h="2826385">
                  <a:moveTo>
                    <a:pt x="1366260" y="2280553"/>
                  </a:moveTo>
                  <a:lnTo>
                    <a:pt x="1363964" y="2279222"/>
                  </a:lnTo>
                  <a:lnTo>
                    <a:pt x="1364454" y="2277264"/>
                  </a:lnTo>
                  <a:lnTo>
                    <a:pt x="1365310" y="2275729"/>
                  </a:lnTo>
                  <a:lnTo>
                    <a:pt x="1366010" y="2274158"/>
                  </a:lnTo>
                  <a:lnTo>
                    <a:pt x="1369559" y="2275999"/>
                  </a:lnTo>
                  <a:lnTo>
                    <a:pt x="1368349" y="2277775"/>
                  </a:lnTo>
                  <a:lnTo>
                    <a:pt x="1367475" y="2279202"/>
                  </a:lnTo>
                  <a:lnTo>
                    <a:pt x="1366260" y="2280553"/>
                  </a:lnTo>
                  <a:close/>
                </a:path>
                <a:path w="1821180" h="2826385">
                  <a:moveTo>
                    <a:pt x="532138" y="2162221"/>
                  </a:moveTo>
                  <a:lnTo>
                    <a:pt x="529698" y="2155283"/>
                  </a:lnTo>
                  <a:lnTo>
                    <a:pt x="533388" y="2154180"/>
                  </a:lnTo>
                  <a:lnTo>
                    <a:pt x="536014" y="2160786"/>
                  </a:lnTo>
                  <a:lnTo>
                    <a:pt x="532138" y="2162221"/>
                  </a:lnTo>
                  <a:close/>
                </a:path>
                <a:path w="1821180" h="2826385">
                  <a:moveTo>
                    <a:pt x="1401567" y="685149"/>
                  </a:moveTo>
                  <a:lnTo>
                    <a:pt x="1398783" y="682726"/>
                  </a:lnTo>
                  <a:lnTo>
                    <a:pt x="1404942" y="675400"/>
                  </a:lnTo>
                  <a:lnTo>
                    <a:pt x="1407999" y="678067"/>
                  </a:lnTo>
                  <a:lnTo>
                    <a:pt x="1401567" y="685149"/>
                  </a:lnTo>
                  <a:close/>
                </a:path>
                <a:path w="1821180" h="2826385">
                  <a:moveTo>
                    <a:pt x="1816939" y="1314008"/>
                  </a:moveTo>
                  <a:lnTo>
                    <a:pt x="1815430" y="1314425"/>
                  </a:lnTo>
                  <a:lnTo>
                    <a:pt x="1814167" y="1314881"/>
                  </a:lnTo>
                  <a:lnTo>
                    <a:pt x="1812808" y="1312706"/>
                  </a:lnTo>
                  <a:lnTo>
                    <a:pt x="1811684" y="1310539"/>
                  </a:lnTo>
                  <a:lnTo>
                    <a:pt x="1810514" y="1308402"/>
                  </a:lnTo>
                  <a:lnTo>
                    <a:pt x="1814512" y="1306888"/>
                  </a:lnTo>
                  <a:lnTo>
                    <a:pt x="1816900" y="1313894"/>
                  </a:lnTo>
                  <a:lnTo>
                    <a:pt x="1815430" y="1314425"/>
                  </a:lnTo>
                  <a:lnTo>
                    <a:pt x="1814207" y="1314945"/>
                  </a:lnTo>
                  <a:lnTo>
                    <a:pt x="1816924" y="1313964"/>
                  </a:lnTo>
                  <a:close/>
                </a:path>
                <a:path w="1821180" h="2826385">
                  <a:moveTo>
                    <a:pt x="1806396" y="1403591"/>
                  </a:moveTo>
                  <a:lnTo>
                    <a:pt x="1803281" y="1404551"/>
                  </a:lnTo>
                  <a:lnTo>
                    <a:pt x="1800726" y="1395853"/>
                  </a:lnTo>
                  <a:lnTo>
                    <a:pt x="1803893" y="1394880"/>
                  </a:lnTo>
                  <a:lnTo>
                    <a:pt x="1806396" y="1403591"/>
                  </a:lnTo>
                  <a:close/>
                </a:path>
                <a:path w="1821180" h="2826385">
                  <a:moveTo>
                    <a:pt x="1745811" y="1418872"/>
                  </a:moveTo>
                  <a:lnTo>
                    <a:pt x="1742716" y="1418015"/>
                  </a:lnTo>
                  <a:lnTo>
                    <a:pt x="1744591" y="1409100"/>
                  </a:lnTo>
                  <a:lnTo>
                    <a:pt x="1748751" y="1410720"/>
                  </a:lnTo>
                  <a:lnTo>
                    <a:pt x="1745811" y="1418872"/>
                  </a:lnTo>
                  <a:close/>
                </a:path>
                <a:path w="1821180" h="2826385">
                  <a:moveTo>
                    <a:pt x="736252" y="423493"/>
                  </a:moveTo>
                  <a:lnTo>
                    <a:pt x="734375" y="421726"/>
                  </a:lnTo>
                  <a:lnTo>
                    <a:pt x="732337" y="420380"/>
                  </a:lnTo>
                  <a:lnTo>
                    <a:pt x="733105" y="418307"/>
                  </a:lnTo>
                  <a:lnTo>
                    <a:pt x="735894" y="415654"/>
                  </a:lnTo>
                  <a:lnTo>
                    <a:pt x="738030" y="416914"/>
                  </a:lnTo>
                  <a:lnTo>
                    <a:pt x="737809" y="419104"/>
                  </a:lnTo>
                  <a:lnTo>
                    <a:pt x="737087" y="420754"/>
                  </a:lnTo>
                  <a:lnTo>
                    <a:pt x="736252" y="423493"/>
                  </a:lnTo>
                  <a:close/>
                </a:path>
                <a:path w="1821180" h="2826385">
                  <a:moveTo>
                    <a:pt x="1601392" y="1419511"/>
                  </a:moveTo>
                  <a:lnTo>
                    <a:pt x="1591313" y="1419607"/>
                  </a:lnTo>
                  <a:lnTo>
                    <a:pt x="1591076" y="1417569"/>
                  </a:lnTo>
                  <a:lnTo>
                    <a:pt x="1601307" y="1415330"/>
                  </a:lnTo>
                  <a:lnTo>
                    <a:pt x="1601392" y="1419511"/>
                  </a:lnTo>
                  <a:close/>
                </a:path>
                <a:path w="1821180" h="2826385">
                  <a:moveTo>
                    <a:pt x="672294" y="2397739"/>
                  </a:moveTo>
                  <a:lnTo>
                    <a:pt x="670332" y="2397335"/>
                  </a:lnTo>
                  <a:lnTo>
                    <a:pt x="668484" y="2396656"/>
                  </a:lnTo>
                  <a:lnTo>
                    <a:pt x="667049" y="2394850"/>
                  </a:lnTo>
                  <a:lnTo>
                    <a:pt x="668282" y="2392880"/>
                  </a:lnTo>
                  <a:lnTo>
                    <a:pt x="669135" y="2390349"/>
                  </a:lnTo>
                  <a:lnTo>
                    <a:pt x="671211" y="2392136"/>
                  </a:lnTo>
                  <a:lnTo>
                    <a:pt x="672876" y="2393018"/>
                  </a:lnTo>
                  <a:lnTo>
                    <a:pt x="673921" y="2395085"/>
                  </a:lnTo>
                  <a:lnTo>
                    <a:pt x="672294" y="2397739"/>
                  </a:lnTo>
                  <a:close/>
                </a:path>
                <a:path w="1821180" h="2826385">
                  <a:moveTo>
                    <a:pt x="1800376" y="2140394"/>
                  </a:moveTo>
                  <a:lnTo>
                    <a:pt x="1799171" y="2139582"/>
                  </a:lnTo>
                  <a:lnTo>
                    <a:pt x="1797500" y="2139016"/>
                  </a:lnTo>
                  <a:lnTo>
                    <a:pt x="1796415" y="2136977"/>
                  </a:lnTo>
                  <a:lnTo>
                    <a:pt x="1797221" y="2135382"/>
                  </a:lnTo>
                  <a:lnTo>
                    <a:pt x="1797736" y="2132546"/>
                  </a:lnTo>
                  <a:lnTo>
                    <a:pt x="1800089" y="2134725"/>
                  </a:lnTo>
                  <a:lnTo>
                    <a:pt x="1801723" y="2135660"/>
                  </a:lnTo>
                  <a:lnTo>
                    <a:pt x="1802656" y="2137733"/>
                  </a:lnTo>
                  <a:lnTo>
                    <a:pt x="1801089" y="2139253"/>
                  </a:lnTo>
                  <a:lnTo>
                    <a:pt x="1800376" y="2140394"/>
                  </a:lnTo>
                  <a:close/>
                </a:path>
                <a:path w="1821180" h="2826385">
                  <a:moveTo>
                    <a:pt x="1687633" y="2507988"/>
                  </a:moveTo>
                  <a:lnTo>
                    <a:pt x="1685041" y="2508225"/>
                  </a:lnTo>
                  <a:lnTo>
                    <a:pt x="1683817" y="2506650"/>
                  </a:lnTo>
                  <a:lnTo>
                    <a:pt x="1682656" y="2505822"/>
                  </a:lnTo>
                  <a:lnTo>
                    <a:pt x="1683720" y="2504369"/>
                  </a:lnTo>
                  <a:lnTo>
                    <a:pt x="1684561" y="2502062"/>
                  </a:lnTo>
                  <a:lnTo>
                    <a:pt x="1687110" y="2501427"/>
                  </a:lnTo>
                  <a:lnTo>
                    <a:pt x="1688862" y="2503282"/>
                  </a:lnTo>
                  <a:lnTo>
                    <a:pt x="1691794" y="2505032"/>
                  </a:lnTo>
                  <a:lnTo>
                    <a:pt x="1689049" y="2506622"/>
                  </a:lnTo>
                  <a:lnTo>
                    <a:pt x="1687633" y="2507988"/>
                  </a:lnTo>
                  <a:close/>
                </a:path>
                <a:path w="1821180" h="2826385">
                  <a:moveTo>
                    <a:pt x="630554" y="898794"/>
                  </a:moveTo>
                  <a:lnTo>
                    <a:pt x="628776" y="896414"/>
                  </a:lnTo>
                  <a:lnTo>
                    <a:pt x="627517" y="895058"/>
                  </a:lnTo>
                  <a:lnTo>
                    <a:pt x="626563" y="893065"/>
                  </a:lnTo>
                  <a:lnTo>
                    <a:pt x="628332" y="891101"/>
                  </a:lnTo>
                  <a:lnTo>
                    <a:pt x="630176" y="891946"/>
                  </a:lnTo>
                  <a:lnTo>
                    <a:pt x="631883" y="892827"/>
                  </a:lnTo>
                  <a:lnTo>
                    <a:pt x="633270" y="894600"/>
                  </a:lnTo>
                  <a:lnTo>
                    <a:pt x="631774" y="896494"/>
                  </a:lnTo>
                  <a:lnTo>
                    <a:pt x="630554" y="898794"/>
                  </a:lnTo>
                  <a:close/>
                </a:path>
                <a:path w="1821180" h="2826385">
                  <a:moveTo>
                    <a:pt x="1785807" y="1661255"/>
                  </a:moveTo>
                  <a:lnTo>
                    <a:pt x="1782880" y="1660110"/>
                  </a:lnTo>
                  <a:lnTo>
                    <a:pt x="1782888" y="1658040"/>
                  </a:lnTo>
                  <a:lnTo>
                    <a:pt x="1783638" y="1656387"/>
                  </a:lnTo>
                  <a:lnTo>
                    <a:pt x="1784452" y="1653513"/>
                  </a:lnTo>
                  <a:lnTo>
                    <a:pt x="1786280" y="1655163"/>
                  </a:lnTo>
                  <a:lnTo>
                    <a:pt x="1787910" y="1655950"/>
                  </a:lnTo>
                  <a:lnTo>
                    <a:pt x="1788109" y="1658180"/>
                  </a:lnTo>
                  <a:lnTo>
                    <a:pt x="1787415" y="1660027"/>
                  </a:lnTo>
                  <a:lnTo>
                    <a:pt x="1785807" y="1661255"/>
                  </a:lnTo>
                  <a:close/>
                </a:path>
                <a:path w="1821180" h="2826385">
                  <a:moveTo>
                    <a:pt x="1211662" y="1907378"/>
                  </a:moveTo>
                  <a:lnTo>
                    <a:pt x="1209096" y="1905161"/>
                  </a:lnTo>
                  <a:lnTo>
                    <a:pt x="1209923" y="1903288"/>
                  </a:lnTo>
                  <a:lnTo>
                    <a:pt x="1210946" y="1901586"/>
                  </a:lnTo>
                  <a:lnTo>
                    <a:pt x="1212974" y="1900355"/>
                  </a:lnTo>
                  <a:lnTo>
                    <a:pt x="1214742" y="1901862"/>
                  </a:lnTo>
                  <a:lnTo>
                    <a:pt x="1216769" y="1902919"/>
                  </a:lnTo>
                  <a:lnTo>
                    <a:pt x="1214857" y="1904785"/>
                  </a:lnTo>
                  <a:lnTo>
                    <a:pt x="1213733" y="1906367"/>
                  </a:lnTo>
                  <a:lnTo>
                    <a:pt x="1211662" y="1907378"/>
                  </a:lnTo>
                  <a:close/>
                </a:path>
                <a:path w="1821180" h="2826385">
                  <a:moveTo>
                    <a:pt x="1127358" y="1610745"/>
                  </a:moveTo>
                  <a:lnTo>
                    <a:pt x="1125992" y="1609592"/>
                  </a:lnTo>
                  <a:lnTo>
                    <a:pt x="1124587" y="1608573"/>
                  </a:lnTo>
                  <a:lnTo>
                    <a:pt x="1123295" y="1607065"/>
                  </a:lnTo>
                  <a:lnTo>
                    <a:pt x="1124601" y="1605611"/>
                  </a:lnTo>
                  <a:lnTo>
                    <a:pt x="1125219" y="1604739"/>
                  </a:lnTo>
                  <a:lnTo>
                    <a:pt x="1129132" y="1608458"/>
                  </a:lnTo>
                  <a:lnTo>
                    <a:pt x="1127358" y="1610745"/>
                  </a:lnTo>
                  <a:close/>
                </a:path>
                <a:path w="1821180" h="2826385">
                  <a:moveTo>
                    <a:pt x="183526" y="1052315"/>
                  </a:moveTo>
                  <a:lnTo>
                    <a:pt x="179698" y="1044924"/>
                  </a:lnTo>
                  <a:lnTo>
                    <a:pt x="182908" y="1043359"/>
                  </a:lnTo>
                  <a:lnTo>
                    <a:pt x="186441" y="1050900"/>
                  </a:lnTo>
                  <a:lnTo>
                    <a:pt x="183526" y="1052315"/>
                  </a:lnTo>
                  <a:close/>
                </a:path>
                <a:path w="1821180" h="2826385">
                  <a:moveTo>
                    <a:pt x="934403" y="773288"/>
                  </a:moveTo>
                  <a:lnTo>
                    <a:pt x="932415" y="770819"/>
                  </a:lnTo>
                  <a:lnTo>
                    <a:pt x="930459" y="769445"/>
                  </a:lnTo>
                  <a:lnTo>
                    <a:pt x="930658" y="766779"/>
                  </a:lnTo>
                  <a:lnTo>
                    <a:pt x="932291" y="765049"/>
                  </a:lnTo>
                  <a:lnTo>
                    <a:pt x="934402" y="763874"/>
                  </a:lnTo>
                  <a:lnTo>
                    <a:pt x="937273" y="765610"/>
                  </a:lnTo>
                  <a:lnTo>
                    <a:pt x="936818" y="768040"/>
                  </a:lnTo>
                  <a:lnTo>
                    <a:pt x="935786" y="769938"/>
                  </a:lnTo>
                  <a:lnTo>
                    <a:pt x="934403" y="773288"/>
                  </a:lnTo>
                  <a:close/>
                </a:path>
                <a:path w="1821180" h="2826385">
                  <a:moveTo>
                    <a:pt x="1817763" y="1730596"/>
                  </a:moveTo>
                  <a:lnTo>
                    <a:pt x="1810907" y="1727070"/>
                  </a:lnTo>
                  <a:lnTo>
                    <a:pt x="1812111" y="1724091"/>
                  </a:lnTo>
                  <a:lnTo>
                    <a:pt x="1819739" y="1726598"/>
                  </a:lnTo>
                  <a:lnTo>
                    <a:pt x="1817763" y="1730596"/>
                  </a:lnTo>
                  <a:close/>
                </a:path>
                <a:path w="1821180" h="2826385">
                  <a:moveTo>
                    <a:pt x="1123635" y="1622180"/>
                  </a:moveTo>
                  <a:lnTo>
                    <a:pt x="1121664" y="1622891"/>
                  </a:lnTo>
                  <a:lnTo>
                    <a:pt x="1123447" y="1621970"/>
                  </a:lnTo>
                  <a:lnTo>
                    <a:pt x="1123635" y="1622180"/>
                  </a:lnTo>
                  <a:close/>
                </a:path>
                <a:path w="1821180" h="2826385">
                  <a:moveTo>
                    <a:pt x="1120171" y="1631462"/>
                  </a:moveTo>
                  <a:lnTo>
                    <a:pt x="1119067" y="1627870"/>
                  </a:lnTo>
                  <a:lnTo>
                    <a:pt x="1117706" y="1625581"/>
                  </a:lnTo>
                  <a:lnTo>
                    <a:pt x="1119453" y="1623454"/>
                  </a:lnTo>
                  <a:lnTo>
                    <a:pt x="1121664" y="1622891"/>
                  </a:lnTo>
                  <a:lnTo>
                    <a:pt x="1123635" y="1622180"/>
                  </a:lnTo>
                  <a:lnTo>
                    <a:pt x="1124674" y="1623337"/>
                  </a:lnTo>
                  <a:lnTo>
                    <a:pt x="1120171" y="1631462"/>
                  </a:lnTo>
                  <a:close/>
                </a:path>
                <a:path w="1821180" h="2826385">
                  <a:moveTo>
                    <a:pt x="567706" y="2375522"/>
                  </a:moveTo>
                  <a:lnTo>
                    <a:pt x="564541" y="2372217"/>
                  </a:lnTo>
                  <a:lnTo>
                    <a:pt x="565117" y="2368859"/>
                  </a:lnTo>
                  <a:lnTo>
                    <a:pt x="569322" y="2369836"/>
                  </a:lnTo>
                  <a:lnTo>
                    <a:pt x="567706" y="2375522"/>
                  </a:lnTo>
                  <a:close/>
                </a:path>
                <a:path w="1821180" h="2826385">
                  <a:moveTo>
                    <a:pt x="1412022" y="786402"/>
                  </a:moveTo>
                  <a:lnTo>
                    <a:pt x="1409060" y="785241"/>
                  </a:lnTo>
                  <a:lnTo>
                    <a:pt x="1409118" y="783153"/>
                  </a:lnTo>
                  <a:lnTo>
                    <a:pt x="1409843" y="781452"/>
                  </a:lnTo>
                  <a:lnTo>
                    <a:pt x="1410673" y="778522"/>
                  </a:lnTo>
                  <a:lnTo>
                    <a:pt x="1412586" y="780191"/>
                  </a:lnTo>
                  <a:lnTo>
                    <a:pt x="1414323" y="780997"/>
                  </a:lnTo>
                  <a:lnTo>
                    <a:pt x="1414538" y="783271"/>
                  </a:lnTo>
                  <a:lnTo>
                    <a:pt x="1413753" y="785179"/>
                  </a:lnTo>
                  <a:lnTo>
                    <a:pt x="1412022" y="786402"/>
                  </a:lnTo>
                  <a:close/>
                </a:path>
                <a:path w="1821180" h="2826385">
                  <a:moveTo>
                    <a:pt x="1532993" y="1328880"/>
                  </a:moveTo>
                  <a:lnTo>
                    <a:pt x="1531434" y="1326713"/>
                  </a:lnTo>
                  <a:lnTo>
                    <a:pt x="1529744" y="1325028"/>
                  </a:lnTo>
                  <a:lnTo>
                    <a:pt x="1530980" y="1323086"/>
                  </a:lnTo>
                  <a:lnTo>
                    <a:pt x="1532565" y="1321915"/>
                  </a:lnTo>
                  <a:lnTo>
                    <a:pt x="1534241" y="1320754"/>
                  </a:lnTo>
                  <a:lnTo>
                    <a:pt x="1536321" y="1322533"/>
                  </a:lnTo>
                  <a:lnTo>
                    <a:pt x="1535650" y="1324700"/>
                  </a:lnTo>
                  <a:lnTo>
                    <a:pt x="1534534" y="1326186"/>
                  </a:lnTo>
                  <a:lnTo>
                    <a:pt x="1532993" y="1328880"/>
                  </a:lnTo>
                  <a:close/>
                </a:path>
                <a:path w="1821180" h="2826385">
                  <a:moveTo>
                    <a:pt x="713852" y="261932"/>
                  </a:moveTo>
                  <a:lnTo>
                    <a:pt x="708016" y="255472"/>
                  </a:lnTo>
                  <a:lnTo>
                    <a:pt x="711085" y="252982"/>
                  </a:lnTo>
                  <a:lnTo>
                    <a:pt x="716197" y="260003"/>
                  </a:lnTo>
                  <a:lnTo>
                    <a:pt x="713852" y="261932"/>
                  </a:lnTo>
                  <a:close/>
                </a:path>
                <a:path w="1821180" h="2826385">
                  <a:moveTo>
                    <a:pt x="1685247" y="711495"/>
                  </a:moveTo>
                  <a:lnTo>
                    <a:pt x="1682703" y="711273"/>
                  </a:lnTo>
                  <a:lnTo>
                    <a:pt x="1681025" y="710175"/>
                  </a:lnTo>
                  <a:lnTo>
                    <a:pt x="1679322" y="709464"/>
                  </a:lnTo>
                  <a:lnTo>
                    <a:pt x="1680243" y="708070"/>
                  </a:lnTo>
                  <a:lnTo>
                    <a:pt x="1680964" y="705786"/>
                  </a:lnTo>
                  <a:lnTo>
                    <a:pt x="1683485" y="705232"/>
                  </a:lnTo>
                  <a:lnTo>
                    <a:pt x="1685228" y="706727"/>
                  </a:lnTo>
                  <a:lnTo>
                    <a:pt x="1687796" y="707902"/>
                  </a:lnTo>
                  <a:lnTo>
                    <a:pt x="1686198" y="709669"/>
                  </a:lnTo>
                  <a:lnTo>
                    <a:pt x="1685247" y="711495"/>
                  </a:lnTo>
                  <a:close/>
                </a:path>
                <a:path w="1821180" h="2826385">
                  <a:moveTo>
                    <a:pt x="1422318" y="2192503"/>
                  </a:moveTo>
                  <a:lnTo>
                    <a:pt x="1421038" y="2191818"/>
                  </a:lnTo>
                  <a:lnTo>
                    <a:pt x="1420010" y="2191612"/>
                  </a:lnTo>
                  <a:lnTo>
                    <a:pt x="1420314" y="2190283"/>
                  </a:lnTo>
                  <a:lnTo>
                    <a:pt x="1420218" y="2188301"/>
                  </a:lnTo>
                  <a:lnTo>
                    <a:pt x="1422009" y="2187205"/>
                  </a:lnTo>
                  <a:lnTo>
                    <a:pt x="1423761" y="2187856"/>
                  </a:lnTo>
                  <a:lnTo>
                    <a:pt x="1426742" y="2188084"/>
                  </a:lnTo>
                  <a:lnTo>
                    <a:pt x="1424864" y="2190223"/>
                  </a:lnTo>
                  <a:lnTo>
                    <a:pt x="1424142" y="2191538"/>
                  </a:lnTo>
                  <a:lnTo>
                    <a:pt x="1422318" y="2192503"/>
                  </a:lnTo>
                  <a:close/>
                </a:path>
                <a:path w="1821180" h="2826385">
                  <a:moveTo>
                    <a:pt x="238141" y="934868"/>
                  </a:moveTo>
                  <a:lnTo>
                    <a:pt x="234239" y="935956"/>
                  </a:lnTo>
                  <a:lnTo>
                    <a:pt x="233141" y="928434"/>
                  </a:lnTo>
                  <a:lnTo>
                    <a:pt x="236071" y="927890"/>
                  </a:lnTo>
                  <a:lnTo>
                    <a:pt x="238141" y="934868"/>
                  </a:lnTo>
                  <a:close/>
                </a:path>
                <a:path w="1821180" h="2826385">
                  <a:moveTo>
                    <a:pt x="1033802" y="2683317"/>
                  </a:moveTo>
                  <a:lnTo>
                    <a:pt x="1029740" y="2674114"/>
                  </a:lnTo>
                  <a:lnTo>
                    <a:pt x="1032325" y="2672789"/>
                  </a:lnTo>
                  <a:lnTo>
                    <a:pt x="1037420" y="2681462"/>
                  </a:lnTo>
                  <a:lnTo>
                    <a:pt x="1033802" y="2683317"/>
                  </a:lnTo>
                  <a:close/>
                </a:path>
                <a:path w="1821180" h="2826385">
                  <a:moveTo>
                    <a:pt x="1813748" y="2195204"/>
                  </a:moveTo>
                  <a:lnTo>
                    <a:pt x="1812745" y="2194319"/>
                  </a:lnTo>
                  <a:lnTo>
                    <a:pt x="1810749" y="2192973"/>
                  </a:lnTo>
                  <a:lnTo>
                    <a:pt x="1811648" y="2191045"/>
                  </a:lnTo>
                  <a:lnTo>
                    <a:pt x="1812794" y="2189483"/>
                  </a:lnTo>
                  <a:lnTo>
                    <a:pt x="1814848" y="2187951"/>
                  </a:lnTo>
                  <a:lnTo>
                    <a:pt x="1816391" y="2188635"/>
                  </a:lnTo>
                  <a:lnTo>
                    <a:pt x="1818502" y="2188920"/>
                  </a:lnTo>
                  <a:lnTo>
                    <a:pt x="1813748" y="2195204"/>
                  </a:lnTo>
                  <a:close/>
                </a:path>
                <a:path w="1821180" h="2826385">
                  <a:moveTo>
                    <a:pt x="558661" y="43778"/>
                  </a:moveTo>
                  <a:lnTo>
                    <a:pt x="557966" y="42996"/>
                  </a:lnTo>
                  <a:lnTo>
                    <a:pt x="556531" y="41803"/>
                  </a:lnTo>
                  <a:lnTo>
                    <a:pt x="557533" y="40002"/>
                  </a:lnTo>
                  <a:lnTo>
                    <a:pt x="558788" y="38743"/>
                  </a:lnTo>
                  <a:lnTo>
                    <a:pt x="559899" y="37402"/>
                  </a:lnTo>
                  <a:lnTo>
                    <a:pt x="562769" y="39986"/>
                  </a:lnTo>
                  <a:lnTo>
                    <a:pt x="558661" y="43778"/>
                  </a:lnTo>
                  <a:close/>
                </a:path>
                <a:path w="1821180" h="2826385">
                  <a:moveTo>
                    <a:pt x="1175286" y="1543759"/>
                  </a:moveTo>
                  <a:lnTo>
                    <a:pt x="1174621" y="1542823"/>
                  </a:lnTo>
                  <a:lnTo>
                    <a:pt x="1173477" y="1541925"/>
                  </a:lnTo>
                  <a:lnTo>
                    <a:pt x="1173277" y="1539574"/>
                  </a:lnTo>
                  <a:lnTo>
                    <a:pt x="1173956" y="1538139"/>
                  </a:lnTo>
                  <a:lnTo>
                    <a:pt x="1174292" y="1536742"/>
                  </a:lnTo>
                  <a:lnTo>
                    <a:pt x="1175263" y="1537204"/>
                  </a:lnTo>
                  <a:lnTo>
                    <a:pt x="1176838" y="1537462"/>
                  </a:lnTo>
                  <a:lnTo>
                    <a:pt x="1177495" y="1539420"/>
                  </a:lnTo>
                  <a:lnTo>
                    <a:pt x="1177098" y="1540946"/>
                  </a:lnTo>
                  <a:lnTo>
                    <a:pt x="1177046" y="1542361"/>
                  </a:lnTo>
                  <a:lnTo>
                    <a:pt x="1175286" y="1543759"/>
                  </a:lnTo>
                  <a:close/>
                </a:path>
                <a:path w="1821180" h="2826385">
                  <a:moveTo>
                    <a:pt x="1379012" y="1499394"/>
                  </a:moveTo>
                  <a:lnTo>
                    <a:pt x="1374636" y="1494452"/>
                  </a:lnTo>
                  <a:lnTo>
                    <a:pt x="1376829" y="1491095"/>
                  </a:lnTo>
                  <a:lnTo>
                    <a:pt x="1381245" y="1495972"/>
                  </a:lnTo>
                  <a:lnTo>
                    <a:pt x="1379012" y="1499394"/>
                  </a:lnTo>
                  <a:close/>
                </a:path>
                <a:path w="1821180" h="2826385">
                  <a:moveTo>
                    <a:pt x="100521" y="1414806"/>
                  </a:moveTo>
                  <a:lnTo>
                    <a:pt x="99527" y="1413632"/>
                  </a:lnTo>
                  <a:lnTo>
                    <a:pt x="98229" y="1412640"/>
                  </a:lnTo>
                  <a:lnTo>
                    <a:pt x="98848" y="1410941"/>
                  </a:lnTo>
                  <a:lnTo>
                    <a:pt x="99921" y="1409927"/>
                  </a:lnTo>
                  <a:lnTo>
                    <a:pt x="100750" y="1408830"/>
                  </a:lnTo>
                  <a:lnTo>
                    <a:pt x="101293" y="1409781"/>
                  </a:lnTo>
                  <a:lnTo>
                    <a:pt x="102233" y="1410710"/>
                  </a:lnTo>
                  <a:lnTo>
                    <a:pt x="102293" y="1412534"/>
                  </a:lnTo>
                  <a:lnTo>
                    <a:pt x="101337" y="1413436"/>
                  </a:lnTo>
                  <a:lnTo>
                    <a:pt x="100521" y="1414806"/>
                  </a:lnTo>
                  <a:close/>
                </a:path>
                <a:path w="1821180" h="2826385">
                  <a:moveTo>
                    <a:pt x="1101332" y="658464"/>
                  </a:moveTo>
                  <a:lnTo>
                    <a:pt x="1099720" y="656423"/>
                  </a:lnTo>
                  <a:lnTo>
                    <a:pt x="1098180" y="655333"/>
                  </a:lnTo>
                  <a:lnTo>
                    <a:pt x="1098236" y="653182"/>
                  </a:lnTo>
                  <a:lnTo>
                    <a:pt x="1099761" y="652118"/>
                  </a:lnTo>
                  <a:lnTo>
                    <a:pt x="1100631" y="651035"/>
                  </a:lnTo>
                  <a:lnTo>
                    <a:pt x="1101606" y="651980"/>
                  </a:lnTo>
                  <a:lnTo>
                    <a:pt x="1103150" y="652805"/>
                  </a:lnTo>
                  <a:lnTo>
                    <a:pt x="1103626" y="654914"/>
                  </a:lnTo>
                  <a:lnTo>
                    <a:pt x="1102425" y="656224"/>
                  </a:lnTo>
                  <a:lnTo>
                    <a:pt x="1101332" y="658464"/>
                  </a:lnTo>
                  <a:close/>
                </a:path>
                <a:path w="1821180" h="2826385">
                  <a:moveTo>
                    <a:pt x="869152" y="636166"/>
                  </a:moveTo>
                  <a:lnTo>
                    <a:pt x="867526" y="635171"/>
                  </a:lnTo>
                  <a:lnTo>
                    <a:pt x="866532" y="634767"/>
                  </a:lnTo>
                  <a:lnTo>
                    <a:pt x="869904" y="628362"/>
                  </a:lnTo>
                  <a:lnTo>
                    <a:pt x="873372" y="630473"/>
                  </a:lnTo>
                  <a:lnTo>
                    <a:pt x="872079" y="632316"/>
                  </a:lnTo>
                  <a:lnTo>
                    <a:pt x="870889" y="634249"/>
                  </a:lnTo>
                  <a:lnTo>
                    <a:pt x="869152" y="636166"/>
                  </a:lnTo>
                  <a:close/>
                </a:path>
                <a:path w="1821180" h="2826385">
                  <a:moveTo>
                    <a:pt x="1514584" y="1093622"/>
                  </a:moveTo>
                  <a:lnTo>
                    <a:pt x="1513034" y="1092841"/>
                  </a:lnTo>
                  <a:lnTo>
                    <a:pt x="1511401" y="1092183"/>
                  </a:lnTo>
                  <a:lnTo>
                    <a:pt x="1509775" y="1090974"/>
                  </a:lnTo>
                  <a:lnTo>
                    <a:pt x="1510772" y="1088469"/>
                  </a:lnTo>
                  <a:lnTo>
                    <a:pt x="1512566" y="1088841"/>
                  </a:lnTo>
                  <a:lnTo>
                    <a:pt x="1514179" y="1089442"/>
                  </a:lnTo>
                  <a:lnTo>
                    <a:pt x="1516142" y="1090087"/>
                  </a:lnTo>
                  <a:lnTo>
                    <a:pt x="1514584" y="1093622"/>
                  </a:lnTo>
                  <a:close/>
                </a:path>
                <a:path w="1821180" h="2826385">
                  <a:moveTo>
                    <a:pt x="1682212" y="956759"/>
                  </a:moveTo>
                  <a:lnTo>
                    <a:pt x="1679320" y="954211"/>
                  </a:lnTo>
                  <a:lnTo>
                    <a:pt x="1672689" y="946356"/>
                  </a:lnTo>
                  <a:lnTo>
                    <a:pt x="1676164" y="944026"/>
                  </a:lnTo>
                  <a:lnTo>
                    <a:pt x="1680577" y="952525"/>
                  </a:lnTo>
                  <a:lnTo>
                    <a:pt x="1682212" y="956759"/>
                  </a:lnTo>
                  <a:close/>
                </a:path>
                <a:path w="1821180" h="2826385">
                  <a:moveTo>
                    <a:pt x="1723525" y="988643"/>
                  </a:moveTo>
                  <a:lnTo>
                    <a:pt x="1722006" y="987352"/>
                  </a:lnTo>
                  <a:lnTo>
                    <a:pt x="1720318" y="986208"/>
                  </a:lnTo>
                  <a:lnTo>
                    <a:pt x="1718778" y="984291"/>
                  </a:lnTo>
                  <a:lnTo>
                    <a:pt x="1719929" y="982686"/>
                  </a:lnTo>
                  <a:lnTo>
                    <a:pt x="1720380" y="981703"/>
                  </a:lnTo>
                  <a:lnTo>
                    <a:pt x="1723275" y="981478"/>
                  </a:lnTo>
                  <a:lnTo>
                    <a:pt x="1723525" y="988643"/>
                  </a:lnTo>
                  <a:close/>
                </a:path>
                <a:path w="1821180" h="2826385">
                  <a:moveTo>
                    <a:pt x="1487514" y="1127252"/>
                  </a:moveTo>
                  <a:lnTo>
                    <a:pt x="1483138" y="1123337"/>
                  </a:lnTo>
                  <a:lnTo>
                    <a:pt x="1484488" y="1121709"/>
                  </a:lnTo>
                  <a:lnTo>
                    <a:pt x="1489487" y="1124587"/>
                  </a:lnTo>
                  <a:lnTo>
                    <a:pt x="1487514" y="1127252"/>
                  </a:lnTo>
                  <a:close/>
                </a:path>
                <a:path w="1821180" h="2826385">
                  <a:moveTo>
                    <a:pt x="1718532" y="1495851"/>
                  </a:moveTo>
                  <a:lnTo>
                    <a:pt x="1716758" y="1494210"/>
                  </a:lnTo>
                  <a:lnTo>
                    <a:pt x="1717232" y="1492308"/>
                  </a:lnTo>
                  <a:lnTo>
                    <a:pt x="1717965" y="1490589"/>
                  </a:lnTo>
                  <a:lnTo>
                    <a:pt x="1719834" y="1489609"/>
                  </a:lnTo>
                  <a:lnTo>
                    <a:pt x="1721469" y="1490864"/>
                  </a:lnTo>
                  <a:lnTo>
                    <a:pt x="1723931" y="1491885"/>
                  </a:lnTo>
                  <a:lnTo>
                    <a:pt x="1721542" y="1493731"/>
                  </a:lnTo>
                  <a:lnTo>
                    <a:pt x="1720223" y="1494891"/>
                  </a:lnTo>
                  <a:lnTo>
                    <a:pt x="1718532" y="1495851"/>
                  </a:lnTo>
                  <a:close/>
                </a:path>
                <a:path w="1821180" h="2826385">
                  <a:moveTo>
                    <a:pt x="1173731" y="2278765"/>
                  </a:moveTo>
                  <a:lnTo>
                    <a:pt x="1172109" y="2276735"/>
                  </a:lnTo>
                  <a:lnTo>
                    <a:pt x="1170560" y="2275641"/>
                  </a:lnTo>
                  <a:lnTo>
                    <a:pt x="1170614" y="2273483"/>
                  </a:lnTo>
                  <a:lnTo>
                    <a:pt x="1172150" y="2272409"/>
                  </a:lnTo>
                  <a:lnTo>
                    <a:pt x="1173021" y="2271311"/>
                  </a:lnTo>
                  <a:lnTo>
                    <a:pt x="1174026" y="2272259"/>
                  </a:lnTo>
                  <a:lnTo>
                    <a:pt x="1175597" y="2273082"/>
                  </a:lnTo>
                  <a:lnTo>
                    <a:pt x="1176076" y="2275197"/>
                  </a:lnTo>
                  <a:lnTo>
                    <a:pt x="1174846" y="2276524"/>
                  </a:lnTo>
                  <a:lnTo>
                    <a:pt x="1173731" y="2278765"/>
                  </a:lnTo>
                  <a:close/>
                </a:path>
                <a:path w="1821180" h="2826385">
                  <a:moveTo>
                    <a:pt x="790900" y="2526466"/>
                  </a:moveTo>
                  <a:lnTo>
                    <a:pt x="788330" y="2523687"/>
                  </a:lnTo>
                  <a:lnTo>
                    <a:pt x="792973" y="2520094"/>
                  </a:lnTo>
                  <a:lnTo>
                    <a:pt x="790900" y="2526466"/>
                  </a:lnTo>
                  <a:close/>
                </a:path>
                <a:path w="1821180" h="2826385">
                  <a:moveTo>
                    <a:pt x="1751698" y="1002114"/>
                  </a:moveTo>
                  <a:lnTo>
                    <a:pt x="1743749" y="1003850"/>
                  </a:lnTo>
                  <a:lnTo>
                    <a:pt x="1743562" y="1002186"/>
                  </a:lnTo>
                  <a:lnTo>
                    <a:pt x="1743312" y="1000822"/>
                  </a:lnTo>
                  <a:lnTo>
                    <a:pt x="1745948" y="1000113"/>
                  </a:lnTo>
                  <a:lnTo>
                    <a:pt x="1748511" y="999580"/>
                  </a:lnTo>
                  <a:lnTo>
                    <a:pt x="1751072" y="999019"/>
                  </a:lnTo>
                  <a:lnTo>
                    <a:pt x="1751698" y="1002114"/>
                  </a:lnTo>
                  <a:close/>
                </a:path>
                <a:path w="1821180" h="2826385">
                  <a:moveTo>
                    <a:pt x="1248364" y="1119584"/>
                  </a:moveTo>
                  <a:lnTo>
                    <a:pt x="1241191" y="1117470"/>
                  </a:lnTo>
                  <a:lnTo>
                    <a:pt x="1242492" y="1114206"/>
                  </a:lnTo>
                  <a:lnTo>
                    <a:pt x="1249299" y="1117023"/>
                  </a:lnTo>
                  <a:lnTo>
                    <a:pt x="1248364" y="1119584"/>
                  </a:lnTo>
                  <a:close/>
                </a:path>
                <a:path w="1821180" h="2826385">
                  <a:moveTo>
                    <a:pt x="1634371" y="1793571"/>
                  </a:moveTo>
                  <a:lnTo>
                    <a:pt x="1631370" y="1792459"/>
                  </a:lnTo>
                  <a:lnTo>
                    <a:pt x="1630811" y="1791264"/>
                  </a:lnTo>
                  <a:lnTo>
                    <a:pt x="1629640" y="1789933"/>
                  </a:lnTo>
                  <a:lnTo>
                    <a:pt x="1630109" y="1787740"/>
                  </a:lnTo>
                  <a:lnTo>
                    <a:pt x="1631613" y="1786855"/>
                  </a:lnTo>
                  <a:lnTo>
                    <a:pt x="1632573" y="1785846"/>
                  </a:lnTo>
                  <a:lnTo>
                    <a:pt x="1633352" y="1786898"/>
                  </a:lnTo>
                  <a:lnTo>
                    <a:pt x="1634562" y="1787865"/>
                  </a:lnTo>
                  <a:lnTo>
                    <a:pt x="1635076" y="1790452"/>
                  </a:lnTo>
                  <a:lnTo>
                    <a:pt x="1634548" y="1792046"/>
                  </a:lnTo>
                  <a:lnTo>
                    <a:pt x="1634371" y="1793571"/>
                  </a:lnTo>
                  <a:close/>
                </a:path>
                <a:path w="1821180" h="2826385">
                  <a:moveTo>
                    <a:pt x="1585921" y="2169988"/>
                  </a:moveTo>
                  <a:lnTo>
                    <a:pt x="1579180" y="2165993"/>
                  </a:lnTo>
                  <a:lnTo>
                    <a:pt x="1580403" y="2163698"/>
                  </a:lnTo>
                  <a:lnTo>
                    <a:pt x="1587355" y="2167333"/>
                  </a:lnTo>
                  <a:lnTo>
                    <a:pt x="1585921" y="2169988"/>
                  </a:lnTo>
                  <a:close/>
                </a:path>
                <a:path w="1821180" h="2826385">
                  <a:moveTo>
                    <a:pt x="1707410" y="974183"/>
                  </a:moveTo>
                  <a:lnTo>
                    <a:pt x="1705375" y="974505"/>
                  </a:lnTo>
                  <a:lnTo>
                    <a:pt x="1703410" y="973047"/>
                  </a:lnTo>
                  <a:lnTo>
                    <a:pt x="1702998" y="971015"/>
                  </a:lnTo>
                  <a:lnTo>
                    <a:pt x="1704213" y="968916"/>
                  </a:lnTo>
                  <a:lnTo>
                    <a:pt x="1706195" y="968372"/>
                  </a:lnTo>
                  <a:lnTo>
                    <a:pt x="1707650" y="969699"/>
                  </a:lnTo>
                  <a:lnTo>
                    <a:pt x="1709641" y="970677"/>
                  </a:lnTo>
                  <a:lnTo>
                    <a:pt x="1708206" y="972385"/>
                  </a:lnTo>
                  <a:lnTo>
                    <a:pt x="1707410" y="974183"/>
                  </a:lnTo>
                  <a:close/>
                </a:path>
                <a:path w="1821180" h="2826385">
                  <a:moveTo>
                    <a:pt x="786839" y="38885"/>
                  </a:moveTo>
                  <a:lnTo>
                    <a:pt x="785134" y="37142"/>
                  </a:lnTo>
                  <a:lnTo>
                    <a:pt x="783249" y="35962"/>
                  </a:lnTo>
                  <a:lnTo>
                    <a:pt x="783703" y="33689"/>
                  </a:lnTo>
                  <a:lnTo>
                    <a:pt x="785133" y="32403"/>
                  </a:lnTo>
                  <a:lnTo>
                    <a:pt x="786104" y="31026"/>
                  </a:lnTo>
                  <a:lnTo>
                    <a:pt x="787137" y="32114"/>
                  </a:lnTo>
                  <a:lnTo>
                    <a:pt x="788717" y="33077"/>
                  </a:lnTo>
                  <a:lnTo>
                    <a:pt x="789273" y="35349"/>
                  </a:lnTo>
                  <a:lnTo>
                    <a:pt x="787949" y="36732"/>
                  </a:lnTo>
                  <a:lnTo>
                    <a:pt x="786839" y="38885"/>
                  </a:lnTo>
                  <a:close/>
                </a:path>
                <a:path w="1821180" h="2826385">
                  <a:moveTo>
                    <a:pt x="1237431" y="1064229"/>
                  </a:moveTo>
                  <a:lnTo>
                    <a:pt x="1233128" y="1065746"/>
                  </a:lnTo>
                  <a:lnTo>
                    <a:pt x="1230845" y="1057861"/>
                  </a:lnTo>
                  <a:lnTo>
                    <a:pt x="1233807" y="1056657"/>
                  </a:lnTo>
                  <a:lnTo>
                    <a:pt x="1237431" y="1064229"/>
                  </a:lnTo>
                  <a:close/>
                </a:path>
                <a:path w="1821180" h="2826385">
                  <a:moveTo>
                    <a:pt x="1749996" y="995958"/>
                  </a:moveTo>
                  <a:lnTo>
                    <a:pt x="1745162" y="993455"/>
                  </a:lnTo>
                  <a:lnTo>
                    <a:pt x="1747623" y="989167"/>
                  </a:lnTo>
                  <a:lnTo>
                    <a:pt x="1748792" y="989900"/>
                  </a:lnTo>
                  <a:lnTo>
                    <a:pt x="1750515" y="990390"/>
                  </a:lnTo>
                  <a:lnTo>
                    <a:pt x="1751408" y="992391"/>
                  </a:lnTo>
                  <a:lnTo>
                    <a:pt x="1750491" y="993955"/>
                  </a:lnTo>
                  <a:lnTo>
                    <a:pt x="1749996" y="995958"/>
                  </a:lnTo>
                  <a:close/>
                </a:path>
                <a:path w="1821180" h="2826385">
                  <a:moveTo>
                    <a:pt x="1742089" y="1041736"/>
                  </a:moveTo>
                  <a:lnTo>
                    <a:pt x="1738680" y="1040992"/>
                  </a:lnTo>
                  <a:lnTo>
                    <a:pt x="1738510" y="1034640"/>
                  </a:lnTo>
                  <a:lnTo>
                    <a:pt x="1739859" y="1034844"/>
                  </a:lnTo>
                  <a:lnTo>
                    <a:pt x="1742328" y="1034937"/>
                  </a:lnTo>
                  <a:lnTo>
                    <a:pt x="1742573" y="1037392"/>
                  </a:lnTo>
                  <a:lnTo>
                    <a:pt x="1742231" y="1039710"/>
                  </a:lnTo>
                  <a:lnTo>
                    <a:pt x="1742089" y="1041736"/>
                  </a:lnTo>
                  <a:close/>
                </a:path>
                <a:path w="1821180" h="2826385">
                  <a:moveTo>
                    <a:pt x="1704564" y="1440572"/>
                  </a:moveTo>
                  <a:lnTo>
                    <a:pt x="1702872" y="1439337"/>
                  </a:lnTo>
                  <a:lnTo>
                    <a:pt x="1701132" y="1438718"/>
                  </a:lnTo>
                  <a:lnTo>
                    <a:pt x="1700540" y="1436586"/>
                  </a:lnTo>
                  <a:lnTo>
                    <a:pt x="1701586" y="1435104"/>
                  </a:lnTo>
                  <a:lnTo>
                    <a:pt x="1702043" y="1433785"/>
                  </a:lnTo>
                  <a:lnTo>
                    <a:pt x="1707000" y="1435816"/>
                  </a:lnTo>
                  <a:lnTo>
                    <a:pt x="1704564" y="1440572"/>
                  </a:lnTo>
                  <a:close/>
                </a:path>
                <a:path w="1821180" h="2826385">
                  <a:moveTo>
                    <a:pt x="777278" y="1972654"/>
                  </a:moveTo>
                  <a:lnTo>
                    <a:pt x="775359" y="1971679"/>
                  </a:lnTo>
                  <a:lnTo>
                    <a:pt x="772614" y="1971080"/>
                  </a:lnTo>
                  <a:lnTo>
                    <a:pt x="774856" y="1968332"/>
                  </a:lnTo>
                  <a:lnTo>
                    <a:pt x="776086" y="1966549"/>
                  </a:lnTo>
                  <a:lnTo>
                    <a:pt x="777924" y="1964973"/>
                  </a:lnTo>
                  <a:lnTo>
                    <a:pt x="780836" y="1966944"/>
                  </a:lnTo>
                  <a:lnTo>
                    <a:pt x="780173" y="1969093"/>
                  </a:lnTo>
                  <a:lnTo>
                    <a:pt x="779234" y="1970950"/>
                  </a:lnTo>
                  <a:lnTo>
                    <a:pt x="777278" y="1972654"/>
                  </a:lnTo>
                  <a:close/>
                </a:path>
                <a:path w="1821180" h="2826385">
                  <a:moveTo>
                    <a:pt x="1454372" y="2410728"/>
                  </a:moveTo>
                  <a:lnTo>
                    <a:pt x="1452797" y="2408318"/>
                  </a:lnTo>
                  <a:lnTo>
                    <a:pt x="1451486" y="2407052"/>
                  </a:lnTo>
                  <a:lnTo>
                    <a:pt x="1451131" y="2404943"/>
                  </a:lnTo>
                  <a:lnTo>
                    <a:pt x="1453368" y="2403052"/>
                  </a:lnTo>
                  <a:lnTo>
                    <a:pt x="1455275" y="2403618"/>
                  </a:lnTo>
                  <a:lnTo>
                    <a:pt x="1456591" y="2405096"/>
                  </a:lnTo>
                  <a:lnTo>
                    <a:pt x="1457116" y="2407201"/>
                  </a:lnTo>
                  <a:lnTo>
                    <a:pt x="1455749" y="2408464"/>
                  </a:lnTo>
                  <a:lnTo>
                    <a:pt x="1454372" y="2410728"/>
                  </a:lnTo>
                  <a:close/>
                </a:path>
                <a:path w="1821180" h="2826385">
                  <a:moveTo>
                    <a:pt x="1764144" y="1428703"/>
                  </a:moveTo>
                  <a:lnTo>
                    <a:pt x="1762184" y="1427693"/>
                  </a:lnTo>
                  <a:lnTo>
                    <a:pt x="1761564" y="1426014"/>
                  </a:lnTo>
                  <a:lnTo>
                    <a:pt x="1760710" y="1424791"/>
                  </a:lnTo>
                  <a:lnTo>
                    <a:pt x="1761861" y="1424033"/>
                  </a:lnTo>
                  <a:lnTo>
                    <a:pt x="1763209" y="1422499"/>
                  </a:lnTo>
                  <a:lnTo>
                    <a:pt x="1765307" y="1423024"/>
                  </a:lnTo>
                  <a:lnTo>
                    <a:pt x="1766146" y="1424717"/>
                  </a:lnTo>
                  <a:lnTo>
                    <a:pt x="1767999" y="1426763"/>
                  </a:lnTo>
                  <a:lnTo>
                    <a:pt x="1765694" y="1427603"/>
                  </a:lnTo>
                  <a:lnTo>
                    <a:pt x="1764144" y="1428703"/>
                  </a:lnTo>
                  <a:close/>
                </a:path>
                <a:path w="1821180" h="2826385">
                  <a:moveTo>
                    <a:pt x="1303577" y="1302263"/>
                  </a:moveTo>
                  <a:lnTo>
                    <a:pt x="1301521" y="1302349"/>
                  </a:lnTo>
                  <a:lnTo>
                    <a:pt x="1299549" y="1301087"/>
                  </a:lnTo>
                  <a:lnTo>
                    <a:pt x="1299104" y="1299067"/>
                  </a:lnTo>
                  <a:lnTo>
                    <a:pt x="1300359" y="1297096"/>
                  </a:lnTo>
                  <a:lnTo>
                    <a:pt x="1302257" y="1296297"/>
                  </a:lnTo>
                  <a:lnTo>
                    <a:pt x="1303795" y="1297659"/>
                  </a:lnTo>
                  <a:lnTo>
                    <a:pt x="1305780" y="1298639"/>
                  </a:lnTo>
                  <a:lnTo>
                    <a:pt x="1304390" y="1300373"/>
                  </a:lnTo>
                  <a:lnTo>
                    <a:pt x="1303577" y="1302263"/>
                  </a:lnTo>
                  <a:close/>
                </a:path>
                <a:path w="1821180" h="2826385">
                  <a:moveTo>
                    <a:pt x="962933" y="1378904"/>
                  </a:moveTo>
                  <a:lnTo>
                    <a:pt x="959697" y="1379409"/>
                  </a:lnTo>
                  <a:lnTo>
                    <a:pt x="957918" y="1371285"/>
                  </a:lnTo>
                  <a:lnTo>
                    <a:pt x="959647" y="1371082"/>
                  </a:lnTo>
                  <a:lnTo>
                    <a:pt x="961062" y="1370821"/>
                  </a:lnTo>
                  <a:lnTo>
                    <a:pt x="961790" y="1373566"/>
                  </a:lnTo>
                  <a:lnTo>
                    <a:pt x="962933" y="1378904"/>
                  </a:lnTo>
                  <a:close/>
                </a:path>
                <a:path w="1821180" h="2826385">
                  <a:moveTo>
                    <a:pt x="1769277" y="2075619"/>
                  </a:moveTo>
                  <a:lnTo>
                    <a:pt x="1765391" y="2075311"/>
                  </a:lnTo>
                  <a:lnTo>
                    <a:pt x="1766473" y="2067038"/>
                  </a:lnTo>
                  <a:lnTo>
                    <a:pt x="1769522" y="2067278"/>
                  </a:lnTo>
                  <a:lnTo>
                    <a:pt x="1769277" y="2075619"/>
                  </a:lnTo>
                  <a:close/>
                </a:path>
                <a:path w="1821180" h="2826385">
                  <a:moveTo>
                    <a:pt x="1010573" y="644761"/>
                  </a:moveTo>
                  <a:lnTo>
                    <a:pt x="1008656" y="643080"/>
                  </a:lnTo>
                  <a:lnTo>
                    <a:pt x="1009348" y="641091"/>
                  </a:lnTo>
                  <a:lnTo>
                    <a:pt x="1010226" y="639499"/>
                  </a:lnTo>
                  <a:lnTo>
                    <a:pt x="1011644" y="638060"/>
                  </a:lnTo>
                  <a:lnTo>
                    <a:pt x="1013650" y="639553"/>
                  </a:lnTo>
                  <a:lnTo>
                    <a:pt x="1015721" y="640751"/>
                  </a:lnTo>
                  <a:lnTo>
                    <a:pt x="1013596" y="642501"/>
                  </a:lnTo>
                  <a:lnTo>
                    <a:pt x="1012313" y="643741"/>
                  </a:lnTo>
                  <a:lnTo>
                    <a:pt x="1010573" y="644761"/>
                  </a:lnTo>
                  <a:close/>
                </a:path>
                <a:path w="1821180" h="2826385">
                  <a:moveTo>
                    <a:pt x="1292034" y="358239"/>
                  </a:moveTo>
                  <a:lnTo>
                    <a:pt x="1290243" y="357660"/>
                  </a:lnTo>
                  <a:lnTo>
                    <a:pt x="1288957" y="356542"/>
                  </a:lnTo>
                  <a:lnTo>
                    <a:pt x="1288212" y="355029"/>
                  </a:lnTo>
                  <a:lnTo>
                    <a:pt x="1288551" y="354429"/>
                  </a:lnTo>
                  <a:lnTo>
                    <a:pt x="1288954" y="353792"/>
                  </a:lnTo>
                  <a:lnTo>
                    <a:pt x="1290829" y="354369"/>
                  </a:lnTo>
                  <a:lnTo>
                    <a:pt x="1292724" y="354883"/>
                  </a:lnTo>
                  <a:lnTo>
                    <a:pt x="1294591" y="355478"/>
                  </a:lnTo>
                  <a:lnTo>
                    <a:pt x="1293129" y="356775"/>
                  </a:lnTo>
                  <a:lnTo>
                    <a:pt x="1292034" y="358239"/>
                  </a:lnTo>
                  <a:close/>
                </a:path>
                <a:path w="1821180" h="2826385">
                  <a:moveTo>
                    <a:pt x="1412500" y="2327527"/>
                  </a:moveTo>
                  <a:lnTo>
                    <a:pt x="1410523" y="2327101"/>
                  </a:lnTo>
                  <a:lnTo>
                    <a:pt x="1411471" y="2321164"/>
                  </a:lnTo>
                  <a:lnTo>
                    <a:pt x="1412475" y="2322505"/>
                  </a:lnTo>
                  <a:lnTo>
                    <a:pt x="1413665" y="2323750"/>
                  </a:lnTo>
                  <a:lnTo>
                    <a:pt x="1414488" y="2325670"/>
                  </a:lnTo>
                  <a:lnTo>
                    <a:pt x="1413157" y="2326742"/>
                  </a:lnTo>
                  <a:lnTo>
                    <a:pt x="1412500" y="2327527"/>
                  </a:lnTo>
                  <a:close/>
                </a:path>
                <a:path w="1821180" h="2826385">
                  <a:moveTo>
                    <a:pt x="725496" y="480576"/>
                  </a:moveTo>
                  <a:lnTo>
                    <a:pt x="724831" y="479661"/>
                  </a:lnTo>
                  <a:lnTo>
                    <a:pt x="723700" y="478779"/>
                  </a:lnTo>
                  <a:lnTo>
                    <a:pt x="723497" y="476458"/>
                  </a:lnTo>
                  <a:lnTo>
                    <a:pt x="724159" y="475036"/>
                  </a:lnTo>
                  <a:lnTo>
                    <a:pt x="724484" y="473650"/>
                  </a:lnTo>
                  <a:lnTo>
                    <a:pt x="725435" y="474112"/>
                  </a:lnTo>
                  <a:lnTo>
                    <a:pt x="726969" y="474378"/>
                  </a:lnTo>
                  <a:lnTo>
                    <a:pt x="727634" y="476319"/>
                  </a:lnTo>
                  <a:lnTo>
                    <a:pt x="727265" y="477821"/>
                  </a:lnTo>
                  <a:lnTo>
                    <a:pt x="727225" y="479211"/>
                  </a:lnTo>
                  <a:lnTo>
                    <a:pt x="725496" y="480576"/>
                  </a:lnTo>
                  <a:close/>
                </a:path>
                <a:path w="1821180" h="2826385">
                  <a:moveTo>
                    <a:pt x="1196849" y="2044191"/>
                  </a:moveTo>
                  <a:lnTo>
                    <a:pt x="1194999" y="2044274"/>
                  </a:lnTo>
                  <a:lnTo>
                    <a:pt x="1193120" y="2044575"/>
                  </a:lnTo>
                  <a:lnTo>
                    <a:pt x="1190805" y="2044220"/>
                  </a:lnTo>
                  <a:lnTo>
                    <a:pt x="1190536" y="2042486"/>
                  </a:lnTo>
                  <a:lnTo>
                    <a:pt x="1190147" y="2041507"/>
                  </a:lnTo>
                  <a:lnTo>
                    <a:pt x="1192137" y="2039484"/>
                  </a:lnTo>
                  <a:lnTo>
                    <a:pt x="1196849" y="2044191"/>
                  </a:lnTo>
                  <a:close/>
                </a:path>
                <a:path w="1821180" h="2826385">
                  <a:moveTo>
                    <a:pt x="1631940" y="1341588"/>
                  </a:moveTo>
                  <a:lnTo>
                    <a:pt x="1630034" y="1340195"/>
                  </a:lnTo>
                  <a:lnTo>
                    <a:pt x="1628455" y="1339588"/>
                  </a:lnTo>
                  <a:lnTo>
                    <a:pt x="1628340" y="1337535"/>
                  </a:lnTo>
                  <a:lnTo>
                    <a:pt x="1629121" y="1336127"/>
                  </a:lnTo>
                  <a:lnTo>
                    <a:pt x="1629547" y="1334740"/>
                  </a:lnTo>
                  <a:lnTo>
                    <a:pt x="1630497" y="1335302"/>
                  </a:lnTo>
                  <a:lnTo>
                    <a:pt x="1632035" y="1335695"/>
                  </a:lnTo>
                  <a:lnTo>
                    <a:pt x="1632634" y="1337731"/>
                  </a:lnTo>
                  <a:lnTo>
                    <a:pt x="1632146" y="1339240"/>
                  </a:lnTo>
                  <a:lnTo>
                    <a:pt x="1631940" y="1341588"/>
                  </a:lnTo>
                  <a:close/>
                </a:path>
                <a:path w="1821180" h="2826385">
                  <a:moveTo>
                    <a:pt x="1796499" y="1553731"/>
                  </a:moveTo>
                  <a:lnTo>
                    <a:pt x="1794715" y="1551866"/>
                  </a:lnTo>
                  <a:lnTo>
                    <a:pt x="1792995" y="1550870"/>
                  </a:lnTo>
                  <a:lnTo>
                    <a:pt x="1792969" y="1548548"/>
                  </a:lnTo>
                  <a:lnTo>
                    <a:pt x="1794324" y="1547233"/>
                  </a:lnTo>
                  <a:lnTo>
                    <a:pt x="1795088" y="1545916"/>
                  </a:lnTo>
                  <a:lnTo>
                    <a:pt x="1796230" y="1546751"/>
                  </a:lnTo>
                  <a:lnTo>
                    <a:pt x="1798063" y="1547408"/>
                  </a:lnTo>
                  <a:lnTo>
                    <a:pt x="1798610" y="1549634"/>
                  </a:lnTo>
                  <a:lnTo>
                    <a:pt x="1797467" y="1551165"/>
                  </a:lnTo>
                  <a:lnTo>
                    <a:pt x="1796499" y="1553731"/>
                  </a:lnTo>
                  <a:close/>
                </a:path>
                <a:path w="1821180" h="2826385">
                  <a:moveTo>
                    <a:pt x="1470291" y="1311201"/>
                  </a:moveTo>
                  <a:lnTo>
                    <a:pt x="1468194" y="1311075"/>
                  </a:lnTo>
                  <a:lnTo>
                    <a:pt x="1467269" y="1309520"/>
                  </a:lnTo>
                  <a:lnTo>
                    <a:pt x="1466562" y="1308855"/>
                  </a:lnTo>
                  <a:lnTo>
                    <a:pt x="1466387" y="1308576"/>
                  </a:lnTo>
                  <a:lnTo>
                    <a:pt x="1467584" y="1307924"/>
                  </a:lnTo>
                  <a:lnTo>
                    <a:pt x="1468802" y="1307057"/>
                  </a:lnTo>
                  <a:lnTo>
                    <a:pt x="1471225" y="1306232"/>
                  </a:lnTo>
                  <a:lnTo>
                    <a:pt x="1472517" y="1306379"/>
                  </a:lnTo>
                  <a:lnTo>
                    <a:pt x="1473630" y="1306305"/>
                  </a:lnTo>
                  <a:lnTo>
                    <a:pt x="1472585" y="1309133"/>
                  </a:lnTo>
                  <a:lnTo>
                    <a:pt x="1471459" y="1309860"/>
                  </a:lnTo>
                  <a:lnTo>
                    <a:pt x="1470291" y="1311201"/>
                  </a:lnTo>
                  <a:close/>
                </a:path>
                <a:path w="1821180" h="2826385">
                  <a:moveTo>
                    <a:pt x="1304418" y="2187092"/>
                  </a:moveTo>
                  <a:lnTo>
                    <a:pt x="1298684" y="2185691"/>
                  </a:lnTo>
                  <a:lnTo>
                    <a:pt x="1299470" y="2182677"/>
                  </a:lnTo>
                  <a:lnTo>
                    <a:pt x="1305097" y="2184930"/>
                  </a:lnTo>
                  <a:lnTo>
                    <a:pt x="1304418" y="2187092"/>
                  </a:lnTo>
                  <a:close/>
                </a:path>
                <a:path w="1821180" h="2826385">
                  <a:moveTo>
                    <a:pt x="1457575" y="1598672"/>
                  </a:moveTo>
                  <a:lnTo>
                    <a:pt x="1451154" y="1594832"/>
                  </a:lnTo>
                  <a:lnTo>
                    <a:pt x="1452354" y="1592275"/>
                  </a:lnTo>
                  <a:lnTo>
                    <a:pt x="1459228" y="1595318"/>
                  </a:lnTo>
                  <a:lnTo>
                    <a:pt x="1457575" y="1598672"/>
                  </a:lnTo>
                  <a:close/>
                </a:path>
                <a:path w="1821180" h="2826385">
                  <a:moveTo>
                    <a:pt x="359787" y="1854982"/>
                  </a:moveTo>
                  <a:lnTo>
                    <a:pt x="357295" y="1855497"/>
                  </a:lnTo>
                  <a:lnTo>
                    <a:pt x="355696" y="1848206"/>
                  </a:lnTo>
                  <a:lnTo>
                    <a:pt x="358191" y="1847698"/>
                  </a:lnTo>
                  <a:lnTo>
                    <a:pt x="359787" y="1854982"/>
                  </a:lnTo>
                  <a:close/>
                </a:path>
                <a:path w="1821180" h="2826385">
                  <a:moveTo>
                    <a:pt x="1028956" y="2036662"/>
                  </a:moveTo>
                  <a:lnTo>
                    <a:pt x="1027909" y="2035578"/>
                  </a:lnTo>
                  <a:lnTo>
                    <a:pt x="1026602" y="2034639"/>
                  </a:lnTo>
                  <a:lnTo>
                    <a:pt x="1025485" y="2032570"/>
                  </a:lnTo>
                  <a:lnTo>
                    <a:pt x="1025997" y="2031266"/>
                  </a:lnTo>
                  <a:lnTo>
                    <a:pt x="1026238" y="2028264"/>
                  </a:lnTo>
                  <a:lnTo>
                    <a:pt x="1029199" y="2032027"/>
                  </a:lnTo>
                  <a:lnTo>
                    <a:pt x="1030340" y="2033076"/>
                  </a:lnTo>
                  <a:lnTo>
                    <a:pt x="1031050" y="2034808"/>
                  </a:lnTo>
                  <a:lnTo>
                    <a:pt x="1029642" y="2035880"/>
                  </a:lnTo>
                  <a:lnTo>
                    <a:pt x="1028956" y="2036662"/>
                  </a:lnTo>
                  <a:close/>
                </a:path>
                <a:path w="1821180" h="2826385">
                  <a:moveTo>
                    <a:pt x="1193303" y="2362810"/>
                  </a:moveTo>
                  <a:lnTo>
                    <a:pt x="1191347" y="2362226"/>
                  </a:lnTo>
                  <a:lnTo>
                    <a:pt x="1189963" y="2360915"/>
                  </a:lnTo>
                  <a:lnTo>
                    <a:pt x="1189268" y="2359049"/>
                  </a:lnTo>
                  <a:lnTo>
                    <a:pt x="1191048" y="2356818"/>
                  </a:lnTo>
                  <a:lnTo>
                    <a:pt x="1193007" y="2357037"/>
                  </a:lnTo>
                  <a:lnTo>
                    <a:pt x="1194131" y="2358356"/>
                  </a:lnTo>
                  <a:lnTo>
                    <a:pt x="1196217" y="2359812"/>
                  </a:lnTo>
                  <a:lnTo>
                    <a:pt x="1194549" y="2361170"/>
                  </a:lnTo>
                  <a:lnTo>
                    <a:pt x="1193303" y="2362810"/>
                  </a:lnTo>
                  <a:close/>
                </a:path>
                <a:path w="1821180" h="2826385">
                  <a:moveTo>
                    <a:pt x="1765340" y="2239450"/>
                  </a:moveTo>
                  <a:lnTo>
                    <a:pt x="1763206" y="2237819"/>
                  </a:lnTo>
                  <a:lnTo>
                    <a:pt x="1761430" y="2237142"/>
                  </a:lnTo>
                  <a:lnTo>
                    <a:pt x="1760941" y="2235016"/>
                  </a:lnTo>
                  <a:lnTo>
                    <a:pt x="1762154" y="2233581"/>
                  </a:lnTo>
                  <a:lnTo>
                    <a:pt x="1762724" y="2232299"/>
                  </a:lnTo>
                  <a:lnTo>
                    <a:pt x="1763924" y="2232942"/>
                  </a:lnTo>
                  <a:lnTo>
                    <a:pt x="1765703" y="2233312"/>
                  </a:lnTo>
                  <a:lnTo>
                    <a:pt x="1766653" y="2235292"/>
                  </a:lnTo>
                  <a:lnTo>
                    <a:pt x="1765826" y="2236909"/>
                  </a:lnTo>
                  <a:lnTo>
                    <a:pt x="1765340" y="2239450"/>
                  </a:lnTo>
                  <a:close/>
                </a:path>
                <a:path w="1821180" h="2826385">
                  <a:moveTo>
                    <a:pt x="1686178" y="2312620"/>
                  </a:moveTo>
                  <a:lnTo>
                    <a:pt x="1684065" y="2312214"/>
                  </a:lnTo>
                  <a:lnTo>
                    <a:pt x="1682498" y="2310870"/>
                  </a:lnTo>
                  <a:lnTo>
                    <a:pt x="1681856" y="2308935"/>
                  </a:lnTo>
                  <a:lnTo>
                    <a:pt x="1683440" y="2306931"/>
                  </a:lnTo>
                  <a:lnTo>
                    <a:pt x="1685924" y="2306234"/>
                  </a:lnTo>
                  <a:lnTo>
                    <a:pt x="1687637" y="2306955"/>
                  </a:lnTo>
                  <a:lnTo>
                    <a:pt x="1691520" y="2307550"/>
                  </a:lnTo>
                  <a:lnTo>
                    <a:pt x="1687372" y="2310956"/>
                  </a:lnTo>
                  <a:lnTo>
                    <a:pt x="1686178" y="2312620"/>
                  </a:lnTo>
                  <a:close/>
                </a:path>
                <a:path w="1821180" h="2826385">
                  <a:moveTo>
                    <a:pt x="1525932" y="1149910"/>
                  </a:moveTo>
                  <a:lnTo>
                    <a:pt x="1525271" y="1148966"/>
                  </a:lnTo>
                  <a:lnTo>
                    <a:pt x="1524144" y="1148054"/>
                  </a:lnTo>
                  <a:lnTo>
                    <a:pt x="1523959" y="1145705"/>
                  </a:lnTo>
                  <a:lnTo>
                    <a:pt x="1524631" y="1144273"/>
                  </a:lnTo>
                  <a:lnTo>
                    <a:pt x="1524967" y="1142876"/>
                  </a:lnTo>
                  <a:lnTo>
                    <a:pt x="1525939" y="1143337"/>
                  </a:lnTo>
                  <a:lnTo>
                    <a:pt x="1527501" y="1143600"/>
                  </a:lnTo>
                  <a:lnTo>
                    <a:pt x="1528162" y="1145550"/>
                  </a:lnTo>
                  <a:lnTo>
                    <a:pt x="1527778" y="1147071"/>
                  </a:lnTo>
                  <a:lnTo>
                    <a:pt x="1527728" y="1148471"/>
                  </a:lnTo>
                  <a:lnTo>
                    <a:pt x="1525932" y="1149910"/>
                  </a:lnTo>
                  <a:close/>
                </a:path>
                <a:path w="1821180" h="2826385">
                  <a:moveTo>
                    <a:pt x="598475" y="1638659"/>
                  </a:moveTo>
                  <a:lnTo>
                    <a:pt x="597359" y="1637815"/>
                  </a:lnTo>
                  <a:lnTo>
                    <a:pt x="595914" y="1637168"/>
                  </a:lnTo>
                  <a:lnTo>
                    <a:pt x="594949" y="1635499"/>
                  </a:lnTo>
                  <a:lnTo>
                    <a:pt x="596080" y="1634093"/>
                  </a:lnTo>
                  <a:lnTo>
                    <a:pt x="596552" y="1633075"/>
                  </a:lnTo>
                  <a:lnTo>
                    <a:pt x="600623" y="1635019"/>
                  </a:lnTo>
                  <a:lnTo>
                    <a:pt x="598475" y="1638659"/>
                  </a:lnTo>
                  <a:close/>
                </a:path>
                <a:path w="1821180" h="2826385">
                  <a:moveTo>
                    <a:pt x="1074511" y="1848965"/>
                  </a:moveTo>
                  <a:lnTo>
                    <a:pt x="1072583" y="1847765"/>
                  </a:lnTo>
                  <a:lnTo>
                    <a:pt x="1075785" y="1842469"/>
                  </a:lnTo>
                  <a:lnTo>
                    <a:pt x="1076386" y="1844055"/>
                  </a:lnTo>
                  <a:lnTo>
                    <a:pt x="1077247" y="1845611"/>
                  </a:lnTo>
                  <a:lnTo>
                    <a:pt x="1077466" y="1847684"/>
                  </a:lnTo>
                  <a:lnTo>
                    <a:pt x="1075533" y="1848382"/>
                  </a:lnTo>
                  <a:lnTo>
                    <a:pt x="1074511" y="1848965"/>
                  </a:lnTo>
                  <a:close/>
                </a:path>
                <a:path w="1821180" h="2826385">
                  <a:moveTo>
                    <a:pt x="1077468" y="1847705"/>
                  </a:moveTo>
                  <a:lnTo>
                    <a:pt x="1075533" y="1848382"/>
                  </a:lnTo>
                  <a:lnTo>
                    <a:pt x="1077466" y="1847684"/>
                  </a:lnTo>
                  <a:close/>
                </a:path>
                <a:path w="1821180" h="2826385">
                  <a:moveTo>
                    <a:pt x="575448" y="1371978"/>
                  </a:moveTo>
                  <a:lnTo>
                    <a:pt x="574201" y="1371245"/>
                  </a:lnTo>
                  <a:lnTo>
                    <a:pt x="572481" y="1370783"/>
                  </a:lnTo>
                  <a:lnTo>
                    <a:pt x="571364" y="1368791"/>
                  </a:lnTo>
                  <a:lnTo>
                    <a:pt x="572169" y="1367154"/>
                  </a:lnTo>
                  <a:lnTo>
                    <a:pt x="572589" y="1364686"/>
                  </a:lnTo>
                  <a:lnTo>
                    <a:pt x="574760" y="1366461"/>
                  </a:lnTo>
                  <a:lnTo>
                    <a:pt x="576421" y="1367194"/>
                  </a:lnTo>
                  <a:lnTo>
                    <a:pt x="577168" y="1369284"/>
                  </a:lnTo>
                  <a:lnTo>
                    <a:pt x="575967" y="1370751"/>
                  </a:lnTo>
                  <a:lnTo>
                    <a:pt x="575448" y="1371978"/>
                  </a:lnTo>
                  <a:close/>
                </a:path>
                <a:path w="1821180" h="2826385">
                  <a:moveTo>
                    <a:pt x="1508631" y="2714136"/>
                  </a:moveTo>
                  <a:lnTo>
                    <a:pt x="1505422" y="2713277"/>
                  </a:lnTo>
                  <a:lnTo>
                    <a:pt x="1507587" y="2704970"/>
                  </a:lnTo>
                  <a:lnTo>
                    <a:pt x="1511203" y="2705931"/>
                  </a:lnTo>
                  <a:lnTo>
                    <a:pt x="1508631" y="2714136"/>
                  </a:lnTo>
                  <a:close/>
                </a:path>
                <a:path w="1821180" h="2826385">
                  <a:moveTo>
                    <a:pt x="1678090" y="2181400"/>
                  </a:moveTo>
                  <a:lnTo>
                    <a:pt x="1674144" y="2182112"/>
                  </a:lnTo>
                  <a:lnTo>
                    <a:pt x="1672974" y="2174901"/>
                  </a:lnTo>
                  <a:lnTo>
                    <a:pt x="1675807" y="2174128"/>
                  </a:lnTo>
                  <a:lnTo>
                    <a:pt x="1678090" y="2181400"/>
                  </a:lnTo>
                  <a:close/>
                </a:path>
                <a:path w="1821180" h="2826385">
                  <a:moveTo>
                    <a:pt x="1208052" y="2425205"/>
                  </a:moveTo>
                  <a:lnTo>
                    <a:pt x="1206847" y="2424392"/>
                  </a:lnTo>
                  <a:lnTo>
                    <a:pt x="1205074" y="2423821"/>
                  </a:lnTo>
                  <a:lnTo>
                    <a:pt x="1204220" y="2421770"/>
                  </a:lnTo>
                  <a:lnTo>
                    <a:pt x="1205378" y="2420205"/>
                  </a:lnTo>
                  <a:lnTo>
                    <a:pt x="1206204" y="2417954"/>
                  </a:lnTo>
                  <a:lnTo>
                    <a:pt x="1208093" y="2419695"/>
                  </a:lnTo>
                  <a:lnTo>
                    <a:pt x="1209788" y="2420544"/>
                  </a:lnTo>
                  <a:lnTo>
                    <a:pt x="1210227" y="2422688"/>
                  </a:lnTo>
                  <a:lnTo>
                    <a:pt x="1208773" y="2424025"/>
                  </a:lnTo>
                  <a:lnTo>
                    <a:pt x="1208052" y="2425205"/>
                  </a:lnTo>
                  <a:close/>
                </a:path>
                <a:path w="1821180" h="2826385">
                  <a:moveTo>
                    <a:pt x="1571791" y="541784"/>
                  </a:moveTo>
                  <a:lnTo>
                    <a:pt x="1564713" y="538195"/>
                  </a:lnTo>
                  <a:lnTo>
                    <a:pt x="1566712" y="534659"/>
                  </a:lnTo>
                  <a:lnTo>
                    <a:pt x="1573436" y="538803"/>
                  </a:lnTo>
                  <a:lnTo>
                    <a:pt x="1571791" y="541784"/>
                  </a:lnTo>
                  <a:close/>
                </a:path>
                <a:path w="1821180" h="2826385">
                  <a:moveTo>
                    <a:pt x="1078306" y="1231660"/>
                  </a:moveTo>
                  <a:lnTo>
                    <a:pt x="1076247" y="1231776"/>
                  </a:lnTo>
                  <a:lnTo>
                    <a:pt x="1074278" y="1230463"/>
                  </a:lnTo>
                  <a:lnTo>
                    <a:pt x="1073826" y="1228424"/>
                  </a:lnTo>
                  <a:lnTo>
                    <a:pt x="1075063" y="1226403"/>
                  </a:lnTo>
                  <a:lnTo>
                    <a:pt x="1076974" y="1225641"/>
                  </a:lnTo>
                  <a:lnTo>
                    <a:pt x="1078513" y="1227025"/>
                  </a:lnTo>
                  <a:lnTo>
                    <a:pt x="1080532" y="1228020"/>
                  </a:lnTo>
                  <a:lnTo>
                    <a:pt x="1079126" y="1229768"/>
                  </a:lnTo>
                  <a:lnTo>
                    <a:pt x="1078306" y="1231660"/>
                  </a:lnTo>
                  <a:close/>
                </a:path>
                <a:path w="1821180" h="2826385">
                  <a:moveTo>
                    <a:pt x="1811277" y="1701059"/>
                  </a:moveTo>
                  <a:lnTo>
                    <a:pt x="1811300" y="1694829"/>
                  </a:lnTo>
                  <a:lnTo>
                    <a:pt x="1815226" y="1695999"/>
                  </a:lnTo>
                  <a:lnTo>
                    <a:pt x="1811277" y="1701059"/>
                  </a:lnTo>
                  <a:close/>
                </a:path>
                <a:path w="1821180" h="2826385">
                  <a:moveTo>
                    <a:pt x="1811002" y="1702213"/>
                  </a:moveTo>
                  <a:lnTo>
                    <a:pt x="1811020" y="1701373"/>
                  </a:lnTo>
                  <a:lnTo>
                    <a:pt x="1811275" y="1701053"/>
                  </a:lnTo>
                  <a:lnTo>
                    <a:pt x="1811275" y="1701509"/>
                  </a:lnTo>
                  <a:lnTo>
                    <a:pt x="1811002" y="1702213"/>
                  </a:lnTo>
                  <a:close/>
                </a:path>
                <a:path w="1821180" h="2826385">
                  <a:moveTo>
                    <a:pt x="1810918" y="1705394"/>
                  </a:moveTo>
                  <a:lnTo>
                    <a:pt x="1809921" y="1704998"/>
                  </a:lnTo>
                  <a:lnTo>
                    <a:pt x="1810259" y="1704042"/>
                  </a:lnTo>
                  <a:lnTo>
                    <a:pt x="1811002" y="1702213"/>
                  </a:lnTo>
                  <a:lnTo>
                    <a:pt x="1810918" y="1705394"/>
                  </a:lnTo>
                  <a:close/>
                </a:path>
                <a:path w="1821180" h="2826385">
                  <a:moveTo>
                    <a:pt x="1698072" y="2663146"/>
                  </a:moveTo>
                  <a:lnTo>
                    <a:pt x="1694443" y="2662603"/>
                  </a:lnTo>
                  <a:lnTo>
                    <a:pt x="1696101" y="2654251"/>
                  </a:lnTo>
                  <a:lnTo>
                    <a:pt x="1699043" y="2654529"/>
                  </a:lnTo>
                  <a:lnTo>
                    <a:pt x="1698072" y="2663146"/>
                  </a:lnTo>
                  <a:close/>
                </a:path>
                <a:path w="1821180" h="2826385">
                  <a:moveTo>
                    <a:pt x="1067342" y="637970"/>
                  </a:moveTo>
                  <a:lnTo>
                    <a:pt x="1065088" y="637764"/>
                  </a:lnTo>
                  <a:lnTo>
                    <a:pt x="1065699" y="632826"/>
                  </a:lnTo>
                  <a:lnTo>
                    <a:pt x="1067685" y="633021"/>
                  </a:lnTo>
                  <a:lnTo>
                    <a:pt x="1067342" y="637970"/>
                  </a:lnTo>
                  <a:close/>
                </a:path>
                <a:path w="1821180" h="2826385">
                  <a:moveTo>
                    <a:pt x="1749683" y="1567991"/>
                  </a:moveTo>
                  <a:lnTo>
                    <a:pt x="1746787" y="1566520"/>
                  </a:lnTo>
                  <a:lnTo>
                    <a:pt x="1750295" y="1559802"/>
                  </a:lnTo>
                  <a:lnTo>
                    <a:pt x="1752801" y="1561378"/>
                  </a:lnTo>
                  <a:lnTo>
                    <a:pt x="1749683" y="1567991"/>
                  </a:lnTo>
                  <a:close/>
                </a:path>
                <a:path w="1821180" h="2826385">
                  <a:moveTo>
                    <a:pt x="1505503" y="1184080"/>
                  </a:moveTo>
                  <a:lnTo>
                    <a:pt x="1503577" y="1183086"/>
                  </a:lnTo>
                  <a:lnTo>
                    <a:pt x="1501955" y="1182717"/>
                  </a:lnTo>
                  <a:lnTo>
                    <a:pt x="1501648" y="1180761"/>
                  </a:lnTo>
                  <a:lnTo>
                    <a:pt x="1502201" y="1179293"/>
                  </a:lnTo>
                  <a:lnTo>
                    <a:pt x="1502443" y="1177873"/>
                  </a:lnTo>
                  <a:lnTo>
                    <a:pt x="1503429" y="1178236"/>
                  </a:lnTo>
                  <a:lnTo>
                    <a:pt x="1505016" y="1178369"/>
                  </a:lnTo>
                  <a:lnTo>
                    <a:pt x="1505736" y="1180247"/>
                  </a:lnTo>
                  <a:lnTo>
                    <a:pt x="1505450" y="1181783"/>
                  </a:lnTo>
                  <a:lnTo>
                    <a:pt x="1505503" y="1184080"/>
                  </a:lnTo>
                  <a:close/>
                </a:path>
                <a:path w="1821180" h="2826385">
                  <a:moveTo>
                    <a:pt x="1531866" y="1176397"/>
                  </a:moveTo>
                  <a:lnTo>
                    <a:pt x="1530684" y="1173773"/>
                  </a:lnTo>
                  <a:lnTo>
                    <a:pt x="1529552" y="1172450"/>
                  </a:lnTo>
                  <a:lnTo>
                    <a:pt x="1529982" y="1170228"/>
                  </a:lnTo>
                  <a:lnTo>
                    <a:pt x="1531445" y="1169308"/>
                  </a:lnTo>
                  <a:lnTo>
                    <a:pt x="1532365" y="1168285"/>
                  </a:lnTo>
                  <a:lnTo>
                    <a:pt x="1533114" y="1169354"/>
                  </a:lnTo>
                  <a:lnTo>
                    <a:pt x="1534441" y="1170408"/>
                  </a:lnTo>
                  <a:lnTo>
                    <a:pt x="1534482" y="1172652"/>
                  </a:lnTo>
                  <a:lnTo>
                    <a:pt x="1533295" y="1173843"/>
                  </a:lnTo>
                  <a:lnTo>
                    <a:pt x="1531866" y="1176397"/>
                  </a:lnTo>
                  <a:close/>
                </a:path>
                <a:path w="1821180" h="2826385">
                  <a:moveTo>
                    <a:pt x="733952" y="2120334"/>
                  </a:moveTo>
                  <a:lnTo>
                    <a:pt x="731951" y="2118320"/>
                  </a:lnTo>
                  <a:lnTo>
                    <a:pt x="730367" y="2117445"/>
                  </a:lnTo>
                  <a:lnTo>
                    <a:pt x="730156" y="2115341"/>
                  </a:lnTo>
                  <a:lnTo>
                    <a:pt x="731461" y="2114121"/>
                  </a:lnTo>
                  <a:lnTo>
                    <a:pt x="732152" y="2112959"/>
                  </a:lnTo>
                  <a:lnTo>
                    <a:pt x="733014" y="2113589"/>
                  </a:lnTo>
                  <a:lnTo>
                    <a:pt x="734427" y="2114091"/>
                  </a:lnTo>
                  <a:lnTo>
                    <a:pt x="734905" y="2116107"/>
                  </a:lnTo>
                  <a:lnTo>
                    <a:pt x="734355" y="2117524"/>
                  </a:lnTo>
                  <a:lnTo>
                    <a:pt x="733952" y="2120334"/>
                  </a:lnTo>
                  <a:close/>
                </a:path>
                <a:path w="1821180" h="2826385">
                  <a:moveTo>
                    <a:pt x="1468302" y="2692381"/>
                  </a:moveTo>
                  <a:lnTo>
                    <a:pt x="1465420" y="2690848"/>
                  </a:lnTo>
                  <a:lnTo>
                    <a:pt x="1468833" y="2682326"/>
                  </a:lnTo>
                  <a:lnTo>
                    <a:pt x="1472389" y="2683793"/>
                  </a:lnTo>
                  <a:lnTo>
                    <a:pt x="1468302" y="2692381"/>
                  </a:lnTo>
                  <a:close/>
                </a:path>
                <a:path w="1821180" h="2826385">
                  <a:moveTo>
                    <a:pt x="1127874" y="2764825"/>
                  </a:moveTo>
                  <a:lnTo>
                    <a:pt x="1125798" y="2763593"/>
                  </a:lnTo>
                  <a:lnTo>
                    <a:pt x="1123965" y="2762223"/>
                  </a:lnTo>
                  <a:lnTo>
                    <a:pt x="1122102" y="2760907"/>
                  </a:lnTo>
                  <a:lnTo>
                    <a:pt x="1124591" y="2757878"/>
                  </a:lnTo>
                  <a:lnTo>
                    <a:pt x="1126270" y="2759403"/>
                  </a:lnTo>
                  <a:lnTo>
                    <a:pt x="1127992" y="2760870"/>
                  </a:lnTo>
                  <a:lnTo>
                    <a:pt x="1129625" y="2762632"/>
                  </a:lnTo>
                  <a:lnTo>
                    <a:pt x="1127874" y="2764825"/>
                  </a:lnTo>
                  <a:close/>
                </a:path>
                <a:path w="1821180" h="2826385">
                  <a:moveTo>
                    <a:pt x="1129572" y="2424787"/>
                  </a:moveTo>
                  <a:lnTo>
                    <a:pt x="1126065" y="2418306"/>
                  </a:lnTo>
                  <a:lnTo>
                    <a:pt x="1129064" y="2416689"/>
                  </a:lnTo>
                  <a:lnTo>
                    <a:pt x="1130222" y="2418851"/>
                  </a:lnTo>
                  <a:lnTo>
                    <a:pt x="1131409" y="2420996"/>
                  </a:lnTo>
                  <a:lnTo>
                    <a:pt x="1132437" y="2423311"/>
                  </a:lnTo>
                  <a:lnTo>
                    <a:pt x="1130559" y="2424246"/>
                  </a:lnTo>
                  <a:lnTo>
                    <a:pt x="1129572" y="2424787"/>
                  </a:lnTo>
                  <a:close/>
                </a:path>
                <a:path w="1821180" h="2826385">
                  <a:moveTo>
                    <a:pt x="1444862" y="777030"/>
                  </a:moveTo>
                  <a:lnTo>
                    <a:pt x="1440389" y="774582"/>
                  </a:lnTo>
                  <a:lnTo>
                    <a:pt x="1441106" y="773312"/>
                  </a:lnTo>
                  <a:lnTo>
                    <a:pt x="1441551" y="771426"/>
                  </a:lnTo>
                  <a:lnTo>
                    <a:pt x="1443544" y="770536"/>
                  </a:lnTo>
                  <a:lnTo>
                    <a:pt x="1445178" y="771728"/>
                  </a:lnTo>
                  <a:lnTo>
                    <a:pt x="1447244" y="772479"/>
                  </a:lnTo>
                  <a:lnTo>
                    <a:pt x="1444862" y="777030"/>
                  </a:lnTo>
                  <a:close/>
                </a:path>
                <a:path w="1821180" h="2826385">
                  <a:moveTo>
                    <a:pt x="1040449" y="716706"/>
                  </a:moveTo>
                  <a:lnTo>
                    <a:pt x="1034902" y="711046"/>
                  </a:lnTo>
                  <a:lnTo>
                    <a:pt x="1037610" y="708466"/>
                  </a:lnTo>
                  <a:lnTo>
                    <a:pt x="1043043" y="714244"/>
                  </a:lnTo>
                  <a:lnTo>
                    <a:pt x="1040449" y="716706"/>
                  </a:lnTo>
                  <a:close/>
                </a:path>
                <a:path w="1821180" h="2826385">
                  <a:moveTo>
                    <a:pt x="799607" y="288744"/>
                  </a:moveTo>
                  <a:lnTo>
                    <a:pt x="797611" y="289272"/>
                  </a:lnTo>
                  <a:lnTo>
                    <a:pt x="795337" y="287649"/>
                  </a:lnTo>
                  <a:lnTo>
                    <a:pt x="795229" y="285493"/>
                  </a:lnTo>
                  <a:lnTo>
                    <a:pt x="796319" y="283681"/>
                  </a:lnTo>
                  <a:lnTo>
                    <a:pt x="798096" y="282605"/>
                  </a:lnTo>
                  <a:lnTo>
                    <a:pt x="799834" y="284044"/>
                  </a:lnTo>
                  <a:lnTo>
                    <a:pt x="801821" y="285031"/>
                  </a:lnTo>
                  <a:lnTo>
                    <a:pt x="800336" y="286935"/>
                  </a:lnTo>
                  <a:lnTo>
                    <a:pt x="799607" y="288744"/>
                  </a:lnTo>
                  <a:close/>
                </a:path>
                <a:path w="1821180" h="2826385">
                  <a:moveTo>
                    <a:pt x="680303" y="164596"/>
                  </a:moveTo>
                  <a:lnTo>
                    <a:pt x="679196" y="163819"/>
                  </a:lnTo>
                  <a:lnTo>
                    <a:pt x="677775" y="163235"/>
                  </a:lnTo>
                  <a:lnTo>
                    <a:pt x="676758" y="161621"/>
                  </a:lnTo>
                  <a:lnTo>
                    <a:pt x="677528" y="159532"/>
                  </a:lnTo>
                  <a:lnTo>
                    <a:pt x="679225" y="159084"/>
                  </a:lnTo>
                  <a:lnTo>
                    <a:pt x="680574" y="159702"/>
                  </a:lnTo>
                  <a:lnTo>
                    <a:pt x="682780" y="160131"/>
                  </a:lnTo>
                  <a:lnTo>
                    <a:pt x="680303" y="164596"/>
                  </a:lnTo>
                  <a:close/>
                </a:path>
                <a:path w="1821180" h="2826385">
                  <a:moveTo>
                    <a:pt x="96251" y="921638"/>
                  </a:moveTo>
                  <a:lnTo>
                    <a:pt x="94955" y="920909"/>
                  </a:lnTo>
                  <a:lnTo>
                    <a:pt x="93188" y="920470"/>
                  </a:lnTo>
                  <a:lnTo>
                    <a:pt x="91985" y="918481"/>
                  </a:lnTo>
                  <a:lnTo>
                    <a:pt x="92791" y="916786"/>
                  </a:lnTo>
                  <a:lnTo>
                    <a:pt x="93219" y="914045"/>
                  </a:lnTo>
                  <a:lnTo>
                    <a:pt x="95520" y="915923"/>
                  </a:lnTo>
                  <a:lnTo>
                    <a:pt x="97142" y="916620"/>
                  </a:lnTo>
                  <a:lnTo>
                    <a:pt x="97880" y="918848"/>
                  </a:lnTo>
                  <a:lnTo>
                    <a:pt x="96745" y="920341"/>
                  </a:lnTo>
                  <a:lnTo>
                    <a:pt x="96251" y="921638"/>
                  </a:lnTo>
                  <a:close/>
                </a:path>
                <a:path w="1821180" h="2826385">
                  <a:moveTo>
                    <a:pt x="1479355" y="2057042"/>
                  </a:moveTo>
                  <a:lnTo>
                    <a:pt x="1477489" y="2055463"/>
                  </a:lnTo>
                  <a:lnTo>
                    <a:pt x="1475872" y="2054750"/>
                  </a:lnTo>
                  <a:lnTo>
                    <a:pt x="1475461" y="2052646"/>
                  </a:lnTo>
                  <a:lnTo>
                    <a:pt x="1476527" y="2051278"/>
                  </a:lnTo>
                  <a:lnTo>
                    <a:pt x="1477034" y="2050019"/>
                  </a:lnTo>
                  <a:lnTo>
                    <a:pt x="1478262" y="2050659"/>
                  </a:lnTo>
                  <a:lnTo>
                    <a:pt x="1480088" y="2051019"/>
                  </a:lnTo>
                  <a:lnTo>
                    <a:pt x="1481000" y="2052956"/>
                  </a:lnTo>
                  <a:lnTo>
                    <a:pt x="1480021" y="2054564"/>
                  </a:lnTo>
                  <a:lnTo>
                    <a:pt x="1479355" y="2057042"/>
                  </a:lnTo>
                  <a:close/>
                </a:path>
                <a:path w="1821180" h="2826385">
                  <a:moveTo>
                    <a:pt x="930971" y="2583618"/>
                  </a:moveTo>
                  <a:lnTo>
                    <a:pt x="924355" y="2580440"/>
                  </a:lnTo>
                  <a:lnTo>
                    <a:pt x="927063" y="2575749"/>
                  </a:lnTo>
                  <a:lnTo>
                    <a:pt x="933255" y="2579722"/>
                  </a:lnTo>
                  <a:lnTo>
                    <a:pt x="930971" y="2583618"/>
                  </a:lnTo>
                  <a:close/>
                </a:path>
                <a:path w="1821180" h="2826385">
                  <a:moveTo>
                    <a:pt x="1601707" y="680064"/>
                  </a:moveTo>
                  <a:lnTo>
                    <a:pt x="1597271" y="676199"/>
                  </a:lnTo>
                  <a:lnTo>
                    <a:pt x="1598818" y="674607"/>
                  </a:lnTo>
                  <a:lnTo>
                    <a:pt x="1600214" y="675849"/>
                  </a:lnTo>
                  <a:lnTo>
                    <a:pt x="1601634" y="677061"/>
                  </a:lnTo>
                  <a:lnTo>
                    <a:pt x="1603010" y="678467"/>
                  </a:lnTo>
                  <a:lnTo>
                    <a:pt x="1602131" y="679483"/>
                  </a:lnTo>
                  <a:lnTo>
                    <a:pt x="1601707" y="680064"/>
                  </a:lnTo>
                  <a:close/>
                </a:path>
                <a:path w="1821180" h="2826385">
                  <a:moveTo>
                    <a:pt x="1498191" y="2567245"/>
                  </a:moveTo>
                  <a:lnTo>
                    <a:pt x="1495279" y="2564761"/>
                  </a:lnTo>
                  <a:lnTo>
                    <a:pt x="1500479" y="2559100"/>
                  </a:lnTo>
                  <a:lnTo>
                    <a:pt x="1503120" y="2561304"/>
                  </a:lnTo>
                  <a:lnTo>
                    <a:pt x="1498191" y="2567245"/>
                  </a:lnTo>
                  <a:close/>
                </a:path>
                <a:path w="1821180" h="2826385">
                  <a:moveTo>
                    <a:pt x="1374185" y="706470"/>
                  </a:moveTo>
                  <a:lnTo>
                    <a:pt x="1365502" y="702263"/>
                  </a:lnTo>
                  <a:lnTo>
                    <a:pt x="1365871" y="700463"/>
                  </a:lnTo>
                  <a:lnTo>
                    <a:pt x="1367328" y="700457"/>
                  </a:lnTo>
                  <a:lnTo>
                    <a:pt x="1369008" y="700000"/>
                  </a:lnTo>
                  <a:lnTo>
                    <a:pt x="1371242" y="701097"/>
                  </a:lnTo>
                  <a:lnTo>
                    <a:pt x="1371751" y="702745"/>
                  </a:lnTo>
                  <a:lnTo>
                    <a:pt x="1374185" y="706470"/>
                  </a:lnTo>
                  <a:close/>
                </a:path>
                <a:path w="1821180" h="2826385">
                  <a:moveTo>
                    <a:pt x="1310455" y="2708699"/>
                  </a:moveTo>
                  <a:lnTo>
                    <a:pt x="1306664" y="2702064"/>
                  </a:lnTo>
                  <a:lnTo>
                    <a:pt x="1309368" y="2700439"/>
                  </a:lnTo>
                  <a:lnTo>
                    <a:pt x="1313149" y="2707107"/>
                  </a:lnTo>
                  <a:lnTo>
                    <a:pt x="1310455" y="2708699"/>
                  </a:lnTo>
                  <a:close/>
                </a:path>
                <a:path w="1821180" h="2826385">
                  <a:moveTo>
                    <a:pt x="1653123" y="2413535"/>
                  </a:moveTo>
                  <a:lnTo>
                    <a:pt x="1649330" y="2414747"/>
                  </a:lnTo>
                  <a:lnTo>
                    <a:pt x="1646248" y="2407607"/>
                  </a:lnTo>
                  <a:lnTo>
                    <a:pt x="1649398" y="2406135"/>
                  </a:lnTo>
                  <a:lnTo>
                    <a:pt x="1653123" y="2413535"/>
                  </a:lnTo>
                  <a:close/>
                </a:path>
                <a:path w="1821180" h="2826385">
                  <a:moveTo>
                    <a:pt x="756880" y="2231575"/>
                  </a:moveTo>
                  <a:lnTo>
                    <a:pt x="754381" y="2231244"/>
                  </a:lnTo>
                  <a:lnTo>
                    <a:pt x="752569" y="2230287"/>
                  </a:lnTo>
                  <a:lnTo>
                    <a:pt x="750859" y="2228787"/>
                  </a:lnTo>
                  <a:lnTo>
                    <a:pt x="752208" y="2225557"/>
                  </a:lnTo>
                  <a:lnTo>
                    <a:pt x="754487" y="2225953"/>
                  </a:lnTo>
                  <a:lnTo>
                    <a:pt x="756508" y="2226749"/>
                  </a:lnTo>
                  <a:lnTo>
                    <a:pt x="759659" y="2227792"/>
                  </a:lnTo>
                  <a:lnTo>
                    <a:pt x="757893" y="2229706"/>
                  </a:lnTo>
                  <a:lnTo>
                    <a:pt x="756880" y="2231575"/>
                  </a:lnTo>
                  <a:close/>
                </a:path>
                <a:path w="1821180" h="2826385">
                  <a:moveTo>
                    <a:pt x="1699046" y="842870"/>
                  </a:moveTo>
                  <a:lnTo>
                    <a:pt x="1695303" y="842996"/>
                  </a:lnTo>
                  <a:lnTo>
                    <a:pt x="1694931" y="835967"/>
                  </a:lnTo>
                  <a:lnTo>
                    <a:pt x="1698026" y="835584"/>
                  </a:lnTo>
                  <a:lnTo>
                    <a:pt x="1699046" y="842870"/>
                  </a:lnTo>
                  <a:close/>
                </a:path>
                <a:path w="1821180" h="2826385">
                  <a:moveTo>
                    <a:pt x="1582342" y="866646"/>
                  </a:moveTo>
                  <a:lnTo>
                    <a:pt x="1580316" y="866437"/>
                  </a:lnTo>
                  <a:lnTo>
                    <a:pt x="1578530" y="865022"/>
                  </a:lnTo>
                  <a:lnTo>
                    <a:pt x="1578377" y="863025"/>
                  </a:lnTo>
                  <a:lnTo>
                    <a:pt x="1579785" y="861355"/>
                  </a:lnTo>
                  <a:lnTo>
                    <a:pt x="1582199" y="860448"/>
                  </a:lnTo>
                  <a:lnTo>
                    <a:pt x="1583896" y="861040"/>
                  </a:lnTo>
                  <a:lnTo>
                    <a:pt x="1585392" y="861163"/>
                  </a:lnTo>
                  <a:lnTo>
                    <a:pt x="1584386" y="864177"/>
                  </a:lnTo>
                  <a:lnTo>
                    <a:pt x="1583404" y="865030"/>
                  </a:lnTo>
                  <a:lnTo>
                    <a:pt x="1582342" y="866646"/>
                  </a:lnTo>
                  <a:close/>
                </a:path>
                <a:path w="1821180" h="2826385">
                  <a:moveTo>
                    <a:pt x="1249823" y="2650777"/>
                  </a:moveTo>
                  <a:lnTo>
                    <a:pt x="1247043" y="2648581"/>
                  </a:lnTo>
                  <a:lnTo>
                    <a:pt x="1247849" y="2646472"/>
                  </a:lnTo>
                  <a:lnTo>
                    <a:pt x="1248957" y="2644747"/>
                  </a:lnTo>
                  <a:lnTo>
                    <a:pt x="1251025" y="2643217"/>
                  </a:lnTo>
                  <a:lnTo>
                    <a:pt x="1252816" y="2644309"/>
                  </a:lnTo>
                  <a:lnTo>
                    <a:pt x="1255406" y="2645092"/>
                  </a:lnTo>
                  <a:lnTo>
                    <a:pt x="1253012" y="2647674"/>
                  </a:lnTo>
                  <a:lnTo>
                    <a:pt x="1251682" y="2649337"/>
                  </a:lnTo>
                  <a:lnTo>
                    <a:pt x="1249823" y="2650777"/>
                  </a:lnTo>
                  <a:close/>
                </a:path>
                <a:path w="1821180" h="2826385">
                  <a:moveTo>
                    <a:pt x="1187044" y="1790426"/>
                  </a:moveTo>
                  <a:lnTo>
                    <a:pt x="1184539" y="1790055"/>
                  </a:lnTo>
                  <a:lnTo>
                    <a:pt x="1182696" y="1789074"/>
                  </a:lnTo>
                  <a:lnTo>
                    <a:pt x="1180952" y="1787479"/>
                  </a:lnTo>
                  <a:lnTo>
                    <a:pt x="1182102" y="1785397"/>
                  </a:lnTo>
                  <a:lnTo>
                    <a:pt x="1182539" y="1784099"/>
                  </a:lnTo>
                  <a:lnTo>
                    <a:pt x="1189842" y="1786594"/>
                  </a:lnTo>
                  <a:lnTo>
                    <a:pt x="1188092" y="1788516"/>
                  </a:lnTo>
                  <a:lnTo>
                    <a:pt x="1187044" y="1790426"/>
                  </a:lnTo>
                  <a:close/>
                </a:path>
                <a:path w="1821180" h="2826385">
                  <a:moveTo>
                    <a:pt x="1770770" y="2414020"/>
                  </a:moveTo>
                  <a:lnTo>
                    <a:pt x="1768769" y="2412126"/>
                  </a:lnTo>
                  <a:lnTo>
                    <a:pt x="1769768" y="2410355"/>
                  </a:lnTo>
                  <a:lnTo>
                    <a:pt x="1771001" y="2409055"/>
                  </a:lnTo>
                  <a:lnTo>
                    <a:pt x="1772103" y="2407688"/>
                  </a:lnTo>
                  <a:lnTo>
                    <a:pt x="1775019" y="2410241"/>
                  </a:lnTo>
                  <a:lnTo>
                    <a:pt x="1773480" y="2411681"/>
                  </a:lnTo>
                  <a:lnTo>
                    <a:pt x="1772269" y="2412923"/>
                  </a:lnTo>
                  <a:lnTo>
                    <a:pt x="1770770" y="2414020"/>
                  </a:lnTo>
                  <a:close/>
                </a:path>
                <a:path w="1821180" h="2826385">
                  <a:moveTo>
                    <a:pt x="1663258" y="672630"/>
                  </a:moveTo>
                  <a:lnTo>
                    <a:pt x="1657918" y="668884"/>
                  </a:lnTo>
                  <a:lnTo>
                    <a:pt x="1660292" y="665654"/>
                  </a:lnTo>
                  <a:lnTo>
                    <a:pt x="1665131" y="670422"/>
                  </a:lnTo>
                  <a:lnTo>
                    <a:pt x="1663258" y="672630"/>
                  </a:lnTo>
                  <a:close/>
                </a:path>
                <a:path w="1821180" h="2826385">
                  <a:moveTo>
                    <a:pt x="581069" y="325635"/>
                  </a:moveTo>
                  <a:lnTo>
                    <a:pt x="578206" y="326347"/>
                  </a:lnTo>
                  <a:lnTo>
                    <a:pt x="576064" y="318319"/>
                  </a:lnTo>
                  <a:lnTo>
                    <a:pt x="579302" y="317542"/>
                  </a:lnTo>
                  <a:lnTo>
                    <a:pt x="581069" y="325635"/>
                  </a:lnTo>
                  <a:close/>
                </a:path>
                <a:path w="1821180" h="2826385">
                  <a:moveTo>
                    <a:pt x="1709627" y="855336"/>
                  </a:moveTo>
                  <a:lnTo>
                    <a:pt x="1708201" y="853257"/>
                  </a:lnTo>
                  <a:lnTo>
                    <a:pt x="1706838" y="852145"/>
                  </a:lnTo>
                  <a:lnTo>
                    <a:pt x="1706849" y="849967"/>
                  </a:lnTo>
                  <a:lnTo>
                    <a:pt x="1708260" y="848902"/>
                  </a:lnTo>
                  <a:lnTo>
                    <a:pt x="1709052" y="847840"/>
                  </a:lnTo>
                  <a:lnTo>
                    <a:pt x="1710100" y="848751"/>
                  </a:lnTo>
                  <a:lnTo>
                    <a:pt x="1711793" y="849537"/>
                  </a:lnTo>
                  <a:lnTo>
                    <a:pt x="1712211" y="851660"/>
                  </a:lnTo>
                  <a:lnTo>
                    <a:pt x="1710886" y="853000"/>
                  </a:lnTo>
                  <a:lnTo>
                    <a:pt x="1709627" y="855336"/>
                  </a:lnTo>
                  <a:close/>
                </a:path>
                <a:path w="1821180" h="2826385">
                  <a:moveTo>
                    <a:pt x="478278" y="1092938"/>
                  </a:moveTo>
                  <a:lnTo>
                    <a:pt x="477441" y="1092178"/>
                  </a:lnTo>
                  <a:lnTo>
                    <a:pt x="475846" y="1091328"/>
                  </a:lnTo>
                  <a:lnTo>
                    <a:pt x="476082" y="1089419"/>
                  </a:lnTo>
                  <a:lnTo>
                    <a:pt x="477168" y="1088264"/>
                  </a:lnTo>
                  <a:lnTo>
                    <a:pt x="477868" y="1087064"/>
                  </a:lnTo>
                  <a:lnTo>
                    <a:pt x="481270" y="1089585"/>
                  </a:lnTo>
                  <a:lnTo>
                    <a:pt x="478278" y="1092938"/>
                  </a:lnTo>
                  <a:close/>
                </a:path>
                <a:path w="1821180" h="2826385">
                  <a:moveTo>
                    <a:pt x="1762141" y="812679"/>
                  </a:moveTo>
                  <a:lnTo>
                    <a:pt x="1755877" y="809610"/>
                  </a:lnTo>
                  <a:lnTo>
                    <a:pt x="1757925" y="806148"/>
                  </a:lnTo>
                  <a:lnTo>
                    <a:pt x="1759069" y="806911"/>
                  </a:lnTo>
                  <a:lnTo>
                    <a:pt x="1760181" y="807721"/>
                  </a:lnTo>
                  <a:lnTo>
                    <a:pt x="1761304" y="808506"/>
                  </a:lnTo>
                  <a:lnTo>
                    <a:pt x="1762836" y="811288"/>
                  </a:lnTo>
                  <a:lnTo>
                    <a:pt x="1762318" y="812281"/>
                  </a:lnTo>
                  <a:lnTo>
                    <a:pt x="1762141" y="812679"/>
                  </a:lnTo>
                  <a:close/>
                </a:path>
                <a:path w="1821180" h="2826385">
                  <a:moveTo>
                    <a:pt x="1395972" y="628601"/>
                  </a:moveTo>
                  <a:lnTo>
                    <a:pt x="1391900" y="621939"/>
                  </a:lnTo>
                  <a:lnTo>
                    <a:pt x="1394924" y="620114"/>
                  </a:lnTo>
                  <a:lnTo>
                    <a:pt x="1398937" y="626733"/>
                  </a:lnTo>
                  <a:lnTo>
                    <a:pt x="1395972" y="628601"/>
                  </a:lnTo>
                  <a:close/>
                </a:path>
                <a:path w="1821180" h="2826385">
                  <a:moveTo>
                    <a:pt x="1599676" y="582462"/>
                  </a:moveTo>
                  <a:lnTo>
                    <a:pt x="1594532" y="577028"/>
                  </a:lnTo>
                  <a:lnTo>
                    <a:pt x="1597186" y="574516"/>
                  </a:lnTo>
                  <a:lnTo>
                    <a:pt x="1601694" y="580772"/>
                  </a:lnTo>
                  <a:lnTo>
                    <a:pt x="1599676" y="582462"/>
                  </a:lnTo>
                  <a:close/>
                </a:path>
                <a:path w="1821180" h="2826385">
                  <a:moveTo>
                    <a:pt x="1244155" y="774958"/>
                  </a:moveTo>
                  <a:lnTo>
                    <a:pt x="1243225" y="773982"/>
                  </a:lnTo>
                  <a:lnTo>
                    <a:pt x="1241701" y="773093"/>
                  </a:lnTo>
                  <a:lnTo>
                    <a:pt x="1241386" y="770997"/>
                  </a:lnTo>
                  <a:lnTo>
                    <a:pt x="1242686" y="769766"/>
                  </a:lnTo>
                  <a:lnTo>
                    <a:pt x="1243865" y="767744"/>
                  </a:lnTo>
                  <a:lnTo>
                    <a:pt x="1245531" y="769694"/>
                  </a:lnTo>
                  <a:lnTo>
                    <a:pt x="1247323" y="770929"/>
                  </a:lnTo>
                  <a:lnTo>
                    <a:pt x="1246963" y="773011"/>
                  </a:lnTo>
                  <a:lnTo>
                    <a:pt x="1245229" y="773929"/>
                  </a:lnTo>
                  <a:lnTo>
                    <a:pt x="1244155" y="774958"/>
                  </a:lnTo>
                  <a:close/>
                </a:path>
                <a:path w="1821180" h="2826385">
                  <a:moveTo>
                    <a:pt x="1694044" y="769218"/>
                  </a:moveTo>
                  <a:lnTo>
                    <a:pt x="1691918" y="762816"/>
                  </a:lnTo>
                  <a:lnTo>
                    <a:pt x="1693540" y="763442"/>
                  </a:lnTo>
                  <a:lnTo>
                    <a:pt x="1695343" y="763818"/>
                  </a:lnTo>
                  <a:lnTo>
                    <a:pt x="1697219" y="765207"/>
                  </a:lnTo>
                  <a:lnTo>
                    <a:pt x="1696695" y="766993"/>
                  </a:lnTo>
                  <a:lnTo>
                    <a:pt x="1696654" y="768141"/>
                  </a:lnTo>
                  <a:lnTo>
                    <a:pt x="1694044" y="769218"/>
                  </a:lnTo>
                  <a:close/>
                </a:path>
                <a:path w="1821180" h="2826385">
                  <a:moveTo>
                    <a:pt x="1462502" y="822333"/>
                  </a:moveTo>
                  <a:lnTo>
                    <a:pt x="1460045" y="819827"/>
                  </a:lnTo>
                  <a:lnTo>
                    <a:pt x="1467386" y="813350"/>
                  </a:lnTo>
                  <a:lnTo>
                    <a:pt x="1469476" y="815646"/>
                  </a:lnTo>
                  <a:lnTo>
                    <a:pt x="1462502" y="822333"/>
                  </a:lnTo>
                  <a:close/>
                </a:path>
                <a:path w="1821180" h="2826385">
                  <a:moveTo>
                    <a:pt x="890945" y="2564575"/>
                  </a:moveTo>
                  <a:lnTo>
                    <a:pt x="888883" y="2564407"/>
                  </a:lnTo>
                  <a:lnTo>
                    <a:pt x="887538" y="2564487"/>
                  </a:lnTo>
                  <a:lnTo>
                    <a:pt x="886916" y="2561818"/>
                  </a:lnTo>
                  <a:lnTo>
                    <a:pt x="886551" y="2559327"/>
                  </a:lnTo>
                  <a:lnTo>
                    <a:pt x="886127" y="2556850"/>
                  </a:lnTo>
                  <a:lnTo>
                    <a:pt x="890325" y="2556482"/>
                  </a:lnTo>
                  <a:lnTo>
                    <a:pt x="890945" y="2564575"/>
                  </a:lnTo>
                  <a:close/>
                </a:path>
                <a:path w="1821180" h="2826385">
                  <a:moveTo>
                    <a:pt x="1106331" y="884487"/>
                  </a:moveTo>
                  <a:lnTo>
                    <a:pt x="1102726" y="885510"/>
                  </a:lnTo>
                  <a:lnTo>
                    <a:pt x="1099564" y="878484"/>
                  </a:lnTo>
                  <a:lnTo>
                    <a:pt x="1102707" y="876993"/>
                  </a:lnTo>
                  <a:lnTo>
                    <a:pt x="1106331" y="884487"/>
                  </a:lnTo>
                  <a:close/>
                </a:path>
                <a:path w="1821180" h="2826385">
                  <a:moveTo>
                    <a:pt x="908583" y="2200384"/>
                  </a:moveTo>
                  <a:lnTo>
                    <a:pt x="901463" y="2197608"/>
                  </a:lnTo>
                  <a:lnTo>
                    <a:pt x="901979" y="2196709"/>
                  </a:lnTo>
                  <a:lnTo>
                    <a:pt x="902788" y="2194985"/>
                  </a:lnTo>
                  <a:lnTo>
                    <a:pt x="905205" y="2195859"/>
                  </a:lnTo>
                  <a:lnTo>
                    <a:pt x="907361" y="2196919"/>
                  </a:lnTo>
                  <a:lnTo>
                    <a:pt x="909539" y="2197922"/>
                  </a:lnTo>
                  <a:lnTo>
                    <a:pt x="908583" y="2200384"/>
                  </a:lnTo>
                  <a:close/>
                </a:path>
                <a:path w="1821180" h="2826385">
                  <a:moveTo>
                    <a:pt x="1347053" y="2610283"/>
                  </a:moveTo>
                  <a:lnTo>
                    <a:pt x="1344870" y="2610409"/>
                  </a:lnTo>
                  <a:lnTo>
                    <a:pt x="1343822" y="2607487"/>
                  </a:lnTo>
                  <a:lnTo>
                    <a:pt x="1345304" y="2605555"/>
                  </a:lnTo>
                  <a:lnTo>
                    <a:pt x="1350365" y="2609010"/>
                  </a:lnTo>
                  <a:lnTo>
                    <a:pt x="1348774" y="2609584"/>
                  </a:lnTo>
                  <a:lnTo>
                    <a:pt x="1347053" y="2610283"/>
                  </a:lnTo>
                  <a:close/>
                </a:path>
                <a:path w="1821180" h="2826385">
                  <a:moveTo>
                    <a:pt x="1350502" y="2609103"/>
                  </a:moveTo>
                  <a:lnTo>
                    <a:pt x="1348774" y="2609584"/>
                  </a:lnTo>
                  <a:lnTo>
                    <a:pt x="1350365" y="2609010"/>
                  </a:lnTo>
                  <a:lnTo>
                    <a:pt x="1350502" y="2609103"/>
                  </a:lnTo>
                  <a:close/>
                </a:path>
                <a:path w="1821180" h="2826385">
                  <a:moveTo>
                    <a:pt x="997426" y="2550974"/>
                  </a:moveTo>
                  <a:lnTo>
                    <a:pt x="993365" y="2550615"/>
                  </a:lnTo>
                  <a:lnTo>
                    <a:pt x="994674" y="2543330"/>
                  </a:lnTo>
                  <a:lnTo>
                    <a:pt x="997289" y="2543470"/>
                  </a:lnTo>
                  <a:lnTo>
                    <a:pt x="997426" y="2550974"/>
                  </a:lnTo>
                  <a:close/>
                </a:path>
                <a:path w="1821180" h="2826385">
                  <a:moveTo>
                    <a:pt x="783639" y="431298"/>
                  </a:moveTo>
                  <a:lnTo>
                    <a:pt x="775626" y="424270"/>
                  </a:lnTo>
                  <a:lnTo>
                    <a:pt x="779398" y="423079"/>
                  </a:lnTo>
                  <a:lnTo>
                    <a:pt x="783372" y="421645"/>
                  </a:lnTo>
                  <a:lnTo>
                    <a:pt x="783639" y="431298"/>
                  </a:lnTo>
                  <a:close/>
                </a:path>
                <a:path w="1821180" h="2826385">
                  <a:moveTo>
                    <a:pt x="783372" y="421645"/>
                  </a:moveTo>
                  <a:lnTo>
                    <a:pt x="779398" y="423079"/>
                  </a:lnTo>
                  <a:lnTo>
                    <a:pt x="783370" y="421553"/>
                  </a:lnTo>
                  <a:close/>
                </a:path>
                <a:path w="1821180" h="2826385">
                  <a:moveTo>
                    <a:pt x="1254414" y="2491798"/>
                  </a:moveTo>
                  <a:lnTo>
                    <a:pt x="1253625" y="2491170"/>
                  </a:lnTo>
                  <a:lnTo>
                    <a:pt x="1252094" y="2490383"/>
                  </a:lnTo>
                  <a:lnTo>
                    <a:pt x="1252533" y="2488343"/>
                  </a:lnTo>
                  <a:lnTo>
                    <a:pt x="1253414" y="2486856"/>
                  </a:lnTo>
                  <a:lnTo>
                    <a:pt x="1254424" y="2484582"/>
                  </a:lnTo>
                  <a:lnTo>
                    <a:pt x="1255838" y="2486074"/>
                  </a:lnTo>
                  <a:lnTo>
                    <a:pt x="1257232" y="2487075"/>
                  </a:lnTo>
                  <a:lnTo>
                    <a:pt x="1256441" y="2489007"/>
                  </a:lnTo>
                  <a:lnTo>
                    <a:pt x="1255343" y="2490365"/>
                  </a:lnTo>
                  <a:lnTo>
                    <a:pt x="1254414" y="2491798"/>
                  </a:lnTo>
                  <a:close/>
                </a:path>
                <a:path w="1821180" h="2826385">
                  <a:moveTo>
                    <a:pt x="1632220" y="754465"/>
                  </a:moveTo>
                  <a:lnTo>
                    <a:pt x="1628781" y="752613"/>
                  </a:lnTo>
                  <a:lnTo>
                    <a:pt x="1629927" y="750639"/>
                  </a:lnTo>
                  <a:lnTo>
                    <a:pt x="1631037" y="748642"/>
                  </a:lnTo>
                  <a:lnTo>
                    <a:pt x="1632395" y="746683"/>
                  </a:lnTo>
                  <a:lnTo>
                    <a:pt x="1634905" y="747973"/>
                  </a:lnTo>
                  <a:lnTo>
                    <a:pt x="1634119" y="750295"/>
                  </a:lnTo>
                  <a:lnTo>
                    <a:pt x="1633136" y="752367"/>
                  </a:lnTo>
                  <a:lnTo>
                    <a:pt x="1632220" y="754465"/>
                  </a:lnTo>
                  <a:close/>
                </a:path>
                <a:path w="1821180" h="2826385">
                  <a:moveTo>
                    <a:pt x="1463632" y="2512634"/>
                  </a:moveTo>
                  <a:lnTo>
                    <a:pt x="1461431" y="2512594"/>
                  </a:lnTo>
                  <a:lnTo>
                    <a:pt x="1461292" y="2506031"/>
                  </a:lnTo>
                  <a:lnTo>
                    <a:pt x="1462659" y="2507234"/>
                  </a:lnTo>
                  <a:lnTo>
                    <a:pt x="1464218" y="2508296"/>
                  </a:lnTo>
                  <a:lnTo>
                    <a:pt x="1465536" y="2510094"/>
                  </a:lnTo>
                  <a:lnTo>
                    <a:pt x="1464218" y="2511632"/>
                  </a:lnTo>
                  <a:lnTo>
                    <a:pt x="1463632" y="2512634"/>
                  </a:lnTo>
                  <a:close/>
                </a:path>
                <a:path w="1821180" h="2826385">
                  <a:moveTo>
                    <a:pt x="1521937" y="2571075"/>
                  </a:moveTo>
                  <a:lnTo>
                    <a:pt x="1519170" y="2569900"/>
                  </a:lnTo>
                  <a:lnTo>
                    <a:pt x="1519270" y="2567869"/>
                  </a:lnTo>
                  <a:lnTo>
                    <a:pt x="1520067" y="2566248"/>
                  </a:lnTo>
                  <a:lnTo>
                    <a:pt x="1520603" y="2564615"/>
                  </a:lnTo>
                  <a:lnTo>
                    <a:pt x="1525342" y="2566262"/>
                  </a:lnTo>
                  <a:lnTo>
                    <a:pt x="1524274" y="2568315"/>
                  </a:lnTo>
                  <a:lnTo>
                    <a:pt x="1523895" y="2570205"/>
                  </a:lnTo>
                  <a:lnTo>
                    <a:pt x="1521937" y="2571075"/>
                  </a:lnTo>
                  <a:close/>
                </a:path>
                <a:path w="1821180" h="2826385">
                  <a:moveTo>
                    <a:pt x="1289689" y="2819211"/>
                  </a:moveTo>
                  <a:lnTo>
                    <a:pt x="1288716" y="2817681"/>
                  </a:lnTo>
                  <a:lnTo>
                    <a:pt x="1292505" y="2814524"/>
                  </a:lnTo>
                  <a:lnTo>
                    <a:pt x="1294287" y="2817053"/>
                  </a:lnTo>
                  <a:lnTo>
                    <a:pt x="1289689" y="2819211"/>
                  </a:lnTo>
                  <a:close/>
                </a:path>
                <a:path w="1821180" h="2826385">
                  <a:moveTo>
                    <a:pt x="1571926" y="956304"/>
                  </a:moveTo>
                  <a:lnTo>
                    <a:pt x="1571052" y="955600"/>
                  </a:lnTo>
                  <a:lnTo>
                    <a:pt x="1569432" y="954860"/>
                  </a:lnTo>
                  <a:lnTo>
                    <a:pt x="1569521" y="952896"/>
                  </a:lnTo>
                  <a:lnTo>
                    <a:pt x="1570232" y="951314"/>
                  </a:lnTo>
                  <a:lnTo>
                    <a:pt x="1571752" y="950060"/>
                  </a:lnTo>
                  <a:lnTo>
                    <a:pt x="1573393" y="950957"/>
                  </a:lnTo>
                  <a:lnTo>
                    <a:pt x="1575432" y="951475"/>
                  </a:lnTo>
                  <a:lnTo>
                    <a:pt x="1571926" y="956304"/>
                  </a:lnTo>
                  <a:close/>
                </a:path>
                <a:path w="1821180" h="2826385">
                  <a:moveTo>
                    <a:pt x="1471643" y="2268389"/>
                  </a:moveTo>
                  <a:lnTo>
                    <a:pt x="1470214" y="2268555"/>
                  </a:lnTo>
                  <a:lnTo>
                    <a:pt x="1469231" y="2267627"/>
                  </a:lnTo>
                  <a:lnTo>
                    <a:pt x="1468438" y="2266752"/>
                  </a:lnTo>
                  <a:lnTo>
                    <a:pt x="1469162" y="2265244"/>
                  </a:lnTo>
                  <a:lnTo>
                    <a:pt x="1470531" y="2265070"/>
                  </a:lnTo>
                  <a:lnTo>
                    <a:pt x="1471547" y="2265480"/>
                  </a:lnTo>
                  <a:lnTo>
                    <a:pt x="1473198" y="2265811"/>
                  </a:lnTo>
                  <a:lnTo>
                    <a:pt x="1472181" y="2267097"/>
                  </a:lnTo>
                  <a:lnTo>
                    <a:pt x="1471643" y="2268389"/>
                  </a:lnTo>
                  <a:close/>
                </a:path>
                <a:path w="1821180" h="2826385">
                  <a:moveTo>
                    <a:pt x="1309983" y="1335128"/>
                  </a:moveTo>
                  <a:lnTo>
                    <a:pt x="1306505" y="1330860"/>
                  </a:lnTo>
                  <a:lnTo>
                    <a:pt x="1307406" y="1330158"/>
                  </a:lnTo>
                  <a:lnTo>
                    <a:pt x="1308244" y="1329028"/>
                  </a:lnTo>
                  <a:lnTo>
                    <a:pt x="1310116" y="1328766"/>
                  </a:lnTo>
                  <a:lnTo>
                    <a:pt x="1312022" y="1329825"/>
                  </a:lnTo>
                  <a:lnTo>
                    <a:pt x="1311821" y="1331479"/>
                  </a:lnTo>
                  <a:lnTo>
                    <a:pt x="1311040" y="1332709"/>
                  </a:lnTo>
                  <a:lnTo>
                    <a:pt x="1309983" y="1335128"/>
                  </a:lnTo>
                  <a:close/>
                </a:path>
                <a:path w="1821180" h="2826385">
                  <a:moveTo>
                    <a:pt x="1534517" y="1756682"/>
                  </a:moveTo>
                  <a:lnTo>
                    <a:pt x="1533795" y="1755866"/>
                  </a:lnTo>
                  <a:lnTo>
                    <a:pt x="1532894" y="1755144"/>
                  </a:lnTo>
                  <a:lnTo>
                    <a:pt x="1532294" y="1753878"/>
                  </a:lnTo>
                  <a:lnTo>
                    <a:pt x="1533369" y="1752457"/>
                  </a:lnTo>
                  <a:lnTo>
                    <a:pt x="1534720" y="1752646"/>
                  </a:lnTo>
                  <a:lnTo>
                    <a:pt x="1535621" y="1753326"/>
                  </a:lnTo>
                  <a:lnTo>
                    <a:pt x="1537088" y="1754058"/>
                  </a:lnTo>
                  <a:lnTo>
                    <a:pt x="1534517" y="1756682"/>
                  </a:lnTo>
                  <a:close/>
                </a:path>
                <a:path w="1821180" h="2826385">
                  <a:moveTo>
                    <a:pt x="640860" y="2448858"/>
                  </a:moveTo>
                  <a:lnTo>
                    <a:pt x="638960" y="2447028"/>
                  </a:lnTo>
                  <a:lnTo>
                    <a:pt x="639710" y="2447114"/>
                  </a:lnTo>
                  <a:lnTo>
                    <a:pt x="640545" y="2447333"/>
                  </a:lnTo>
                  <a:lnTo>
                    <a:pt x="641756" y="2447573"/>
                  </a:lnTo>
                  <a:lnTo>
                    <a:pt x="641391" y="2448040"/>
                  </a:lnTo>
                  <a:lnTo>
                    <a:pt x="640860" y="2448858"/>
                  </a:lnTo>
                  <a:close/>
                </a:path>
                <a:path w="1821180" h="2826385">
                  <a:moveTo>
                    <a:pt x="745463" y="523805"/>
                  </a:moveTo>
                  <a:lnTo>
                    <a:pt x="744029" y="523974"/>
                  </a:lnTo>
                  <a:lnTo>
                    <a:pt x="743046" y="523046"/>
                  </a:lnTo>
                  <a:lnTo>
                    <a:pt x="742246" y="522172"/>
                  </a:lnTo>
                  <a:lnTo>
                    <a:pt x="742967" y="520658"/>
                  </a:lnTo>
                  <a:lnTo>
                    <a:pt x="744346" y="520474"/>
                  </a:lnTo>
                  <a:lnTo>
                    <a:pt x="745366" y="520890"/>
                  </a:lnTo>
                  <a:lnTo>
                    <a:pt x="747029" y="521216"/>
                  </a:lnTo>
                  <a:lnTo>
                    <a:pt x="746008" y="522511"/>
                  </a:lnTo>
                  <a:lnTo>
                    <a:pt x="745463" y="523805"/>
                  </a:lnTo>
                  <a:close/>
                </a:path>
                <a:path w="1821180" h="2826385">
                  <a:moveTo>
                    <a:pt x="918129" y="367550"/>
                  </a:moveTo>
                  <a:lnTo>
                    <a:pt x="917639" y="366644"/>
                  </a:lnTo>
                  <a:lnTo>
                    <a:pt x="916964" y="365782"/>
                  </a:lnTo>
                  <a:lnTo>
                    <a:pt x="916701" y="364459"/>
                  </a:lnTo>
                  <a:lnTo>
                    <a:pt x="917964" y="363362"/>
                  </a:lnTo>
                  <a:lnTo>
                    <a:pt x="919161" y="363878"/>
                  </a:lnTo>
                  <a:lnTo>
                    <a:pt x="919949" y="364705"/>
                  </a:lnTo>
                  <a:lnTo>
                    <a:pt x="921248" y="365733"/>
                  </a:lnTo>
                  <a:lnTo>
                    <a:pt x="918129" y="367550"/>
                  </a:lnTo>
                  <a:close/>
                </a:path>
                <a:path w="1821180" h="2826385">
                  <a:moveTo>
                    <a:pt x="1728906" y="1331264"/>
                  </a:moveTo>
                  <a:lnTo>
                    <a:pt x="1727548" y="1330678"/>
                  </a:lnTo>
                  <a:lnTo>
                    <a:pt x="1725765" y="1330416"/>
                  </a:lnTo>
                  <a:lnTo>
                    <a:pt x="1724538" y="1328792"/>
                  </a:lnTo>
                  <a:lnTo>
                    <a:pt x="1725705" y="1326974"/>
                  </a:lnTo>
                  <a:lnTo>
                    <a:pt x="1726144" y="1325704"/>
                  </a:lnTo>
                  <a:lnTo>
                    <a:pt x="1730266" y="1327317"/>
                  </a:lnTo>
                  <a:lnTo>
                    <a:pt x="1728906" y="1331264"/>
                  </a:lnTo>
                  <a:close/>
                </a:path>
                <a:path w="1821180" h="2826385">
                  <a:moveTo>
                    <a:pt x="1185183" y="1448438"/>
                  </a:moveTo>
                  <a:lnTo>
                    <a:pt x="1183550" y="1447880"/>
                  </a:lnTo>
                  <a:lnTo>
                    <a:pt x="1183166" y="1446500"/>
                  </a:lnTo>
                  <a:lnTo>
                    <a:pt x="1183461" y="1445424"/>
                  </a:lnTo>
                  <a:lnTo>
                    <a:pt x="1183578" y="1443715"/>
                  </a:lnTo>
                  <a:lnTo>
                    <a:pt x="1185010" y="1444566"/>
                  </a:lnTo>
                  <a:lnTo>
                    <a:pt x="1186453" y="1444972"/>
                  </a:lnTo>
                  <a:lnTo>
                    <a:pt x="1186676" y="1446438"/>
                  </a:lnTo>
                  <a:lnTo>
                    <a:pt x="1185863" y="1447501"/>
                  </a:lnTo>
                  <a:lnTo>
                    <a:pt x="1185183" y="1448438"/>
                  </a:lnTo>
                  <a:close/>
                </a:path>
                <a:path w="1821180" h="2826385">
                  <a:moveTo>
                    <a:pt x="1596418" y="2227689"/>
                  </a:moveTo>
                  <a:lnTo>
                    <a:pt x="1595523" y="2227064"/>
                  </a:lnTo>
                  <a:lnTo>
                    <a:pt x="1594109" y="2226598"/>
                  </a:lnTo>
                  <a:lnTo>
                    <a:pt x="1593498" y="2224630"/>
                  </a:lnTo>
                  <a:lnTo>
                    <a:pt x="1594004" y="2223208"/>
                  </a:lnTo>
                  <a:lnTo>
                    <a:pt x="1594284" y="2220434"/>
                  </a:lnTo>
                  <a:lnTo>
                    <a:pt x="1596542" y="2222406"/>
                  </a:lnTo>
                  <a:lnTo>
                    <a:pt x="1598221" y="2223211"/>
                  </a:lnTo>
                  <a:lnTo>
                    <a:pt x="1598765" y="2225231"/>
                  </a:lnTo>
                  <a:lnTo>
                    <a:pt x="1597196" y="2226567"/>
                  </a:lnTo>
                  <a:lnTo>
                    <a:pt x="1596418" y="2227689"/>
                  </a:lnTo>
                  <a:close/>
                </a:path>
                <a:path w="1821180" h="2826385">
                  <a:moveTo>
                    <a:pt x="1595759" y="777309"/>
                  </a:moveTo>
                  <a:lnTo>
                    <a:pt x="1593863" y="777324"/>
                  </a:lnTo>
                  <a:lnTo>
                    <a:pt x="1592516" y="776157"/>
                  </a:lnTo>
                  <a:lnTo>
                    <a:pt x="1591645" y="775145"/>
                  </a:lnTo>
                  <a:lnTo>
                    <a:pt x="1591446" y="774768"/>
                  </a:lnTo>
                  <a:lnTo>
                    <a:pt x="1592466" y="773395"/>
                  </a:lnTo>
                  <a:lnTo>
                    <a:pt x="1594575" y="769213"/>
                  </a:lnTo>
                  <a:lnTo>
                    <a:pt x="1595734" y="771418"/>
                  </a:lnTo>
                  <a:lnTo>
                    <a:pt x="1596934" y="772788"/>
                  </a:lnTo>
                  <a:lnTo>
                    <a:pt x="1597142" y="775278"/>
                  </a:lnTo>
                  <a:lnTo>
                    <a:pt x="1595759" y="777309"/>
                  </a:lnTo>
                  <a:close/>
                </a:path>
                <a:path w="1821180" h="2826385">
                  <a:moveTo>
                    <a:pt x="1105147" y="2380829"/>
                  </a:moveTo>
                  <a:lnTo>
                    <a:pt x="1103932" y="2379892"/>
                  </a:lnTo>
                  <a:lnTo>
                    <a:pt x="1102657" y="2379397"/>
                  </a:lnTo>
                  <a:lnTo>
                    <a:pt x="1102346" y="2377885"/>
                  </a:lnTo>
                  <a:lnTo>
                    <a:pt x="1103237" y="2376879"/>
                  </a:lnTo>
                  <a:lnTo>
                    <a:pt x="1103666" y="2375976"/>
                  </a:lnTo>
                  <a:lnTo>
                    <a:pt x="1104515" y="2376475"/>
                  </a:lnTo>
                  <a:lnTo>
                    <a:pt x="1105831" y="2376805"/>
                  </a:lnTo>
                  <a:lnTo>
                    <a:pt x="1106372" y="2378264"/>
                  </a:lnTo>
                  <a:lnTo>
                    <a:pt x="1105615" y="2379385"/>
                  </a:lnTo>
                  <a:lnTo>
                    <a:pt x="1105147" y="2380829"/>
                  </a:lnTo>
                  <a:close/>
                </a:path>
                <a:path w="1821180" h="2826385">
                  <a:moveTo>
                    <a:pt x="1545269" y="1374379"/>
                  </a:moveTo>
                  <a:lnTo>
                    <a:pt x="1544784" y="1373471"/>
                  </a:lnTo>
                  <a:lnTo>
                    <a:pt x="1544108" y="1372603"/>
                  </a:lnTo>
                  <a:lnTo>
                    <a:pt x="1543838" y="1371282"/>
                  </a:lnTo>
                  <a:lnTo>
                    <a:pt x="1545108" y="1370183"/>
                  </a:lnTo>
                  <a:lnTo>
                    <a:pt x="1546314" y="1370702"/>
                  </a:lnTo>
                  <a:lnTo>
                    <a:pt x="1547089" y="1371527"/>
                  </a:lnTo>
                  <a:lnTo>
                    <a:pt x="1548397" y="1372566"/>
                  </a:lnTo>
                  <a:lnTo>
                    <a:pt x="1545269" y="1374379"/>
                  </a:lnTo>
                  <a:close/>
                </a:path>
                <a:path w="1821180" h="2826385">
                  <a:moveTo>
                    <a:pt x="1466773" y="1726513"/>
                  </a:moveTo>
                  <a:lnTo>
                    <a:pt x="1461683" y="1726205"/>
                  </a:lnTo>
                  <a:lnTo>
                    <a:pt x="1462740" y="1723272"/>
                  </a:lnTo>
                  <a:lnTo>
                    <a:pt x="1466773" y="1726513"/>
                  </a:lnTo>
                  <a:close/>
                </a:path>
                <a:path w="1821180" h="2826385">
                  <a:moveTo>
                    <a:pt x="1467408" y="1726911"/>
                  </a:moveTo>
                  <a:lnTo>
                    <a:pt x="1467145" y="1726813"/>
                  </a:lnTo>
                  <a:lnTo>
                    <a:pt x="1466767" y="1726515"/>
                  </a:lnTo>
                  <a:lnTo>
                    <a:pt x="1467331" y="1726539"/>
                  </a:lnTo>
                  <a:lnTo>
                    <a:pt x="1467408" y="1726911"/>
                  </a:lnTo>
                  <a:close/>
                </a:path>
                <a:path w="1821180" h="2826385">
                  <a:moveTo>
                    <a:pt x="1496809" y="2534683"/>
                  </a:moveTo>
                  <a:lnTo>
                    <a:pt x="1494926" y="2535227"/>
                  </a:lnTo>
                  <a:lnTo>
                    <a:pt x="1492779" y="2533778"/>
                  </a:lnTo>
                  <a:lnTo>
                    <a:pt x="1492822" y="2531903"/>
                  </a:lnTo>
                  <a:lnTo>
                    <a:pt x="1494011" y="2530718"/>
                  </a:lnTo>
                  <a:lnTo>
                    <a:pt x="1495241" y="2528621"/>
                  </a:lnTo>
                  <a:lnTo>
                    <a:pt x="1496688" y="2530201"/>
                  </a:lnTo>
                  <a:lnTo>
                    <a:pt x="1498317" y="2531224"/>
                  </a:lnTo>
                  <a:lnTo>
                    <a:pt x="1498109" y="2533173"/>
                  </a:lnTo>
                  <a:lnTo>
                    <a:pt x="1496809" y="2534683"/>
                  </a:lnTo>
                  <a:close/>
                </a:path>
                <a:path w="1821180" h="2826385">
                  <a:moveTo>
                    <a:pt x="765924" y="2409016"/>
                  </a:moveTo>
                  <a:lnTo>
                    <a:pt x="765388" y="2408183"/>
                  </a:lnTo>
                  <a:lnTo>
                    <a:pt x="764674" y="2407408"/>
                  </a:lnTo>
                  <a:lnTo>
                    <a:pt x="764329" y="2406156"/>
                  </a:lnTo>
                  <a:lnTo>
                    <a:pt x="765472" y="2405003"/>
                  </a:lnTo>
                  <a:lnTo>
                    <a:pt x="766646" y="2405413"/>
                  </a:lnTo>
                  <a:lnTo>
                    <a:pt x="767412" y="2406134"/>
                  </a:lnTo>
                  <a:lnTo>
                    <a:pt x="768725" y="2407029"/>
                  </a:lnTo>
                  <a:lnTo>
                    <a:pt x="765924" y="2409016"/>
                  </a:lnTo>
                  <a:close/>
                </a:path>
                <a:path w="1821180" h="2826385">
                  <a:moveTo>
                    <a:pt x="906097" y="2379207"/>
                  </a:moveTo>
                  <a:lnTo>
                    <a:pt x="903768" y="2377767"/>
                  </a:lnTo>
                  <a:lnTo>
                    <a:pt x="903326" y="2375853"/>
                  </a:lnTo>
                  <a:lnTo>
                    <a:pt x="904696" y="2374517"/>
                  </a:lnTo>
                  <a:lnTo>
                    <a:pt x="905667" y="2372827"/>
                  </a:lnTo>
                  <a:lnTo>
                    <a:pt x="909773" y="2375265"/>
                  </a:lnTo>
                  <a:lnTo>
                    <a:pt x="908758" y="2376536"/>
                  </a:lnTo>
                  <a:lnTo>
                    <a:pt x="907949" y="2378161"/>
                  </a:lnTo>
                  <a:lnTo>
                    <a:pt x="906097" y="2379207"/>
                  </a:lnTo>
                  <a:close/>
                </a:path>
                <a:path w="1821180" h="2826385">
                  <a:moveTo>
                    <a:pt x="1767718" y="1231856"/>
                  </a:moveTo>
                  <a:lnTo>
                    <a:pt x="1765425" y="1231779"/>
                  </a:lnTo>
                  <a:lnTo>
                    <a:pt x="1764331" y="1230307"/>
                  </a:lnTo>
                  <a:lnTo>
                    <a:pt x="1763214" y="1229462"/>
                  </a:lnTo>
                  <a:lnTo>
                    <a:pt x="1764271" y="1228504"/>
                  </a:lnTo>
                  <a:lnTo>
                    <a:pt x="1765221" y="1226992"/>
                  </a:lnTo>
                  <a:lnTo>
                    <a:pt x="1767499" y="1226533"/>
                  </a:lnTo>
                  <a:lnTo>
                    <a:pt x="1768853" y="1227720"/>
                  </a:lnTo>
                  <a:lnTo>
                    <a:pt x="1771372" y="1228877"/>
                  </a:lnTo>
                  <a:lnTo>
                    <a:pt x="1768919" y="1230468"/>
                  </a:lnTo>
                  <a:lnTo>
                    <a:pt x="1767718" y="1231856"/>
                  </a:lnTo>
                  <a:close/>
                </a:path>
                <a:path w="1821180" h="2826385">
                  <a:moveTo>
                    <a:pt x="584108" y="1577224"/>
                  </a:moveTo>
                  <a:lnTo>
                    <a:pt x="582600" y="1576500"/>
                  </a:lnTo>
                  <a:lnTo>
                    <a:pt x="582405" y="1575109"/>
                  </a:lnTo>
                  <a:lnTo>
                    <a:pt x="582816" y="1574035"/>
                  </a:lnTo>
                  <a:lnTo>
                    <a:pt x="583116" y="1572422"/>
                  </a:lnTo>
                  <a:lnTo>
                    <a:pt x="584403" y="1573462"/>
                  </a:lnTo>
                  <a:lnTo>
                    <a:pt x="585681" y="1574005"/>
                  </a:lnTo>
                  <a:lnTo>
                    <a:pt x="585846" y="1575449"/>
                  </a:lnTo>
                  <a:lnTo>
                    <a:pt x="584927" y="1576415"/>
                  </a:lnTo>
                  <a:lnTo>
                    <a:pt x="584108" y="1577224"/>
                  </a:lnTo>
                  <a:close/>
                </a:path>
                <a:path w="1821180" h="2826385">
                  <a:moveTo>
                    <a:pt x="1783953" y="1514943"/>
                  </a:moveTo>
                  <a:lnTo>
                    <a:pt x="1782966" y="1513118"/>
                  </a:lnTo>
                  <a:lnTo>
                    <a:pt x="1781985" y="1511976"/>
                  </a:lnTo>
                  <a:lnTo>
                    <a:pt x="1781749" y="1510101"/>
                  </a:lnTo>
                  <a:lnTo>
                    <a:pt x="1783164" y="1509284"/>
                  </a:lnTo>
                  <a:lnTo>
                    <a:pt x="1783896" y="1508550"/>
                  </a:lnTo>
                  <a:lnTo>
                    <a:pt x="1784811" y="1509566"/>
                  </a:lnTo>
                  <a:lnTo>
                    <a:pt x="1786041" y="1510469"/>
                  </a:lnTo>
                  <a:lnTo>
                    <a:pt x="1786701" y="1512177"/>
                  </a:lnTo>
                  <a:lnTo>
                    <a:pt x="1785277" y="1513304"/>
                  </a:lnTo>
                  <a:lnTo>
                    <a:pt x="1783953" y="1514943"/>
                  </a:lnTo>
                  <a:close/>
                </a:path>
                <a:path w="1821180" h="2826385">
                  <a:moveTo>
                    <a:pt x="1654876" y="1675998"/>
                  </a:moveTo>
                  <a:lnTo>
                    <a:pt x="1652927" y="1676025"/>
                  </a:lnTo>
                  <a:lnTo>
                    <a:pt x="1651523" y="1674878"/>
                  </a:lnTo>
                  <a:lnTo>
                    <a:pt x="1650359" y="1673509"/>
                  </a:lnTo>
                  <a:lnTo>
                    <a:pt x="1651431" y="1672018"/>
                  </a:lnTo>
                  <a:lnTo>
                    <a:pt x="1653458" y="1667652"/>
                  </a:lnTo>
                  <a:lnTo>
                    <a:pt x="1654770" y="1670043"/>
                  </a:lnTo>
                  <a:lnTo>
                    <a:pt x="1656028" y="1671435"/>
                  </a:lnTo>
                  <a:lnTo>
                    <a:pt x="1656315" y="1673947"/>
                  </a:lnTo>
                  <a:lnTo>
                    <a:pt x="1654876" y="1675998"/>
                  </a:lnTo>
                  <a:close/>
                </a:path>
                <a:path w="1821180" h="2826385">
                  <a:moveTo>
                    <a:pt x="1730203" y="1284892"/>
                  </a:moveTo>
                  <a:lnTo>
                    <a:pt x="1728161" y="1283556"/>
                  </a:lnTo>
                  <a:lnTo>
                    <a:pt x="1728557" y="1282030"/>
                  </a:lnTo>
                  <a:lnTo>
                    <a:pt x="1729342" y="1280870"/>
                  </a:lnTo>
                  <a:lnTo>
                    <a:pt x="1730204" y="1279212"/>
                  </a:lnTo>
                  <a:lnTo>
                    <a:pt x="1733330" y="1281797"/>
                  </a:lnTo>
                  <a:lnTo>
                    <a:pt x="1732469" y="1282785"/>
                  </a:lnTo>
                  <a:lnTo>
                    <a:pt x="1731759" y="1284053"/>
                  </a:lnTo>
                  <a:lnTo>
                    <a:pt x="1730203" y="1284892"/>
                  </a:lnTo>
                  <a:close/>
                </a:path>
                <a:path w="1821180" h="2826385">
                  <a:moveTo>
                    <a:pt x="1618700" y="1308573"/>
                  </a:moveTo>
                  <a:lnTo>
                    <a:pt x="1618063" y="1307755"/>
                  </a:lnTo>
                  <a:lnTo>
                    <a:pt x="1617239" y="1307012"/>
                  </a:lnTo>
                  <a:lnTo>
                    <a:pt x="1616754" y="1305748"/>
                  </a:lnTo>
                  <a:lnTo>
                    <a:pt x="1617870" y="1304440"/>
                  </a:lnTo>
                  <a:lnTo>
                    <a:pt x="1619145" y="1304735"/>
                  </a:lnTo>
                  <a:lnTo>
                    <a:pt x="1619989" y="1305435"/>
                  </a:lnTo>
                  <a:lnTo>
                    <a:pt x="1621375" y="1306239"/>
                  </a:lnTo>
                  <a:lnTo>
                    <a:pt x="1618700" y="1308573"/>
                  </a:lnTo>
                  <a:close/>
                </a:path>
                <a:path w="1821180" h="2826385">
                  <a:moveTo>
                    <a:pt x="1656595" y="2708540"/>
                  </a:moveTo>
                  <a:lnTo>
                    <a:pt x="1655774" y="2707981"/>
                  </a:lnTo>
                  <a:lnTo>
                    <a:pt x="1654237" y="2707374"/>
                  </a:lnTo>
                  <a:lnTo>
                    <a:pt x="1654369" y="2705509"/>
                  </a:lnTo>
                  <a:lnTo>
                    <a:pt x="1655122" y="2704182"/>
                  </a:lnTo>
                  <a:lnTo>
                    <a:pt x="1655907" y="2702053"/>
                  </a:lnTo>
                  <a:lnTo>
                    <a:pt x="1657309" y="2703393"/>
                  </a:lnTo>
                  <a:lnTo>
                    <a:pt x="1658712" y="2704241"/>
                  </a:lnTo>
                  <a:lnTo>
                    <a:pt x="1658253" y="2706067"/>
                  </a:lnTo>
                  <a:lnTo>
                    <a:pt x="1657305" y="2707271"/>
                  </a:lnTo>
                  <a:lnTo>
                    <a:pt x="1656595" y="2708540"/>
                  </a:lnTo>
                  <a:close/>
                </a:path>
                <a:path w="1821180" h="2826385">
                  <a:moveTo>
                    <a:pt x="1628238" y="1290877"/>
                  </a:moveTo>
                  <a:lnTo>
                    <a:pt x="1627317" y="1289905"/>
                  </a:lnTo>
                  <a:lnTo>
                    <a:pt x="1626105" y="1289053"/>
                  </a:lnTo>
                  <a:lnTo>
                    <a:pt x="1625363" y="1287332"/>
                  </a:lnTo>
                  <a:lnTo>
                    <a:pt x="1626447" y="1286193"/>
                  </a:lnTo>
                  <a:lnTo>
                    <a:pt x="1627467" y="1284342"/>
                  </a:lnTo>
                  <a:lnTo>
                    <a:pt x="1628795" y="1286165"/>
                  </a:lnTo>
                  <a:lnTo>
                    <a:pt x="1629977" y="1287171"/>
                  </a:lnTo>
                  <a:lnTo>
                    <a:pt x="1630367" y="1289040"/>
                  </a:lnTo>
                  <a:lnTo>
                    <a:pt x="1628950" y="1290029"/>
                  </a:lnTo>
                  <a:lnTo>
                    <a:pt x="1628238" y="1290877"/>
                  </a:lnTo>
                  <a:close/>
                </a:path>
                <a:path w="1821180" h="2826385">
                  <a:moveTo>
                    <a:pt x="1686541" y="1278864"/>
                  </a:moveTo>
                  <a:lnTo>
                    <a:pt x="1683071" y="1276631"/>
                  </a:lnTo>
                  <a:lnTo>
                    <a:pt x="1683920" y="1275392"/>
                  </a:lnTo>
                  <a:lnTo>
                    <a:pt x="1684656" y="1274036"/>
                  </a:lnTo>
                  <a:lnTo>
                    <a:pt x="1685917" y="1272832"/>
                  </a:lnTo>
                  <a:lnTo>
                    <a:pt x="1687407" y="1273983"/>
                  </a:lnTo>
                  <a:lnTo>
                    <a:pt x="1688926" y="1274896"/>
                  </a:lnTo>
                  <a:lnTo>
                    <a:pt x="1686541" y="1278864"/>
                  </a:lnTo>
                  <a:close/>
                </a:path>
                <a:path w="1821180" h="2826385">
                  <a:moveTo>
                    <a:pt x="1116842" y="863625"/>
                  </a:moveTo>
                  <a:lnTo>
                    <a:pt x="1116260" y="862823"/>
                  </a:lnTo>
                  <a:lnTo>
                    <a:pt x="1115717" y="862306"/>
                  </a:lnTo>
                  <a:lnTo>
                    <a:pt x="1115064" y="860832"/>
                  </a:lnTo>
                  <a:lnTo>
                    <a:pt x="1115999" y="859710"/>
                  </a:lnTo>
                  <a:lnTo>
                    <a:pt x="1117555" y="859583"/>
                  </a:lnTo>
                  <a:lnTo>
                    <a:pt x="1118631" y="860000"/>
                  </a:lnTo>
                  <a:lnTo>
                    <a:pt x="1120872" y="860446"/>
                  </a:lnTo>
                  <a:lnTo>
                    <a:pt x="1116842" y="863625"/>
                  </a:lnTo>
                  <a:close/>
                </a:path>
                <a:path w="1821180" h="2826385">
                  <a:moveTo>
                    <a:pt x="1402158" y="2030320"/>
                  </a:moveTo>
                  <a:lnTo>
                    <a:pt x="1401502" y="2029488"/>
                  </a:lnTo>
                  <a:lnTo>
                    <a:pt x="1400650" y="2028726"/>
                  </a:lnTo>
                  <a:lnTo>
                    <a:pt x="1400143" y="2027441"/>
                  </a:lnTo>
                  <a:lnTo>
                    <a:pt x="1401282" y="2026096"/>
                  </a:lnTo>
                  <a:lnTo>
                    <a:pt x="1402611" y="2026386"/>
                  </a:lnTo>
                  <a:lnTo>
                    <a:pt x="1403477" y="2027107"/>
                  </a:lnTo>
                  <a:lnTo>
                    <a:pt x="1404902" y="2027918"/>
                  </a:lnTo>
                  <a:lnTo>
                    <a:pt x="1402158" y="2030320"/>
                  </a:lnTo>
                  <a:close/>
                </a:path>
                <a:path w="1821180" h="2826385">
                  <a:moveTo>
                    <a:pt x="1067517" y="1422446"/>
                  </a:moveTo>
                  <a:lnTo>
                    <a:pt x="1066262" y="1421374"/>
                  </a:lnTo>
                  <a:lnTo>
                    <a:pt x="1066531" y="1420129"/>
                  </a:lnTo>
                  <a:lnTo>
                    <a:pt x="1067209" y="1419321"/>
                  </a:lnTo>
                  <a:lnTo>
                    <a:pt x="1067970" y="1417978"/>
                  </a:lnTo>
                  <a:lnTo>
                    <a:pt x="1070224" y="1420571"/>
                  </a:lnTo>
                  <a:lnTo>
                    <a:pt x="1069442" y="1421188"/>
                  </a:lnTo>
                  <a:lnTo>
                    <a:pt x="1068731" y="1421979"/>
                  </a:lnTo>
                  <a:lnTo>
                    <a:pt x="1067517" y="1422446"/>
                  </a:lnTo>
                  <a:close/>
                </a:path>
                <a:path w="1821180" h="2826385">
                  <a:moveTo>
                    <a:pt x="1479699" y="2522735"/>
                  </a:moveTo>
                  <a:lnTo>
                    <a:pt x="1478156" y="2521282"/>
                  </a:lnTo>
                  <a:lnTo>
                    <a:pt x="1482369" y="2518137"/>
                  </a:lnTo>
                  <a:lnTo>
                    <a:pt x="1479699" y="2522735"/>
                  </a:lnTo>
                  <a:close/>
                </a:path>
                <a:path w="1821180" h="2826385">
                  <a:moveTo>
                    <a:pt x="857122" y="2420993"/>
                  </a:moveTo>
                  <a:lnTo>
                    <a:pt x="856224" y="2419984"/>
                  </a:lnTo>
                  <a:lnTo>
                    <a:pt x="854958" y="2419101"/>
                  </a:lnTo>
                  <a:lnTo>
                    <a:pt x="854352" y="2417246"/>
                  </a:lnTo>
                  <a:lnTo>
                    <a:pt x="855514" y="2415373"/>
                  </a:lnTo>
                  <a:lnTo>
                    <a:pt x="857363" y="2415247"/>
                  </a:lnTo>
                  <a:lnTo>
                    <a:pt x="858648" y="2416066"/>
                  </a:lnTo>
                  <a:lnTo>
                    <a:pt x="860846" y="2416848"/>
                  </a:lnTo>
                  <a:lnTo>
                    <a:pt x="857122" y="2420993"/>
                  </a:lnTo>
                  <a:close/>
                </a:path>
                <a:path w="1821180" h="2826385">
                  <a:moveTo>
                    <a:pt x="1742919" y="1296210"/>
                  </a:moveTo>
                  <a:lnTo>
                    <a:pt x="1742422" y="1295306"/>
                  </a:lnTo>
                  <a:lnTo>
                    <a:pt x="1741741" y="1294419"/>
                  </a:lnTo>
                  <a:lnTo>
                    <a:pt x="1741455" y="1293139"/>
                  </a:lnTo>
                  <a:lnTo>
                    <a:pt x="1742733" y="1292044"/>
                  </a:lnTo>
                  <a:lnTo>
                    <a:pt x="1743979" y="1292535"/>
                  </a:lnTo>
                  <a:lnTo>
                    <a:pt x="1744751" y="1293354"/>
                  </a:lnTo>
                  <a:lnTo>
                    <a:pt x="1746100" y="1294385"/>
                  </a:lnTo>
                  <a:lnTo>
                    <a:pt x="1742919" y="1296210"/>
                  </a:lnTo>
                  <a:close/>
                </a:path>
                <a:path w="1821180" h="2826385">
                  <a:moveTo>
                    <a:pt x="578470" y="1550966"/>
                  </a:moveTo>
                  <a:lnTo>
                    <a:pt x="577772" y="1550177"/>
                  </a:lnTo>
                  <a:lnTo>
                    <a:pt x="576914" y="1549475"/>
                  </a:lnTo>
                  <a:lnTo>
                    <a:pt x="576345" y="1548255"/>
                  </a:lnTo>
                  <a:lnTo>
                    <a:pt x="577371" y="1546894"/>
                  </a:lnTo>
                  <a:lnTo>
                    <a:pt x="578668" y="1547074"/>
                  </a:lnTo>
                  <a:lnTo>
                    <a:pt x="579530" y="1547726"/>
                  </a:lnTo>
                  <a:lnTo>
                    <a:pt x="580927" y="1548419"/>
                  </a:lnTo>
                  <a:lnTo>
                    <a:pt x="578470" y="1550966"/>
                  </a:lnTo>
                  <a:close/>
                </a:path>
                <a:path w="1821180" h="2826385">
                  <a:moveTo>
                    <a:pt x="1495635" y="2659518"/>
                  </a:moveTo>
                  <a:lnTo>
                    <a:pt x="1494287" y="2657382"/>
                  </a:lnTo>
                  <a:lnTo>
                    <a:pt x="1493190" y="2655212"/>
                  </a:lnTo>
                  <a:lnTo>
                    <a:pt x="1492054" y="2653071"/>
                  </a:lnTo>
                  <a:lnTo>
                    <a:pt x="1494601" y="2651503"/>
                  </a:lnTo>
                  <a:lnTo>
                    <a:pt x="1498443" y="2657984"/>
                  </a:lnTo>
                  <a:lnTo>
                    <a:pt x="1497451" y="2658492"/>
                  </a:lnTo>
                  <a:lnTo>
                    <a:pt x="1495635" y="2659518"/>
                  </a:lnTo>
                  <a:close/>
                </a:path>
                <a:path w="1821180" h="2826385">
                  <a:moveTo>
                    <a:pt x="908310" y="889563"/>
                  </a:moveTo>
                  <a:lnTo>
                    <a:pt x="907496" y="888867"/>
                  </a:lnTo>
                  <a:lnTo>
                    <a:pt x="906248" y="888291"/>
                  </a:lnTo>
                  <a:lnTo>
                    <a:pt x="905851" y="886816"/>
                  </a:lnTo>
                  <a:lnTo>
                    <a:pt x="907011" y="885827"/>
                  </a:lnTo>
                  <a:lnTo>
                    <a:pt x="907979" y="884423"/>
                  </a:lnTo>
                  <a:lnTo>
                    <a:pt x="908804" y="885979"/>
                  </a:lnTo>
                  <a:lnTo>
                    <a:pt x="909523" y="886866"/>
                  </a:lnTo>
                  <a:lnTo>
                    <a:pt x="909752" y="888330"/>
                  </a:lnTo>
                  <a:lnTo>
                    <a:pt x="908798" y="888981"/>
                  </a:lnTo>
                  <a:lnTo>
                    <a:pt x="908310" y="889563"/>
                  </a:lnTo>
                  <a:close/>
                </a:path>
                <a:path w="1821180" h="2826385">
                  <a:moveTo>
                    <a:pt x="1329565" y="1615767"/>
                  </a:moveTo>
                  <a:lnTo>
                    <a:pt x="1327028" y="1616020"/>
                  </a:lnTo>
                  <a:lnTo>
                    <a:pt x="1324956" y="1614580"/>
                  </a:lnTo>
                  <a:lnTo>
                    <a:pt x="1324976" y="1612641"/>
                  </a:lnTo>
                  <a:lnTo>
                    <a:pt x="1326115" y="1611261"/>
                  </a:lnTo>
                  <a:lnTo>
                    <a:pt x="1327432" y="1610073"/>
                  </a:lnTo>
                  <a:lnTo>
                    <a:pt x="1329000" y="1611189"/>
                  </a:lnTo>
                  <a:lnTo>
                    <a:pt x="1333296" y="1613316"/>
                  </a:lnTo>
                  <a:lnTo>
                    <a:pt x="1330980" y="1614537"/>
                  </a:lnTo>
                  <a:lnTo>
                    <a:pt x="1329565" y="1615767"/>
                  </a:lnTo>
                  <a:close/>
                </a:path>
                <a:path w="1821180" h="2826385">
                  <a:moveTo>
                    <a:pt x="359728" y="1042806"/>
                  </a:moveTo>
                  <a:lnTo>
                    <a:pt x="358297" y="1042966"/>
                  </a:lnTo>
                  <a:lnTo>
                    <a:pt x="357320" y="1042036"/>
                  </a:lnTo>
                  <a:lnTo>
                    <a:pt x="356515" y="1041186"/>
                  </a:lnTo>
                  <a:lnTo>
                    <a:pt x="357238" y="1039678"/>
                  </a:lnTo>
                  <a:lnTo>
                    <a:pt x="358624" y="1039491"/>
                  </a:lnTo>
                  <a:lnTo>
                    <a:pt x="359641" y="1039901"/>
                  </a:lnTo>
                  <a:lnTo>
                    <a:pt x="361295" y="1040223"/>
                  </a:lnTo>
                  <a:lnTo>
                    <a:pt x="360266" y="1041514"/>
                  </a:lnTo>
                  <a:lnTo>
                    <a:pt x="359728" y="1042806"/>
                  </a:lnTo>
                  <a:close/>
                </a:path>
                <a:path w="1821180" h="2826385">
                  <a:moveTo>
                    <a:pt x="695945" y="244977"/>
                  </a:moveTo>
                  <a:lnTo>
                    <a:pt x="694873" y="243368"/>
                  </a:lnTo>
                  <a:lnTo>
                    <a:pt x="693701" y="241817"/>
                  </a:lnTo>
                  <a:lnTo>
                    <a:pt x="692580" y="239699"/>
                  </a:lnTo>
                  <a:lnTo>
                    <a:pt x="693234" y="238807"/>
                  </a:lnTo>
                  <a:lnTo>
                    <a:pt x="693487" y="238125"/>
                  </a:lnTo>
                  <a:lnTo>
                    <a:pt x="698368" y="240817"/>
                  </a:lnTo>
                  <a:lnTo>
                    <a:pt x="695945" y="244977"/>
                  </a:lnTo>
                  <a:close/>
                </a:path>
                <a:path w="1821180" h="2826385">
                  <a:moveTo>
                    <a:pt x="1156917" y="838464"/>
                  </a:moveTo>
                  <a:lnTo>
                    <a:pt x="1155651" y="837382"/>
                  </a:lnTo>
                  <a:lnTo>
                    <a:pt x="1155916" y="836124"/>
                  </a:lnTo>
                  <a:lnTo>
                    <a:pt x="1156593" y="835317"/>
                  </a:lnTo>
                  <a:lnTo>
                    <a:pt x="1157375" y="833951"/>
                  </a:lnTo>
                  <a:lnTo>
                    <a:pt x="1159630" y="836566"/>
                  </a:lnTo>
                  <a:lnTo>
                    <a:pt x="1158842" y="837185"/>
                  </a:lnTo>
                  <a:lnTo>
                    <a:pt x="1158126" y="837985"/>
                  </a:lnTo>
                  <a:lnTo>
                    <a:pt x="1156917" y="838464"/>
                  </a:lnTo>
                  <a:close/>
                </a:path>
                <a:path w="1821180" h="2826385">
                  <a:moveTo>
                    <a:pt x="1584753" y="1286959"/>
                  </a:moveTo>
                  <a:lnTo>
                    <a:pt x="1583451" y="1285797"/>
                  </a:lnTo>
                  <a:lnTo>
                    <a:pt x="1582174" y="1285181"/>
                  </a:lnTo>
                  <a:lnTo>
                    <a:pt x="1582036" y="1283713"/>
                  </a:lnTo>
                  <a:lnTo>
                    <a:pt x="1583070" y="1282749"/>
                  </a:lnTo>
                  <a:lnTo>
                    <a:pt x="1584001" y="1281992"/>
                  </a:lnTo>
                  <a:lnTo>
                    <a:pt x="1585479" y="1282813"/>
                  </a:lnTo>
                  <a:lnTo>
                    <a:pt x="1585614" y="1284232"/>
                  </a:lnTo>
                  <a:lnTo>
                    <a:pt x="1585156" y="1285253"/>
                  </a:lnTo>
                  <a:lnTo>
                    <a:pt x="1584753" y="1286959"/>
                  </a:lnTo>
                  <a:close/>
                </a:path>
                <a:path w="1821180" h="2826385">
                  <a:moveTo>
                    <a:pt x="1688291" y="1547431"/>
                  </a:moveTo>
                  <a:lnTo>
                    <a:pt x="1683489" y="1541545"/>
                  </a:lnTo>
                  <a:lnTo>
                    <a:pt x="1686451" y="1539493"/>
                  </a:lnTo>
                  <a:lnTo>
                    <a:pt x="1690286" y="1546091"/>
                  </a:lnTo>
                  <a:lnTo>
                    <a:pt x="1688291" y="1547431"/>
                  </a:lnTo>
                  <a:close/>
                </a:path>
                <a:path w="1821180" h="2826385">
                  <a:moveTo>
                    <a:pt x="1131874" y="1574871"/>
                  </a:moveTo>
                  <a:lnTo>
                    <a:pt x="1129203" y="1574317"/>
                  </a:lnTo>
                  <a:lnTo>
                    <a:pt x="1130474" y="1566788"/>
                  </a:lnTo>
                  <a:lnTo>
                    <a:pt x="1133713" y="1567693"/>
                  </a:lnTo>
                  <a:lnTo>
                    <a:pt x="1131874" y="1574871"/>
                  </a:lnTo>
                  <a:close/>
                </a:path>
                <a:path w="1821180" h="2826385">
                  <a:moveTo>
                    <a:pt x="1590510" y="2616268"/>
                  </a:moveTo>
                  <a:lnTo>
                    <a:pt x="1588860" y="2615623"/>
                  </a:lnTo>
                  <a:lnTo>
                    <a:pt x="1588536" y="2614173"/>
                  </a:lnTo>
                  <a:lnTo>
                    <a:pt x="1588879" y="2613072"/>
                  </a:lnTo>
                  <a:lnTo>
                    <a:pt x="1589075" y="2611305"/>
                  </a:lnTo>
                  <a:lnTo>
                    <a:pt x="1590496" y="2612282"/>
                  </a:lnTo>
                  <a:lnTo>
                    <a:pt x="1591909" y="2612763"/>
                  </a:lnTo>
                  <a:lnTo>
                    <a:pt x="1592137" y="2614284"/>
                  </a:lnTo>
                  <a:lnTo>
                    <a:pt x="1591243" y="2615340"/>
                  </a:lnTo>
                  <a:lnTo>
                    <a:pt x="1590510" y="2616268"/>
                  </a:lnTo>
                  <a:close/>
                </a:path>
                <a:path w="1821180" h="2826385">
                  <a:moveTo>
                    <a:pt x="1778212" y="1900711"/>
                  </a:moveTo>
                  <a:lnTo>
                    <a:pt x="1776839" y="1900052"/>
                  </a:lnTo>
                  <a:lnTo>
                    <a:pt x="1776627" y="1899537"/>
                  </a:lnTo>
                  <a:lnTo>
                    <a:pt x="1776504" y="1898584"/>
                  </a:lnTo>
                  <a:lnTo>
                    <a:pt x="1776927" y="1897491"/>
                  </a:lnTo>
                  <a:lnTo>
                    <a:pt x="1777237" y="1895860"/>
                  </a:lnTo>
                  <a:lnTo>
                    <a:pt x="1778529" y="1896912"/>
                  </a:lnTo>
                  <a:lnTo>
                    <a:pt x="1779818" y="1897466"/>
                  </a:lnTo>
                  <a:lnTo>
                    <a:pt x="1779986" y="1898916"/>
                  </a:lnTo>
                  <a:lnTo>
                    <a:pt x="1779052" y="1899902"/>
                  </a:lnTo>
                  <a:lnTo>
                    <a:pt x="1778212" y="1900711"/>
                  </a:lnTo>
                  <a:close/>
                </a:path>
                <a:path w="1821180" h="2826385">
                  <a:moveTo>
                    <a:pt x="650172" y="441247"/>
                  </a:moveTo>
                  <a:lnTo>
                    <a:pt x="649471" y="440467"/>
                  </a:lnTo>
                  <a:lnTo>
                    <a:pt x="648605" y="439768"/>
                  </a:lnTo>
                  <a:lnTo>
                    <a:pt x="648022" y="438567"/>
                  </a:lnTo>
                  <a:lnTo>
                    <a:pt x="649055" y="437204"/>
                  </a:lnTo>
                  <a:lnTo>
                    <a:pt x="650379" y="437360"/>
                  </a:lnTo>
                  <a:lnTo>
                    <a:pt x="651253" y="438007"/>
                  </a:lnTo>
                  <a:lnTo>
                    <a:pt x="652669" y="438693"/>
                  </a:lnTo>
                  <a:lnTo>
                    <a:pt x="650172" y="441247"/>
                  </a:lnTo>
                  <a:close/>
                </a:path>
                <a:path w="1821180" h="2826385">
                  <a:moveTo>
                    <a:pt x="725188" y="2358230"/>
                  </a:moveTo>
                  <a:lnTo>
                    <a:pt x="723611" y="2357610"/>
                  </a:lnTo>
                  <a:lnTo>
                    <a:pt x="723314" y="2356234"/>
                  </a:lnTo>
                  <a:lnTo>
                    <a:pt x="723649" y="2355187"/>
                  </a:lnTo>
                  <a:lnTo>
                    <a:pt x="724044" y="2351745"/>
                  </a:lnTo>
                  <a:lnTo>
                    <a:pt x="725582" y="2353834"/>
                  </a:lnTo>
                  <a:lnTo>
                    <a:pt x="726604" y="2354634"/>
                  </a:lnTo>
                  <a:lnTo>
                    <a:pt x="726767" y="2356349"/>
                  </a:lnTo>
                  <a:lnTo>
                    <a:pt x="725188" y="2358230"/>
                  </a:lnTo>
                  <a:close/>
                </a:path>
                <a:path w="1821180" h="2826385">
                  <a:moveTo>
                    <a:pt x="336038" y="1743675"/>
                  </a:moveTo>
                  <a:lnTo>
                    <a:pt x="334251" y="1744227"/>
                  </a:lnTo>
                  <a:lnTo>
                    <a:pt x="332425" y="1743076"/>
                  </a:lnTo>
                  <a:lnTo>
                    <a:pt x="332301" y="1741254"/>
                  </a:lnTo>
                  <a:lnTo>
                    <a:pt x="333120" y="1739989"/>
                  </a:lnTo>
                  <a:lnTo>
                    <a:pt x="333564" y="1738753"/>
                  </a:lnTo>
                  <a:lnTo>
                    <a:pt x="338662" y="1740782"/>
                  </a:lnTo>
                  <a:lnTo>
                    <a:pt x="336874" y="1742418"/>
                  </a:lnTo>
                  <a:lnTo>
                    <a:pt x="336038" y="1743675"/>
                  </a:lnTo>
                  <a:close/>
                </a:path>
                <a:path w="1821180" h="2826385">
                  <a:moveTo>
                    <a:pt x="1468343" y="1731298"/>
                  </a:moveTo>
                  <a:lnTo>
                    <a:pt x="1467404" y="1726919"/>
                  </a:lnTo>
                  <a:lnTo>
                    <a:pt x="1472415" y="1728845"/>
                  </a:lnTo>
                  <a:lnTo>
                    <a:pt x="1468343" y="1731298"/>
                  </a:lnTo>
                  <a:close/>
                </a:path>
                <a:path w="1821180" h="2826385">
                  <a:moveTo>
                    <a:pt x="1467774" y="1732031"/>
                  </a:moveTo>
                  <a:lnTo>
                    <a:pt x="1468151" y="1731417"/>
                  </a:lnTo>
                  <a:lnTo>
                    <a:pt x="1468343" y="1731298"/>
                  </a:lnTo>
                  <a:lnTo>
                    <a:pt x="1468403" y="1731583"/>
                  </a:lnTo>
                  <a:lnTo>
                    <a:pt x="1467774" y="1732031"/>
                  </a:lnTo>
                  <a:close/>
                </a:path>
                <a:path w="1821180" h="2826385">
                  <a:moveTo>
                    <a:pt x="1464969" y="1736649"/>
                  </a:moveTo>
                  <a:lnTo>
                    <a:pt x="1463410" y="1735152"/>
                  </a:lnTo>
                  <a:lnTo>
                    <a:pt x="1467774" y="1732031"/>
                  </a:lnTo>
                  <a:lnTo>
                    <a:pt x="1464969" y="1736649"/>
                  </a:lnTo>
                  <a:close/>
                </a:path>
                <a:path w="1821180" h="2826385">
                  <a:moveTo>
                    <a:pt x="1604853" y="1475910"/>
                  </a:moveTo>
                  <a:lnTo>
                    <a:pt x="1603609" y="1474891"/>
                  </a:lnTo>
                  <a:lnTo>
                    <a:pt x="1602589" y="1473763"/>
                  </a:lnTo>
                  <a:lnTo>
                    <a:pt x="1602126" y="1472063"/>
                  </a:lnTo>
                  <a:lnTo>
                    <a:pt x="1603706" y="1471093"/>
                  </a:lnTo>
                  <a:lnTo>
                    <a:pt x="1604510" y="1470340"/>
                  </a:lnTo>
                  <a:lnTo>
                    <a:pt x="1607681" y="1473799"/>
                  </a:lnTo>
                  <a:lnTo>
                    <a:pt x="1606179" y="1474769"/>
                  </a:lnTo>
                  <a:lnTo>
                    <a:pt x="1604853" y="1475910"/>
                  </a:lnTo>
                  <a:close/>
                </a:path>
                <a:path w="1821180" h="2826385">
                  <a:moveTo>
                    <a:pt x="1388391" y="520338"/>
                  </a:moveTo>
                  <a:lnTo>
                    <a:pt x="1386913" y="518670"/>
                  </a:lnTo>
                  <a:lnTo>
                    <a:pt x="1385632" y="517764"/>
                  </a:lnTo>
                  <a:lnTo>
                    <a:pt x="1385033" y="515927"/>
                  </a:lnTo>
                  <a:lnTo>
                    <a:pt x="1386353" y="514788"/>
                  </a:lnTo>
                  <a:lnTo>
                    <a:pt x="1386983" y="513870"/>
                  </a:lnTo>
                  <a:lnTo>
                    <a:pt x="1388017" y="514722"/>
                  </a:lnTo>
                  <a:lnTo>
                    <a:pt x="1389367" y="515404"/>
                  </a:lnTo>
                  <a:lnTo>
                    <a:pt x="1390277" y="517057"/>
                  </a:lnTo>
                  <a:lnTo>
                    <a:pt x="1389256" y="518352"/>
                  </a:lnTo>
                  <a:lnTo>
                    <a:pt x="1388391" y="520338"/>
                  </a:lnTo>
                  <a:close/>
                </a:path>
                <a:path w="1821180" h="2826385">
                  <a:moveTo>
                    <a:pt x="610379" y="1694748"/>
                  </a:moveTo>
                  <a:lnTo>
                    <a:pt x="609193" y="1693515"/>
                  </a:lnTo>
                  <a:lnTo>
                    <a:pt x="608047" y="1692846"/>
                  </a:lnTo>
                  <a:lnTo>
                    <a:pt x="607927" y="1691428"/>
                  </a:lnTo>
                  <a:lnTo>
                    <a:pt x="609007" y="1690554"/>
                  </a:lnTo>
                  <a:lnTo>
                    <a:pt x="609927" y="1689887"/>
                  </a:lnTo>
                  <a:lnTo>
                    <a:pt x="611273" y="1690755"/>
                  </a:lnTo>
                  <a:lnTo>
                    <a:pt x="611316" y="1692136"/>
                  </a:lnTo>
                  <a:lnTo>
                    <a:pt x="610844" y="1693098"/>
                  </a:lnTo>
                  <a:lnTo>
                    <a:pt x="610379" y="1694748"/>
                  </a:lnTo>
                  <a:close/>
                </a:path>
                <a:path w="1821180" h="2826385">
                  <a:moveTo>
                    <a:pt x="640477" y="1690349"/>
                  </a:moveTo>
                  <a:lnTo>
                    <a:pt x="638756" y="1689074"/>
                  </a:lnTo>
                  <a:lnTo>
                    <a:pt x="637275" y="1688483"/>
                  </a:lnTo>
                  <a:lnTo>
                    <a:pt x="637243" y="1686599"/>
                  </a:lnTo>
                  <a:lnTo>
                    <a:pt x="638017" y="1685329"/>
                  </a:lnTo>
                  <a:lnTo>
                    <a:pt x="638456" y="1684058"/>
                  </a:lnTo>
                  <a:lnTo>
                    <a:pt x="639443" y="1684543"/>
                  </a:lnTo>
                  <a:lnTo>
                    <a:pt x="641119" y="1684865"/>
                  </a:lnTo>
                  <a:lnTo>
                    <a:pt x="641563" y="1686728"/>
                  </a:lnTo>
                  <a:lnTo>
                    <a:pt x="640910" y="1688133"/>
                  </a:lnTo>
                  <a:lnTo>
                    <a:pt x="640477" y="1690349"/>
                  </a:lnTo>
                  <a:close/>
                </a:path>
                <a:path w="1821180" h="2826385">
                  <a:moveTo>
                    <a:pt x="1808696" y="2120408"/>
                  </a:moveTo>
                  <a:lnTo>
                    <a:pt x="1805221" y="2117372"/>
                  </a:lnTo>
                  <a:lnTo>
                    <a:pt x="1806427" y="2116252"/>
                  </a:lnTo>
                  <a:lnTo>
                    <a:pt x="1807490" y="2114778"/>
                  </a:lnTo>
                  <a:lnTo>
                    <a:pt x="1809465" y="2113973"/>
                  </a:lnTo>
                  <a:lnTo>
                    <a:pt x="1811672" y="2115828"/>
                  </a:lnTo>
                  <a:lnTo>
                    <a:pt x="1811604" y="2117769"/>
                  </a:lnTo>
                  <a:lnTo>
                    <a:pt x="1810061" y="2118803"/>
                  </a:lnTo>
                  <a:lnTo>
                    <a:pt x="1808696" y="2120408"/>
                  </a:lnTo>
                  <a:close/>
                </a:path>
                <a:path w="1821180" h="2826385">
                  <a:moveTo>
                    <a:pt x="728415" y="663741"/>
                  </a:moveTo>
                  <a:lnTo>
                    <a:pt x="727940" y="662858"/>
                  </a:lnTo>
                  <a:lnTo>
                    <a:pt x="727281" y="662019"/>
                  </a:lnTo>
                  <a:lnTo>
                    <a:pt x="727012" y="660741"/>
                  </a:lnTo>
                  <a:lnTo>
                    <a:pt x="728244" y="659676"/>
                  </a:lnTo>
                  <a:lnTo>
                    <a:pt x="729437" y="660158"/>
                  </a:lnTo>
                  <a:lnTo>
                    <a:pt x="730204" y="660964"/>
                  </a:lnTo>
                  <a:lnTo>
                    <a:pt x="731480" y="661951"/>
                  </a:lnTo>
                  <a:lnTo>
                    <a:pt x="728415" y="663741"/>
                  </a:lnTo>
                  <a:close/>
                </a:path>
                <a:path w="1821180" h="2826385">
                  <a:moveTo>
                    <a:pt x="643792" y="683300"/>
                  </a:moveTo>
                  <a:lnTo>
                    <a:pt x="642524" y="682155"/>
                  </a:lnTo>
                  <a:lnTo>
                    <a:pt x="641280" y="681549"/>
                  </a:lnTo>
                  <a:lnTo>
                    <a:pt x="641142" y="680102"/>
                  </a:lnTo>
                  <a:lnTo>
                    <a:pt x="642157" y="679165"/>
                  </a:lnTo>
                  <a:lnTo>
                    <a:pt x="643063" y="678418"/>
                  </a:lnTo>
                  <a:lnTo>
                    <a:pt x="644507" y="679223"/>
                  </a:lnTo>
                  <a:lnTo>
                    <a:pt x="644632" y="680617"/>
                  </a:lnTo>
                  <a:lnTo>
                    <a:pt x="644187" y="681612"/>
                  </a:lnTo>
                  <a:lnTo>
                    <a:pt x="643792" y="683300"/>
                  </a:lnTo>
                  <a:close/>
                </a:path>
                <a:path w="1821180" h="2826385">
                  <a:moveTo>
                    <a:pt x="1615275" y="651570"/>
                  </a:moveTo>
                  <a:lnTo>
                    <a:pt x="1612788" y="651862"/>
                  </a:lnTo>
                  <a:lnTo>
                    <a:pt x="1610672" y="650381"/>
                  </a:lnTo>
                  <a:lnTo>
                    <a:pt x="1610779" y="648468"/>
                  </a:lnTo>
                  <a:lnTo>
                    <a:pt x="1611901" y="647115"/>
                  </a:lnTo>
                  <a:lnTo>
                    <a:pt x="1613260" y="645948"/>
                  </a:lnTo>
                  <a:lnTo>
                    <a:pt x="1614749" y="647035"/>
                  </a:lnTo>
                  <a:lnTo>
                    <a:pt x="1618859" y="649051"/>
                  </a:lnTo>
                  <a:lnTo>
                    <a:pt x="1616629" y="650312"/>
                  </a:lnTo>
                  <a:lnTo>
                    <a:pt x="1615275" y="651570"/>
                  </a:lnTo>
                  <a:close/>
                </a:path>
                <a:path w="1821180" h="2826385">
                  <a:moveTo>
                    <a:pt x="883710" y="810156"/>
                  </a:moveTo>
                  <a:lnTo>
                    <a:pt x="881617" y="810120"/>
                  </a:lnTo>
                  <a:lnTo>
                    <a:pt x="880651" y="808430"/>
                  </a:lnTo>
                  <a:lnTo>
                    <a:pt x="879683" y="807483"/>
                  </a:lnTo>
                  <a:lnTo>
                    <a:pt x="880896" y="806682"/>
                  </a:lnTo>
                  <a:lnTo>
                    <a:pt x="882037" y="805600"/>
                  </a:lnTo>
                  <a:lnTo>
                    <a:pt x="883988" y="805045"/>
                  </a:lnTo>
                  <a:lnTo>
                    <a:pt x="884997" y="806242"/>
                  </a:lnTo>
                  <a:lnTo>
                    <a:pt x="886595" y="807354"/>
                  </a:lnTo>
                  <a:lnTo>
                    <a:pt x="884843" y="808657"/>
                  </a:lnTo>
                  <a:lnTo>
                    <a:pt x="883710" y="810156"/>
                  </a:lnTo>
                  <a:close/>
                </a:path>
                <a:path w="1821180" h="2826385">
                  <a:moveTo>
                    <a:pt x="1189172" y="2631303"/>
                  </a:moveTo>
                  <a:lnTo>
                    <a:pt x="1188551" y="2630509"/>
                  </a:lnTo>
                  <a:lnTo>
                    <a:pt x="1187753" y="2629778"/>
                  </a:lnTo>
                  <a:lnTo>
                    <a:pt x="1187285" y="2628542"/>
                  </a:lnTo>
                  <a:lnTo>
                    <a:pt x="1188367" y="2627275"/>
                  </a:lnTo>
                  <a:lnTo>
                    <a:pt x="1189597" y="2627566"/>
                  </a:lnTo>
                  <a:lnTo>
                    <a:pt x="1190404" y="2628243"/>
                  </a:lnTo>
                  <a:lnTo>
                    <a:pt x="1191727" y="2629027"/>
                  </a:lnTo>
                  <a:lnTo>
                    <a:pt x="1189172" y="2631303"/>
                  </a:lnTo>
                  <a:close/>
                </a:path>
                <a:path w="1821180" h="2826385">
                  <a:moveTo>
                    <a:pt x="1761053" y="2506426"/>
                  </a:moveTo>
                  <a:lnTo>
                    <a:pt x="1759481" y="2505817"/>
                  </a:lnTo>
                  <a:lnTo>
                    <a:pt x="1759182" y="2504457"/>
                  </a:lnTo>
                  <a:lnTo>
                    <a:pt x="1759512" y="2503418"/>
                  </a:lnTo>
                  <a:lnTo>
                    <a:pt x="1759701" y="2501732"/>
                  </a:lnTo>
                  <a:lnTo>
                    <a:pt x="1761047" y="2502658"/>
                  </a:lnTo>
                  <a:lnTo>
                    <a:pt x="1762387" y="2503115"/>
                  </a:lnTo>
                  <a:lnTo>
                    <a:pt x="1762596" y="2504543"/>
                  </a:lnTo>
                  <a:lnTo>
                    <a:pt x="1761053" y="2506426"/>
                  </a:lnTo>
                  <a:close/>
                </a:path>
                <a:path w="1821180" h="2826385">
                  <a:moveTo>
                    <a:pt x="1790192" y="2500905"/>
                  </a:moveTo>
                  <a:lnTo>
                    <a:pt x="1788980" y="2499660"/>
                  </a:lnTo>
                  <a:lnTo>
                    <a:pt x="1787804" y="2498987"/>
                  </a:lnTo>
                  <a:lnTo>
                    <a:pt x="1787688" y="2497540"/>
                  </a:lnTo>
                  <a:lnTo>
                    <a:pt x="1788791" y="2496650"/>
                  </a:lnTo>
                  <a:lnTo>
                    <a:pt x="1789751" y="2495975"/>
                  </a:lnTo>
                  <a:lnTo>
                    <a:pt x="1791108" y="2496854"/>
                  </a:lnTo>
                  <a:lnTo>
                    <a:pt x="1791154" y="2498263"/>
                  </a:lnTo>
                  <a:lnTo>
                    <a:pt x="1790665" y="2499238"/>
                  </a:lnTo>
                  <a:lnTo>
                    <a:pt x="1790192" y="2500905"/>
                  </a:lnTo>
                  <a:close/>
                </a:path>
                <a:path w="1821180" h="2826385">
                  <a:moveTo>
                    <a:pt x="1551646" y="2714405"/>
                  </a:moveTo>
                  <a:lnTo>
                    <a:pt x="1551079" y="2713526"/>
                  </a:lnTo>
                  <a:lnTo>
                    <a:pt x="1550313" y="2712705"/>
                  </a:lnTo>
                  <a:lnTo>
                    <a:pt x="1549939" y="2711393"/>
                  </a:lnTo>
                  <a:lnTo>
                    <a:pt x="1550918" y="2710355"/>
                  </a:lnTo>
                  <a:lnTo>
                    <a:pt x="1552680" y="2710047"/>
                  </a:lnTo>
                  <a:lnTo>
                    <a:pt x="1553917" y="2710278"/>
                  </a:lnTo>
                  <a:lnTo>
                    <a:pt x="1555130" y="2710325"/>
                  </a:lnTo>
                  <a:lnTo>
                    <a:pt x="1554118" y="2712671"/>
                  </a:lnTo>
                  <a:lnTo>
                    <a:pt x="1551646" y="2714405"/>
                  </a:lnTo>
                  <a:close/>
                </a:path>
                <a:path w="1821180" h="2826385">
                  <a:moveTo>
                    <a:pt x="1464800" y="2586280"/>
                  </a:moveTo>
                  <a:lnTo>
                    <a:pt x="1463374" y="2586254"/>
                  </a:lnTo>
                  <a:lnTo>
                    <a:pt x="1462120" y="2585188"/>
                  </a:lnTo>
                  <a:lnTo>
                    <a:pt x="1461895" y="2583737"/>
                  </a:lnTo>
                  <a:lnTo>
                    <a:pt x="1462863" y="2582412"/>
                  </a:lnTo>
                  <a:lnTo>
                    <a:pt x="1464540" y="2581849"/>
                  </a:lnTo>
                  <a:lnTo>
                    <a:pt x="1465732" y="2582388"/>
                  </a:lnTo>
                  <a:lnTo>
                    <a:pt x="1467566" y="2582695"/>
                  </a:lnTo>
                  <a:lnTo>
                    <a:pt x="1465470" y="2584977"/>
                  </a:lnTo>
                  <a:lnTo>
                    <a:pt x="1464800" y="2586280"/>
                  </a:lnTo>
                  <a:close/>
                </a:path>
                <a:path w="1821180" h="2826385">
                  <a:moveTo>
                    <a:pt x="1144781" y="1624703"/>
                  </a:moveTo>
                  <a:lnTo>
                    <a:pt x="1141826" y="1622613"/>
                  </a:lnTo>
                  <a:lnTo>
                    <a:pt x="1145926" y="1616586"/>
                  </a:lnTo>
                  <a:lnTo>
                    <a:pt x="1148375" y="1618026"/>
                  </a:lnTo>
                  <a:lnTo>
                    <a:pt x="1144781" y="1624703"/>
                  </a:lnTo>
                  <a:close/>
                </a:path>
                <a:path w="1821180" h="2826385">
                  <a:moveTo>
                    <a:pt x="631110" y="1929118"/>
                  </a:moveTo>
                  <a:lnTo>
                    <a:pt x="630470" y="1928294"/>
                  </a:lnTo>
                  <a:lnTo>
                    <a:pt x="629638" y="1927547"/>
                  </a:lnTo>
                  <a:lnTo>
                    <a:pt x="629151" y="1926276"/>
                  </a:lnTo>
                  <a:lnTo>
                    <a:pt x="630275" y="1924951"/>
                  </a:lnTo>
                  <a:lnTo>
                    <a:pt x="631565" y="1925248"/>
                  </a:lnTo>
                  <a:lnTo>
                    <a:pt x="632407" y="1925964"/>
                  </a:lnTo>
                  <a:lnTo>
                    <a:pt x="633811" y="1926775"/>
                  </a:lnTo>
                  <a:lnTo>
                    <a:pt x="631110" y="1929118"/>
                  </a:lnTo>
                  <a:close/>
                </a:path>
                <a:path w="1821180" h="2826385">
                  <a:moveTo>
                    <a:pt x="687729" y="1914236"/>
                  </a:moveTo>
                  <a:lnTo>
                    <a:pt x="687132" y="1913389"/>
                  </a:lnTo>
                  <a:lnTo>
                    <a:pt x="686491" y="1912772"/>
                  </a:lnTo>
                  <a:lnTo>
                    <a:pt x="685906" y="1911295"/>
                  </a:lnTo>
                  <a:lnTo>
                    <a:pt x="686847" y="1910135"/>
                  </a:lnTo>
                  <a:lnTo>
                    <a:pt x="688469" y="1909970"/>
                  </a:lnTo>
                  <a:lnTo>
                    <a:pt x="689617" y="1910375"/>
                  </a:lnTo>
                  <a:lnTo>
                    <a:pt x="692003" y="1910783"/>
                  </a:lnTo>
                  <a:lnTo>
                    <a:pt x="687729" y="1914236"/>
                  </a:lnTo>
                  <a:close/>
                </a:path>
                <a:path w="1821180" h="2826385">
                  <a:moveTo>
                    <a:pt x="1234549" y="1602111"/>
                  </a:moveTo>
                  <a:lnTo>
                    <a:pt x="1232651" y="1602475"/>
                  </a:lnTo>
                  <a:lnTo>
                    <a:pt x="1231680" y="1601087"/>
                  </a:lnTo>
                  <a:lnTo>
                    <a:pt x="1230831" y="1600374"/>
                  </a:lnTo>
                  <a:lnTo>
                    <a:pt x="1231809" y="1599452"/>
                  </a:lnTo>
                  <a:lnTo>
                    <a:pt x="1232662" y="1598224"/>
                  </a:lnTo>
                  <a:lnTo>
                    <a:pt x="1234398" y="1597491"/>
                  </a:lnTo>
                  <a:lnTo>
                    <a:pt x="1235545" y="1598595"/>
                  </a:lnTo>
                  <a:lnTo>
                    <a:pt x="1237427" y="1599647"/>
                  </a:lnTo>
                  <a:lnTo>
                    <a:pt x="1235576" y="1600950"/>
                  </a:lnTo>
                  <a:lnTo>
                    <a:pt x="1234549" y="1602111"/>
                  </a:lnTo>
                  <a:close/>
                </a:path>
                <a:path w="1821180" h="2826385">
                  <a:moveTo>
                    <a:pt x="1179746" y="1614963"/>
                  </a:moveTo>
                  <a:lnTo>
                    <a:pt x="1177696" y="1615261"/>
                  </a:lnTo>
                  <a:lnTo>
                    <a:pt x="1176687" y="1614143"/>
                  </a:lnTo>
                  <a:lnTo>
                    <a:pt x="1175758" y="1613580"/>
                  </a:lnTo>
                  <a:lnTo>
                    <a:pt x="1176479" y="1612422"/>
                  </a:lnTo>
                  <a:lnTo>
                    <a:pt x="1177035" y="1610490"/>
                  </a:lnTo>
                  <a:lnTo>
                    <a:pt x="1179110" y="1610062"/>
                  </a:lnTo>
                  <a:lnTo>
                    <a:pt x="1180557" y="1611250"/>
                  </a:lnTo>
                  <a:lnTo>
                    <a:pt x="1183308" y="1612438"/>
                  </a:lnTo>
                  <a:lnTo>
                    <a:pt x="1180839" y="1613906"/>
                  </a:lnTo>
                  <a:lnTo>
                    <a:pt x="1179746" y="1614963"/>
                  </a:lnTo>
                  <a:close/>
                </a:path>
                <a:path w="1821180" h="2826385">
                  <a:moveTo>
                    <a:pt x="1697834" y="1798874"/>
                  </a:moveTo>
                  <a:lnTo>
                    <a:pt x="1695950" y="1798941"/>
                  </a:lnTo>
                  <a:lnTo>
                    <a:pt x="1694685" y="1798200"/>
                  </a:lnTo>
                  <a:lnTo>
                    <a:pt x="1693431" y="1797783"/>
                  </a:lnTo>
                  <a:lnTo>
                    <a:pt x="1693918" y="1796824"/>
                  </a:lnTo>
                  <a:lnTo>
                    <a:pt x="1694247" y="1795208"/>
                  </a:lnTo>
                  <a:lnTo>
                    <a:pt x="1696104" y="1794752"/>
                  </a:lnTo>
                  <a:lnTo>
                    <a:pt x="1697499" y="1795360"/>
                  </a:lnTo>
                  <a:lnTo>
                    <a:pt x="1699745" y="1795761"/>
                  </a:lnTo>
                  <a:lnTo>
                    <a:pt x="1698426" y="1797456"/>
                  </a:lnTo>
                  <a:lnTo>
                    <a:pt x="1697834" y="1798874"/>
                  </a:lnTo>
                  <a:close/>
                </a:path>
                <a:path w="1821180" h="2826385">
                  <a:moveTo>
                    <a:pt x="1609954" y="1817342"/>
                  </a:moveTo>
                  <a:lnTo>
                    <a:pt x="1609423" y="1816522"/>
                  </a:lnTo>
                  <a:lnTo>
                    <a:pt x="1608709" y="1815746"/>
                  </a:lnTo>
                  <a:lnTo>
                    <a:pt x="1608364" y="1814495"/>
                  </a:lnTo>
                  <a:lnTo>
                    <a:pt x="1609510" y="1813348"/>
                  </a:lnTo>
                  <a:lnTo>
                    <a:pt x="1610683" y="1813758"/>
                  </a:lnTo>
                  <a:lnTo>
                    <a:pt x="1611441" y="1814476"/>
                  </a:lnTo>
                  <a:lnTo>
                    <a:pt x="1612747" y="1815372"/>
                  </a:lnTo>
                  <a:lnTo>
                    <a:pt x="1609954" y="1817342"/>
                  </a:lnTo>
                  <a:close/>
                </a:path>
                <a:path w="1821180" h="2826385">
                  <a:moveTo>
                    <a:pt x="347914" y="1802411"/>
                  </a:moveTo>
                  <a:lnTo>
                    <a:pt x="345573" y="1802970"/>
                  </a:lnTo>
                  <a:lnTo>
                    <a:pt x="343211" y="1794351"/>
                  </a:lnTo>
                  <a:lnTo>
                    <a:pt x="345958" y="1793460"/>
                  </a:lnTo>
                  <a:lnTo>
                    <a:pt x="347914" y="1802411"/>
                  </a:lnTo>
                  <a:close/>
                </a:path>
                <a:path w="1821180" h="2826385">
                  <a:moveTo>
                    <a:pt x="1169622" y="1586575"/>
                  </a:moveTo>
                  <a:lnTo>
                    <a:pt x="1168435" y="1585457"/>
                  </a:lnTo>
                  <a:lnTo>
                    <a:pt x="1166903" y="1584507"/>
                  </a:lnTo>
                  <a:lnTo>
                    <a:pt x="1165999" y="1582616"/>
                  </a:lnTo>
                  <a:lnTo>
                    <a:pt x="1167722" y="1580363"/>
                  </a:lnTo>
                  <a:lnTo>
                    <a:pt x="1169693" y="1580200"/>
                  </a:lnTo>
                  <a:lnTo>
                    <a:pt x="1170862" y="1581702"/>
                  </a:lnTo>
                  <a:lnTo>
                    <a:pt x="1172526" y="1582919"/>
                  </a:lnTo>
                  <a:lnTo>
                    <a:pt x="1169622" y="1586575"/>
                  </a:lnTo>
                  <a:close/>
                </a:path>
                <a:path w="1821180" h="2826385">
                  <a:moveTo>
                    <a:pt x="1341452" y="1547450"/>
                  </a:moveTo>
                  <a:lnTo>
                    <a:pt x="1340046" y="1547659"/>
                  </a:lnTo>
                  <a:lnTo>
                    <a:pt x="1338193" y="1546118"/>
                  </a:lnTo>
                  <a:lnTo>
                    <a:pt x="1338797" y="1544574"/>
                  </a:lnTo>
                  <a:lnTo>
                    <a:pt x="1340138" y="1544283"/>
                  </a:lnTo>
                  <a:lnTo>
                    <a:pt x="1341155" y="1544614"/>
                  </a:lnTo>
                  <a:lnTo>
                    <a:pt x="1342796" y="1544799"/>
                  </a:lnTo>
                  <a:lnTo>
                    <a:pt x="1341894" y="1546129"/>
                  </a:lnTo>
                  <a:lnTo>
                    <a:pt x="1341452" y="1547450"/>
                  </a:lnTo>
                  <a:close/>
                </a:path>
                <a:path w="1821180" h="2826385">
                  <a:moveTo>
                    <a:pt x="1709429" y="1468556"/>
                  </a:moveTo>
                  <a:lnTo>
                    <a:pt x="1708574" y="1467332"/>
                  </a:lnTo>
                  <a:lnTo>
                    <a:pt x="1707461" y="1466201"/>
                  </a:lnTo>
                  <a:lnTo>
                    <a:pt x="1706799" y="1464288"/>
                  </a:lnTo>
                  <a:lnTo>
                    <a:pt x="1708013" y="1463251"/>
                  </a:lnTo>
                  <a:lnTo>
                    <a:pt x="1709115" y="1461706"/>
                  </a:lnTo>
                  <a:lnTo>
                    <a:pt x="1710523" y="1463436"/>
                  </a:lnTo>
                  <a:lnTo>
                    <a:pt x="1712052" y="1464516"/>
                  </a:lnTo>
                  <a:lnTo>
                    <a:pt x="1712199" y="1466580"/>
                  </a:lnTo>
                  <a:lnTo>
                    <a:pt x="1710401" y="1467599"/>
                  </a:lnTo>
                  <a:lnTo>
                    <a:pt x="1709429" y="1468556"/>
                  </a:lnTo>
                  <a:close/>
                </a:path>
                <a:path w="1821180" h="2826385">
                  <a:moveTo>
                    <a:pt x="1558239" y="1489783"/>
                  </a:moveTo>
                  <a:lnTo>
                    <a:pt x="1555750" y="1489991"/>
                  </a:lnTo>
                  <a:lnTo>
                    <a:pt x="1554263" y="1489501"/>
                  </a:lnTo>
                  <a:lnTo>
                    <a:pt x="1552799" y="1489274"/>
                  </a:lnTo>
                  <a:lnTo>
                    <a:pt x="1553295" y="1487983"/>
                  </a:lnTo>
                  <a:lnTo>
                    <a:pt x="1553495" y="1485973"/>
                  </a:lnTo>
                  <a:lnTo>
                    <a:pt x="1555447" y="1485147"/>
                  </a:lnTo>
                  <a:lnTo>
                    <a:pt x="1557103" y="1486103"/>
                  </a:lnTo>
                  <a:lnTo>
                    <a:pt x="1562184" y="1487355"/>
                  </a:lnTo>
                  <a:lnTo>
                    <a:pt x="1559230" y="1488898"/>
                  </a:lnTo>
                  <a:lnTo>
                    <a:pt x="1558239" y="1489783"/>
                  </a:lnTo>
                  <a:close/>
                </a:path>
                <a:path w="1821180" h="2826385">
                  <a:moveTo>
                    <a:pt x="749281" y="821386"/>
                  </a:moveTo>
                  <a:lnTo>
                    <a:pt x="747116" y="820735"/>
                  </a:lnTo>
                  <a:lnTo>
                    <a:pt x="745593" y="819475"/>
                  </a:lnTo>
                  <a:lnTo>
                    <a:pt x="744088" y="818029"/>
                  </a:lnTo>
                  <a:lnTo>
                    <a:pt x="745261" y="815575"/>
                  </a:lnTo>
                  <a:lnTo>
                    <a:pt x="747485" y="815720"/>
                  </a:lnTo>
                  <a:lnTo>
                    <a:pt x="749349" y="816423"/>
                  </a:lnTo>
                  <a:lnTo>
                    <a:pt x="752058" y="817141"/>
                  </a:lnTo>
                  <a:lnTo>
                    <a:pt x="750497" y="819151"/>
                  </a:lnTo>
                  <a:lnTo>
                    <a:pt x="749281" y="821386"/>
                  </a:lnTo>
                  <a:close/>
                </a:path>
                <a:path w="1821180" h="2826385">
                  <a:moveTo>
                    <a:pt x="1820826" y="2104839"/>
                  </a:moveTo>
                  <a:lnTo>
                    <a:pt x="1819592" y="2104046"/>
                  </a:lnTo>
                  <a:lnTo>
                    <a:pt x="1818688" y="2102270"/>
                  </a:lnTo>
                  <a:lnTo>
                    <a:pt x="1819695" y="2101016"/>
                  </a:lnTo>
                  <a:lnTo>
                    <a:pt x="1820477" y="2099237"/>
                  </a:lnTo>
                  <a:lnTo>
                    <a:pt x="1820826" y="2099541"/>
                  </a:lnTo>
                  <a:lnTo>
                    <a:pt x="1820826" y="2104839"/>
                  </a:lnTo>
                  <a:close/>
                </a:path>
                <a:path w="1821180" h="2826385">
                  <a:moveTo>
                    <a:pt x="929257" y="2298633"/>
                  </a:moveTo>
                  <a:lnTo>
                    <a:pt x="928546" y="2297828"/>
                  </a:lnTo>
                  <a:lnTo>
                    <a:pt x="927666" y="2297105"/>
                  </a:lnTo>
                  <a:lnTo>
                    <a:pt x="927082" y="2295862"/>
                  </a:lnTo>
                  <a:lnTo>
                    <a:pt x="928139" y="2294468"/>
                  </a:lnTo>
                  <a:lnTo>
                    <a:pt x="929470" y="2294665"/>
                  </a:lnTo>
                  <a:lnTo>
                    <a:pt x="930358" y="2295328"/>
                  </a:lnTo>
                  <a:lnTo>
                    <a:pt x="931787" y="2296052"/>
                  </a:lnTo>
                  <a:lnTo>
                    <a:pt x="929257" y="2298633"/>
                  </a:lnTo>
                  <a:close/>
                </a:path>
                <a:path w="1821180" h="2826385">
                  <a:moveTo>
                    <a:pt x="942421" y="1637076"/>
                  </a:moveTo>
                  <a:lnTo>
                    <a:pt x="941207" y="1636138"/>
                  </a:lnTo>
                  <a:lnTo>
                    <a:pt x="940198" y="1635747"/>
                  </a:lnTo>
                  <a:lnTo>
                    <a:pt x="939782" y="1634914"/>
                  </a:lnTo>
                  <a:lnTo>
                    <a:pt x="939620" y="1634131"/>
                  </a:lnTo>
                  <a:lnTo>
                    <a:pt x="940505" y="1633128"/>
                  </a:lnTo>
                  <a:lnTo>
                    <a:pt x="940940" y="1632222"/>
                  </a:lnTo>
                  <a:lnTo>
                    <a:pt x="941792" y="1632727"/>
                  </a:lnTo>
                  <a:lnTo>
                    <a:pt x="943101" y="1633060"/>
                  </a:lnTo>
                  <a:lnTo>
                    <a:pt x="943643" y="1634503"/>
                  </a:lnTo>
                  <a:lnTo>
                    <a:pt x="942893" y="1635622"/>
                  </a:lnTo>
                  <a:lnTo>
                    <a:pt x="942421" y="1637076"/>
                  </a:lnTo>
                  <a:close/>
                </a:path>
                <a:path w="1821180" h="2826385">
                  <a:moveTo>
                    <a:pt x="1130952" y="1934997"/>
                  </a:moveTo>
                  <a:lnTo>
                    <a:pt x="1129412" y="1934027"/>
                  </a:lnTo>
                  <a:lnTo>
                    <a:pt x="1128024" y="1933003"/>
                  </a:lnTo>
                  <a:lnTo>
                    <a:pt x="1126755" y="1931458"/>
                  </a:lnTo>
                  <a:lnTo>
                    <a:pt x="1127934" y="1929280"/>
                  </a:lnTo>
                  <a:lnTo>
                    <a:pt x="1130261" y="1929274"/>
                  </a:lnTo>
                  <a:lnTo>
                    <a:pt x="1132107" y="1929876"/>
                  </a:lnTo>
                  <a:lnTo>
                    <a:pt x="1134752" y="1930411"/>
                  </a:lnTo>
                  <a:lnTo>
                    <a:pt x="1132072" y="1933502"/>
                  </a:lnTo>
                  <a:lnTo>
                    <a:pt x="1130952" y="1934997"/>
                  </a:lnTo>
                  <a:close/>
                </a:path>
                <a:path w="1821180" h="2826385">
                  <a:moveTo>
                    <a:pt x="1686242" y="1372952"/>
                  </a:moveTo>
                  <a:lnTo>
                    <a:pt x="1685408" y="1372320"/>
                  </a:lnTo>
                  <a:lnTo>
                    <a:pt x="1683979" y="1371774"/>
                  </a:lnTo>
                  <a:lnTo>
                    <a:pt x="1683655" y="1369732"/>
                  </a:lnTo>
                  <a:lnTo>
                    <a:pt x="1684276" y="1368317"/>
                  </a:lnTo>
                  <a:lnTo>
                    <a:pt x="1684686" y="1366273"/>
                  </a:lnTo>
                  <a:lnTo>
                    <a:pt x="1686463" y="1367171"/>
                  </a:lnTo>
                  <a:lnTo>
                    <a:pt x="1688261" y="1367891"/>
                  </a:lnTo>
                  <a:lnTo>
                    <a:pt x="1687750" y="1369771"/>
                  </a:lnTo>
                  <a:lnTo>
                    <a:pt x="1686943" y="1371345"/>
                  </a:lnTo>
                  <a:lnTo>
                    <a:pt x="1686242" y="1372952"/>
                  </a:lnTo>
                  <a:close/>
                </a:path>
                <a:path w="1821180" h="2826385">
                  <a:moveTo>
                    <a:pt x="1515166" y="2543473"/>
                  </a:moveTo>
                  <a:lnTo>
                    <a:pt x="1513952" y="2542536"/>
                  </a:lnTo>
                  <a:lnTo>
                    <a:pt x="1512967" y="2542150"/>
                  </a:lnTo>
                  <a:lnTo>
                    <a:pt x="1512535" y="2541315"/>
                  </a:lnTo>
                  <a:lnTo>
                    <a:pt x="1512372" y="2540526"/>
                  </a:lnTo>
                  <a:lnTo>
                    <a:pt x="1513258" y="2539529"/>
                  </a:lnTo>
                  <a:lnTo>
                    <a:pt x="1513681" y="2538628"/>
                  </a:lnTo>
                  <a:lnTo>
                    <a:pt x="1514533" y="2539133"/>
                  </a:lnTo>
                  <a:lnTo>
                    <a:pt x="1515842" y="2539466"/>
                  </a:lnTo>
                  <a:lnTo>
                    <a:pt x="1516380" y="2540918"/>
                  </a:lnTo>
                  <a:lnTo>
                    <a:pt x="1515628" y="2542030"/>
                  </a:lnTo>
                  <a:lnTo>
                    <a:pt x="1515166" y="2543473"/>
                  </a:lnTo>
                  <a:close/>
                </a:path>
                <a:path w="1821180" h="2826385">
                  <a:moveTo>
                    <a:pt x="1542881" y="2536634"/>
                  </a:moveTo>
                  <a:lnTo>
                    <a:pt x="1542220" y="2535789"/>
                  </a:lnTo>
                  <a:lnTo>
                    <a:pt x="1541372" y="2535019"/>
                  </a:lnTo>
                  <a:lnTo>
                    <a:pt x="1540872" y="2533711"/>
                  </a:lnTo>
                  <a:lnTo>
                    <a:pt x="1542020" y="2532355"/>
                  </a:lnTo>
                  <a:lnTo>
                    <a:pt x="1543329" y="2532667"/>
                  </a:lnTo>
                  <a:lnTo>
                    <a:pt x="1544195" y="2533388"/>
                  </a:lnTo>
                  <a:lnTo>
                    <a:pt x="1545612" y="2534216"/>
                  </a:lnTo>
                  <a:lnTo>
                    <a:pt x="1542881" y="2536634"/>
                  </a:lnTo>
                  <a:close/>
                </a:path>
                <a:path w="1821180" h="2826385">
                  <a:moveTo>
                    <a:pt x="1619328" y="697137"/>
                  </a:moveTo>
                  <a:lnTo>
                    <a:pt x="1616670" y="695673"/>
                  </a:lnTo>
                  <a:lnTo>
                    <a:pt x="1620129" y="690654"/>
                  </a:lnTo>
                  <a:lnTo>
                    <a:pt x="1620740" y="691083"/>
                  </a:lnTo>
                  <a:lnTo>
                    <a:pt x="1621928" y="691751"/>
                  </a:lnTo>
                  <a:lnTo>
                    <a:pt x="1621131" y="693685"/>
                  </a:lnTo>
                  <a:lnTo>
                    <a:pt x="1620205" y="695402"/>
                  </a:lnTo>
                  <a:lnTo>
                    <a:pt x="1619328" y="697137"/>
                  </a:lnTo>
                  <a:close/>
                </a:path>
                <a:path w="1821180" h="2826385">
                  <a:moveTo>
                    <a:pt x="1130732" y="801570"/>
                  </a:moveTo>
                  <a:lnTo>
                    <a:pt x="1129434" y="800755"/>
                  </a:lnTo>
                  <a:lnTo>
                    <a:pt x="1128337" y="800460"/>
                  </a:lnTo>
                  <a:lnTo>
                    <a:pt x="1128957" y="799139"/>
                  </a:lnTo>
                  <a:lnTo>
                    <a:pt x="1129268" y="797395"/>
                  </a:lnTo>
                  <a:lnTo>
                    <a:pt x="1131054" y="796087"/>
                  </a:lnTo>
                  <a:lnTo>
                    <a:pt x="1132759" y="796826"/>
                  </a:lnTo>
                  <a:lnTo>
                    <a:pt x="1135865" y="797223"/>
                  </a:lnTo>
                  <a:lnTo>
                    <a:pt x="1133587" y="799435"/>
                  </a:lnTo>
                  <a:lnTo>
                    <a:pt x="1132749" y="800763"/>
                  </a:lnTo>
                  <a:lnTo>
                    <a:pt x="1130732" y="801570"/>
                  </a:lnTo>
                  <a:close/>
                </a:path>
                <a:path w="1821180" h="2826385">
                  <a:moveTo>
                    <a:pt x="1579335" y="2214633"/>
                  </a:moveTo>
                  <a:lnTo>
                    <a:pt x="1577980" y="2215101"/>
                  </a:lnTo>
                  <a:lnTo>
                    <a:pt x="1577201" y="2214107"/>
                  </a:lnTo>
                  <a:lnTo>
                    <a:pt x="1576594" y="2213628"/>
                  </a:lnTo>
                  <a:lnTo>
                    <a:pt x="1577346" y="2212850"/>
                  </a:lnTo>
                  <a:lnTo>
                    <a:pt x="1578016" y="2211945"/>
                  </a:lnTo>
                  <a:lnTo>
                    <a:pt x="1579129" y="2211258"/>
                  </a:lnTo>
                  <a:lnTo>
                    <a:pt x="1580054" y="2212264"/>
                  </a:lnTo>
                  <a:lnTo>
                    <a:pt x="1581062" y="2213062"/>
                  </a:lnTo>
                  <a:lnTo>
                    <a:pt x="1580111" y="2213783"/>
                  </a:lnTo>
                  <a:lnTo>
                    <a:pt x="1579335" y="2214633"/>
                  </a:lnTo>
                  <a:close/>
                </a:path>
                <a:path w="1821180" h="2826385">
                  <a:moveTo>
                    <a:pt x="1120936" y="1509162"/>
                  </a:moveTo>
                  <a:lnTo>
                    <a:pt x="1119626" y="1507546"/>
                  </a:lnTo>
                  <a:lnTo>
                    <a:pt x="1118073" y="1506361"/>
                  </a:lnTo>
                  <a:lnTo>
                    <a:pt x="1118655" y="1504519"/>
                  </a:lnTo>
                  <a:lnTo>
                    <a:pt x="1119906" y="1503091"/>
                  </a:lnTo>
                  <a:lnTo>
                    <a:pt x="1121827" y="1502633"/>
                  </a:lnTo>
                  <a:lnTo>
                    <a:pt x="1123815" y="1504253"/>
                  </a:lnTo>
                  <a:lnTo>
                    <a:pt x="1123875" y="1506156"/>
                  </a:lnTo>
                  <a:lnTo>
                    <a:pt x="1122407" y="1507241"/>
                  </a:lnTo>
                  <a:lnTo>
                    <a:pt x="1120936" y="1509162"/>
                  </a:lnTo>
                  <a:close/>
                </a:path>
                <a:path w="1821180" h="2826385">
                  <a:moveTo>
                    <a:pt x="674216" y="1979547"/>
                  </a:moveTo>
                  <a:lnTo>
                    <a:pt x="673712" y="1978624"/>
                  </a:lnTo>
                  <a:lnTo>
                    <a:pt x="673012" y="1977723"/>
                  </a:lnTo>
                  <a:lnTo>
                    <a:pt x="672727" y="1976407"/>
                  </a:lnTo>
                  <a:lnTo>
                    <a:pt x="674030" y="1975281"/>
                  </a:lnTo>
                  <a:lnTo>
                    <a:pt x="675310" y="1975789"/>
                  </a:lnTo>
                  <a:lnTo>
                    <a:pt x="676110" y="1976626"/>
                  </a:lnTo>
                  <a:lnTo>
                    <a:pt x="677478" y="1977672"/>
                  </a:lnTo>
                  <a:lnTo>
                    <a:pt x="674216" y="1979547"/>
                  </a:lnTo>
                  <a:close/>
                </a:path>
                <a:path w="1821180" h="2826385">
                  <a:moveTo>
                    <a:pt x="1559370" y="706519"/>
                  </a:moveTo>
                  <a:lnTo>
                    <a:pt x="1557829" y="705899"/>
                  </a:lnTo>
                  <a:lnTo>
                    <a:pt x="1556511" y="705127"/>
                  </a:lnTo>
                  <a:lnTo>
                    <a:pt x="1555291" y="703879"/>
                  </a:lnTo>
                  <a:lnTo>
                    <a:pt x="1556532" y="701556"/>
                  </a:lnTo>
                  <a:lnTo>
                    <a:pt x="1558164" y="701915"/>
                  </a:lnTo>
                  <a:lnTo>
                    <a:pt x="1559448" y="702670"/>
                  </a:lnTo>
                  <a:lnTo>
                    <a:pt x="1561225" y="703469"/>
                  </a:lnTo>
                  <a:lnTo>
                    <a:pt x="1560256" y="704887"/>
                  </a:lnTo>
                  <a:lnTo>
                    <a:pt x="1559370" y="706519"/>
                  </a:lnTo>
                  <a:close/>
                </a:path>
                <a:path w="1821180" h="2826385">
                  <a:moveTo>
                    <a:pt x="558916" y="925839"/>
                  </a:moveTo>
                  <a:lnTo>
                    <a:pt x="557128" y="925245"/>
                  </a:lnTo>
                  <a:lnTo>
                    <a:pt x="553716" y="925008"/>
                  </a:lnTo>
                  <a:lnTo>
                    <a:pt x="557530" y="921031"/>
                  </a:lnTo>
                  <a:lnTo>
                    <a:pt x="558539" y="919191"/>
                  </a:lnTo>
                  <a:lnTo>
                    <a:pt x="560556" y="919311"/>
                  </a:lnTo>
                  <a:lnTo>
                    <a:pt x="562283" y="920840"/>
                  </a:lnTo>
                  <a:lnTo>
                    <a:pt x="562607" y="922982"/>
                  </a:lnTo>
                  <a:lnTo>
                    <a:pt x="561336" y="924888"/>
                  </a:lnTo>
                  <a:lnTo>
                    <a:pt x="558916" y="925839"/>
                  </a:lnTo>
                  <a:close/>
                </a:path>
                <a:path w="1821180" h="2826385">
                  <a:moveTo>
                    <a:pt x="703732" y="2123252"/>
                  </a:moveTo>
                  <a:lnTo>
                    <a:pt x="702065" y="2122599"/>
                  </a:lnTo>
                  <a:lnTo>
                    <a:pt x="701747" y="2121147"/>
                  </a:lnTo>
                  <a:lnTo>
                    <a:pt x="702104" y="2120042"/>
                  </a:lnTo>
                  <a:lnTo>
                    <a:pt x="702303" y="2118266"/>
                  </a:lnTo>
                  <a:lnTo>
                    <a:pt x="703737" y="2119238"/>
                  </a:lnTo>
                  <a:lnTo>
                    <a:pt x="705170" y="2119719"/>
                  </a:lnTo>
                  <a:lnTo>
                    <a:pt x="705405" y="2121237"/>
                  </a:lnTo>
                  <a:lnTo>
                    <a:pt x="703732" y="2123252"/>
                  </a:lnTo>
                  <a:close/>
                </a:path>
                <a:path w="1821180" h="2826385">
                  <a:moveTo>
                    <a:pt x="497078" y="2063441"/>
                  </a:moveTo>
                  <a:lnTo>
                    <a:pt x="493351" y="2060810"/>
                  </a:lnTo>
                  <a:lnTo>
                    <a:pt x="494377" y="2059370"/>
                  </a:lnTo>
                  <a:lnTo>
                    <a:pt x="495266" y="2057731"/>
                  </a:lnTo>
                  <a:lnTo>
                    <a:pt x="496892" y="2058327"/>
                  </a:lnTo>
                  <a:lnTo>
                    <a:pt x="498104" y="2059258"/>
                  </a:lnTo>
                  <a:lnTo>
                    <a:pt x="499369" y="2060041"/>
                  </a:lnTo>
                  <a:lnTo>
                    <a:pt x="497078" y="2063441"/>
                  </a:lnTo>
                  <a:close/>
                </a:path>
                <a:path w="1821180" h="2826385">
                  <a:moveTo>
                    <a:pt x="1238369" y="793659"/>
                  </a:moveTo>
                  <a:lnTo>
                    <a:pt x="1235628" y="794313"/>
                  </a:lnTo>
                  <a:lnTo>
                    <a:pt x="1234139" y="787524"/>
                  </a:lnTo>
                  <a:lnTo>
                    <a:pt x="1236288" y="786906"/>
                  </a:lnTo>
                  <a:lnTo>
                    <a:pt x="1238369" y="793659"/>
                  </a:lnTo>
                  <a:close/>
                </a:path>
                <a:path w="1821180" h="2826385">
                  <a:moveTo>
                    <a:pt x="1078226" y="817056"/>
                  </a:moveTo>
                  <a:lnTo>
                    <a:pt x="1077177" y="816024"/>
                  </a:lnTo>
                  <a:lnTo>
                    <a:pt x="1076056" y="815423"/>
                  </a:lnTo>
                  <a:lnTo>
                    <a:pt x="1075692" y="813723"/>
                  </a:lnTo>
                  <a:lnTo>
                    <a:pt x="1076367" y="812653"/>
                  </a:lnTo>
                  <a:lnTo>
                    <a:pt x="1076662" y="811656"/>
                  </a:lnTo>
                  <a:lnTo>
                    <a:pt x="1077784" y="812377"/>
                  </a:lnTo>
                  <a:lnTo>
                    <a:pt x="1079091" y="812939"/>
                  </a:lnTo>
                  <a:lnTo>
                    <a:pt x="1080152" y="814202"/>
                  </a:lnTo>
                  <a:lnTo>
                    <a:pt x="1079003" y="815657"/>
                  </a:lnTo>
                  <a:lnTo>
                    <a:pt x="1078226" y="817056"/>
                  </a:lnTo>
                  <a:close/>
                </a:path>
                <a:path w="1821180" h="2826385">
                  <a:moveTo>
                    <a:pt x="1018263" y="1515138"/>
                  </a:moveTo>
                  <a:lnTo>
                    <a:pt x="1016837" y="1513458"/>
                  </a:lnTo>
                  <a:lnTo>
                    <a:pt x="1015422" y="1511417"/>
                  </a:lnTo>
                  <a:lnTo>
                    <a:pt x="1014478" y="1510119"/>
                  </a:lnTo>
                  <a:lnTo>
                    <a:pt x="1017396" y="1508553"/>
                  </a:lnTo>
                  <a:lnTo>
                    <a:pt x="1019209" y="1512196"/>
                  </a:lnTo>
                  <a:lnTo>
                    <a:pt x="1020020" y="1514127"/>
                  </a:lnTo>
                  <a:lnTo>
                    <a:pt x="1018263" y="1515138"/>
                  </a:lnTo>
                  <a:close/>
                </a:path>
                <a:path w="1821180" h="2826385">
                  <a:moveTo>
                    <a:pt x="854079" y="595111"/>
                  </a:moveTo>
                  <a:lnTo>
                    <a:pt x="852618" y="592880"/>
                  </a:lnTo>
                  <a:lnTo>
                    <a:pt x="851574" y="591860"/>
                  </a:lnTo>
                  <a:lnTo>
                    <a:pt x="851168" y="589947"/>
                  </a:lnTo>
                  <a:lnTo>
                    <a:pt x="852533" y="588165"/>
                  </a:lnTo>
                  <a:lnTo>
                    <a:pt x="855808" y="589285"/>
                  </a:lnTo>
                  <a:lnTo>
                    <a:pt x="856491" y="591197"/>
                  </a:lnTo>
                  <a:lnTo>
                    <a:pt x="855216" y="592677"/>
                  </a:lnTo>
                  <a:lnTo>
                    <a:pt x="854079" y="595111"/>
                  </a:lnTo>
                  <a:close/>
                </a:path>
                <a:path w="1821180" h="2826385">
                  <a:moveTo>
                    <a:pt x="1807144" y="2167434"/>
                  </a:moveTo>
                  <a:lnTo>
                    <a:pt x="1805916" y="2166559"/>
                  </a:lnTo>
                  <a:lnTo>
                    <a:pt x="1804541" y="2166065"/>
                  </a:lnTo>
                  <a:lnTo>
                    <a:pt x="1804381" y="2164534"/>
                  </a:lnTo>
                  <a:lnTo>
                    <a:pt x="1805263" y="2163545"/>
                  </a:lnTo>
                  <a:lnTo>
                    <a:pt x="1805733" y="2162599"/>
                  </a:lnTo>
                  <a:lnTo>
                    <a:pt x="1806599" y="2163084"/>
                  </a:lnTo>
                  <a:lnTo>
                    <a:pt x="1807974" y="2163401"/>
                  </a:lnTo>
                  <a:lnTo>
                    <a:pt x="1808481" y="2164864"/>
                  </a:lnTo>
                  <a:lnTo>
                    <a:pt x="1807665" y="2165978"/>
                  </a:lnTo>
                  <a:lnTo>
                    <a:pt x="1807144" y="2167434"/>
                  </a:lnTo>
                  <a:close/>
                </a:path>
                <a:path w="1821180" h="2826385">
                  <a:moveTo>
                    <a:pt x="1403934" y="2255603"/>
                  </a:moveTo>
                  <a:lnTo>
                    <a:pt x="1402520" y="2255771"/>
                  </a:lnTo>
                  <a:lnTo>
                    <a:pt x="1401567" y="2254868"/>
                  </a:lnTo>
                  <a:lnTo>
                    <a:pt x="1400772" y="2254065"/>
                  </a:lnTo>
                  <a:lnTo>
                    <a:pt x="1401481" y="2252576"/>
                  </a:lnTo>
                  <a:lnTo>
                    <a:pt x="1402845" y="2252390"/>
                  </a:lnTo>
                  <a:lnTo>
                    <a:pt x="1403851" y="2252790"/>
                  </a:lnTo>
                  <a:lnTo>
                    <a:pt x="1405495" y="2253101"/>
                  </a:lnTo>
                  <a:lnTo>
                    <a:pt x="1404466" y="2254356"/>
                  </a:lnTo>
                  <a:lnTo>
                    <a:pt x="1403934" y="2255603"/>
                  </a:lnTo>
                  <a:close/>
                </a:path>
                <a:path w="1821180" h="2826385">
                  <a:moveTo>
                    <a:pt x="1270371" y="1623042"/>
                  </a:moveTo>
                  <a:lnTo>
                    <a:pt x="1268943" y="1623151"/>
                  </a:lnTo>
                  <a:lnTo>
                    <a:pt x="1268068" y="1622069"/>
                  </a:lnTo>
                  <a:lnTo>
                    <a:pt x="1267408" y="1621146"/>
                  </a:lnTo>
                  <a:lnTo>
                    <a:pt x="1268275" y="1619800"/>
                  </a:lnTo>
                  <a:lnTo>
                    <a:pt x="1269660" y="1619749"/>
                  </a:lnTo>
                  <a:lnTo>
                    <a:pt x="1270629" y="1620226"/>
                  </a:lnTo>
                  <a:lnTo>
                    <a:pt x="1272277" y="1620686"/>
                  </a:lnTo>
                  <a:lnTo>
                    <a:pt x="1271035" y="1621883"/>
                  </a:lnTo>
                  <a:lnTo>
                    <a:pt x="1270371" y="1623042"/>
                  </a:lnTo>
                  <a:close/>
                </a:path>
                <a:path w="1821180" h="2826385">
                  <a:moveTo>
                    <a:pt x="1558810" y="1441715"/>
                  </a:moveTo>
                  <a:lnTo>
                    <a:pt x="1557396" y="1441683"/>
                  </a:lnTo>
                  <a:lnTo>
                    <a:pt x="1556151" y="1440622"/>
                  </a:lnTo>
                  <a:lnTo>
                    <a:pt x="1555926" y="1439171"/>
                  </a:lnTo>
                  <a:lnTo>
                    <a:pt x="1556896" y="1437851"/>
                  </a:lnTo>
                  <a:lnTo>
                    <a:pt x="1558564" y="1437285"/>
                  </a:lnTo>
                  <a:lnTo>
                    <a:pt x="1559760" y="1437815"/>
                  </a:lnTo>
                  <a:lnTo>
                    <a:pt x="1561600" y="1438099"/>
                  </a:lnTo>
                  <a:lnTo>
                    <a:pt x="1559485" y="1440409"/>
                  </a:lnTo>
                  <a:lnTo>
                    <a:pt x="1558810" y="1441715"/>
                  </a:lnTo>
                  <a:close/>
                </a:path>
                <a:path w="1821180" h="2826385">
                  <a:moveTo>
                    <a:pt x="1134270" y="1639151"/>
                  </a:moveTo>
                  <a:lnTo>
                    <a:pt x="1133659" y="1638367"/>
                  </a:lnTo>
                  <a:lnTo>
                    <a:pt x="1132866" y="1637649"/>
                  </a:lnTo>
                  <a:lnTo>
                    <a:pt x="1132409" y="1636423"/>
                  </a:lnTo>
                  <a:lnTo>
                    <a:pt x="1133478" y="1635161"/>
                  </a:lnTo>
                  <a:lnTo>
                    <a:pt x="1134691" y="1635464"/>
                  </a:lnTo>
                  <a:lnTo>
                    <a:pt x="1135490" y="1636138"/>
                  </a:lnTo>
                  <a:lnTo>
                    <a:pt x="1136804" y="1636918"/>
                  </a:lnTo>
                  <a:lnTo>
                    <a:pt x="1134270" y="1639151"/>
                  </a:lnTo>
                  <a:close/>
                </a:path>
                <a:path w="1821180" h="2826385">
                  <a:moveTo>
                    <a:pt x="1774119" y="2023991"/>
                  </a:moveTo>
                  <a:lnTo>
                    <a:pt x="1772295" y="2023103"/>
                  </a:lnTo>
                  <a:lnTo>
                    <a:pt x="1771157" y="2021311"/>
                  </a:lnTo>
                  <a:lnTo>
                    <a:pt x="1771281" y="2019207"/>
                  </a:lnTo>
                  <a:lnTo>
                    <a:pt x="1773349" y="2017556"/>
                  </a:lnTo>
                  <a:lnTo>
                    <a:pt x="1775322" y="2017991"/>
                  </a:lnTo>
                  <a:lnTo>
                    <a:pt x="1776142" y="2019691"/>
                  </a:lnTo>
                  <a:lnTo>
                    <a:pt x="1777769" y="2021534"/>
                  </a:lnTo>
                  <a:lnTo>
                    <a:pt x="1775695" y="2022596"/>
                  </a:lnTo>
                  <a:lnTo>
                    <a:pt x="1774119" y="2023991"/>
                  </a:lnTo>
                  <a:close/>
                </a:path>
                <a:path w="1821180" h="2826385">
                  <a:moveTo>
                    <a:pt x="1783730" y="2494999"/>
                  </a:moveTo>
                  <a:lnTo>
                    <a:pt x="1781447" y="2493036"/>
                  </a:lnTo>
                  <a:lnTo>
                    <a:pt x="1779990" y="2492365"/>
                  </a:lnTo>
                  <a:lnTo>
                    <a:pt x="1779454" y="2491104"/>
                  </a:lnTo>
                  <a:lnTo>
                    <a:pt x="1779224" y="2490211"/>
                  </a:lnTo>
                  <a:lnTo>
                    <a:pt x="1780755" y="2488867"/>
                  </a:lnTo>
                  <a:lnTo>
                    <a:pt x="1781513" y="2487731"/>
                  </a:lnTo>
                  <a:lnTo>
                    <a:pt x="1782422" y="2488337"/>
                  </a:lnTo>
                  <a:lnTo>
                    <a:pt x="1783855" y="2488775"/>
                  </a:lnTo>
                  <a:lnTo>
                    <a:pt x="1784493" y="2490739"/>
                  </a:lnTo>
                  <a:lnTo>
                    <a:pt x="1783999" y="2492172"/>
                  </a:lnTo>
                  <a:lnTo>
                    <a:pt x="1783730" y="2494999"/>
                  </a:lnTo>
                  <a:close/>
                </a:path>
                <a:path w="1821180" h="2826385">
                  <a:moveTo>
                    <a:pt x="1813541" y="1385262"/>
                  </a:moveTo>
                  <a:lnTo>
                    <a:pt x="1811418" y="1383605"/>
                  </a:lnTo>
                  <a:lnTo>
                    <a:pt x="1812044" y="1381904"/>
                  </a:lnTo>
                  <a:lnTo>
                    <a:pt x="1812835" y="1380407"/>
                  </a:lnTo>
                  <a:lnTo>
                    <a:pt x="1814657" y="1379080"/>
                  </a:lnTo>
                  <a:lnTo>
                    <a:pt x="1816173" y="1379730"/>
                  </a:lnTo>
                  <a:lnTo>
                    <a:pt x="1818445" y="1380007"/>
                  </a:lnTo>
                  <a:lnTo>
                    <a:pt x="1815784" y="1383013"/>
                  </a:lnTo>
                  <a:lnTo>
                    <a:pt x="1814886" y="1384235"/>
                  </a:lnTo>
                  <a:lnTo>
                    <a:pt x="1813541" y="1385262"/>
                  </a:lnTo>
                  <a:close/>
                </a:path>
                <a:path w="1821180" h="2826385">
                  <a:moveTo>
                    <a:pt x="1662280" y="1930808"/>
                  </a:moveTo>
                  <a:lnTo>
                    <a:pt x="1661738" y="1929977"/>
                  </a:lnTo>
                  <a:lnTo>
                    <a:pt x="1661281" y="1929493"/>
                  </a:lnTo>
                  <a:lnTo>
                    <a:pt x="1660651" y="1927953"/>
                  </a:lnTo>
                  <a:lnTo>
                    <a:pt x="1661597" y="1926942"/>
                  </a:lnTo>
                  <a:lnTo>
                    <a:pt x="1663227" y="1926724"/>
                  </a:lnTo>
                  <a:lnTo>
                    <a:pt x="1664362" y="1927027"/>
                  </a:lnTo>
                  <a:lnTo>
                    <a:pt x="1667265" y="1927334"/>
                  </a:lnTo>
                  <a:lnTo>
                    <a:pt x="1662280" y="1930808"/>
                  </a:lnTo>
                  <a:close/>
                </a:path>
                <a:path w="1821180" h="2826385">
                  <a:moveTo>
                    <a:pt x="1096319" y="1934411"/>
                  </a:moveTo>
                  <a:lnTo>
                    <a:pt x="1094070" y="1932223"/>
                  </a:lnTo>
                  <a:lnTo>
                    <a:pt x="1092710" y="1931416"/>
                  </a:lnTo>
                  <a:lnTo>
                    <a:pt x="1091912" y="1929324"/>
                  </a:lnTo>
                  <a:lnTo>
                    <a:pt x="1092653" y="1928080"/>
                  </a:lnTo>
                  <a:lnTo>
                    <a:pt x="1092937" y="1926973"/>
                  </a:lnTo>
                  <a:lnTo>
                    <a:pt x="1094289" y="1927561"/>
                  </a:lnTo>
                  <a:lnTo>
                    <a:pt x="1096059" y="1927828"/>
                  </a:lnTo>
                  <a:lnTo>
                    <a:pt x="1097420" y="1929588"/>
                  </a:lnTo>
                  <a:lnTo>
                    <a:pt x="1096684" y="1931336"/>
                  </a:lnTo>
                  <a:lnTo>
                    <a:pt x="1096319" y="1934411"/>
                  </a:lnTo>
                  <a:close/>
                </a:path>
                <a:path w="1821180" h="2826385">
                  <a:moveTo>
                    <a:pt x="591536" y="1761021"/>
                  </a:moveTo>
                  <a:lnTo>
                    <a:pt x="590067" y="1759378"/>
                  </a:lnTo>
                  <a:lnTo>
                    <a:pt x="588784" y="1758486"/>
                  </a:lnTo>
                  <a:lnTo>
                    <a:pt x="588192" y="1756669"/>
                  </a:lnTo>
                  <a:lnTo>
                    <a:pt x="589514" y="1755536"/>
                  </a:lnTo>
                  <a:lnTo>
                    <a:pt x="590146" y="1754624"/>
                  </a:lnTo>
                  <a:lnTo>
                    <a:pt x="591170" y="1755466"/>
                  </a:lnTo>
                  <a:lnTo>
                    <a:pt x="592499" y="1756148"/>
                  </a:lnTo>
                  <a:lnTo>
                    <a:pt x="593395" y="1757784"/>
                  </a:lnTo>
                  <a:lnTo>
                    <a:pt x="592389" y="1759060"/>
                  </a:lnTo>
                  <a:lnTo>
                    <a:pt x="591536" y="1761021"/>
                  </a:lnTo>
                  <a:close/>
                </a:path>
                <a:path w="1821180" h="2826385">
                  <a:moveTo>
                    <a:pt x="1232050" y="2097580"/>
                  </a:moveTo>
                  <a:lnTo>
                    <a:pt x="1230620" y="2096898"/>
                  </a:lnTo>
                  <a:lnTo>
                    <a:pt x="1230394" y="2096367"/>
                  </a:lnTo>
                  <a:lnTo>
                    <a:pt x="1230264" y="2095374"/>
                  </a:lnTo>
                  <a:lnTo>
                    <a:pt x="1230699" y="2094311"/>
                  </a:lnTo>
                  <a:lnTo>
                    <a:pt x="1231041" y="2092556"/>
                  </a:lnTo>
                  <a:lnTo>
                    <a:pt x="1232403" y="2093625"/>
                  </a:lnTo>
                  <a:lnTo>
                    <a:pt x="1233775" y="2094192"/>
                  </a:lnTo>
                  <a:lnTo>
                    <a:pt x="1233942" y="2095699"/>
                  </a:lnTo>
                  <a:lnTo>
                    <a:pt x="1232970" y="2096734"/>
                  </a:lnTo>
                  <a:lnTo>
                    <a:pt x="1232050" y="2097580"/>
                  </a:lnTo>
                  <a:close/>
                </a:path>
                <a:path w="1821180" h="2826385">
                  <a:moveTo>
                    <a:pt x="730552" y="2384260"/>
                  </a:moveTo>
                  <a:lnTo>
                    <a:pt x="730018" y="2383433"/>
                  </a:lnTo>
                  <a:lnTo>
                    <a:pt x="729298" y="2382660"/>
                  </a:lnTo>
                  <a:lnTo>
                    <a:pt x="728947" y="2381411"/>
                  </a:lnTo>
                  <a:lnTo>
                    <a:pt x="730092" y="2380264"/>
                  </a:lnTo>
                  <a:lnTo>
                    <a:pt x="731298" y="2380663"/>
                  </a:lnTo>
                  <a:lnTo>
                    <a:pt x="732070" y="2381382"/>
                  </a:lnTo>
                  <a:lnTo>
                    <a:pt x="733395" y="2382272"/>
                  </a:lnTo>
                  <a:lnTo>
                    <a:pt x="730552" y="2384260"/>
                  </a:lnTo>
                  <a:close/>
                </a:path>
                <a:path w="1821180" h="2826385">
                  <a:moveTo>
                    <a:pt x="1465430" y="2046361"/>
                  </a:moveTo>
                  <a:lnTo>
                    <a:pt x="1464880" y="2045490"/>
                  </a:lnTo>
                  <a:lnTo>
                    <a:pt x="1464129" y="2044671"/>
                  </a:lnTo>
                  <a:lnTo>
                    <a:pt x="1463770" y="2043339"/>
                  </a:lnTo>
                  <a:lnTo>
                    <a:pt x="1464967" y="2042138"/>
                  </a:lnTo>
                  <a:lnTo>
                    <a:pt x="1466177" y="2042570"/>
                  </a:lnTo>
                  <a:lnTo>
                    <a:pt x="1466967" y="2043318"/>
                  </a:lnTo>
                  <a:lnTo>
                    <a:pt x="1468328" y="2044267"/>
                  </a:lnTo>
                  <a:lnTo>
                    <a:pt x="1465430" y="2046361"/>
                  </a:lnTo>
                  <a:close/>
                </a:path>
                <a:path w="1821180" h="2826385">
                  <a:moveTo>
                    <a:pt x="1430342" y="720460"/>
                  </a:moveTo>
                  <a:lnTo>
                    <a:pt x="1429580" y="719809"/>
                  </a:lnTo>
                  <a:lnTo>
                    <a:pt x="1428361" y="719251"/>
                  </a:lnTo>
                  <a:lnTo>
                    <a:pt x="1428037" y="717743"/>
                  </a:lnTo>
                  <a:lnTo>
                    <a:pt x="1429005" y="716774"/>
                  </a:lnTo>
                  <a:lnTo>
                    <a:pt x="1429751" y="715428"/>
                  </a:lnTo>
                  <a:lnTo>
                    <a:pt x="1430752" y="716564"/>
                  </a:lnTo>
                  <a:lnTo>
                    <a:pt x="1431893" y="717278"/>
                  </a:lnTo>
                  <a:lnTo>
                    <a:pt x="1431982" y="718828"/>
                  </a:lnTo>
                  <a:lnTo>
                    <a:pt x="1430922" y="719660"/>
                  </a:lnTo>
                  <a:lnTo>
                    <a:pt x="1430342" y="720460"/>
                  </a:lnTo>
                  <a:close/>
                </a:path>
                <a:path w="1821180" h="2826385">
                  <a:moveTo>
                    <a:pt x="1660954" y="2515920"/>
                  </a:moveTo>
                  <a:lnTo>
                    <a:pt x="1656973" y="2511128"/>
                  </a:lnTo>
                  <a:lnTo>
                    <a:pt x="1658675" y="2509687"/>
                  </a:lnTo>
                  <a:lnTo>
                    <a:pt x="1662755" y="2514401"/>
                  </a:lnTo>
                  <a:lnTo>
                    <a:pt x="1660954" y="2515920"/>
                  </a:lnTo>
                  <a:close/>
                </a:path>
                <a:path w="1821180" h="2826385">
                  <a:moveTo>
                    <a:pt x="1025812" y="1542510"/>
                  </a:moveTo>
                  <a:lnTo>
                    <a:pt x="1024282" y="1541880"/>
                  </a:lnTo>
                  <a:lnTo>
                    <a:pt x="1022963" y="1541108"/>
                  </a:lnTo>
                  <a:lnTo>
                    <a:pt x="1021743" y="1539859"/>
                  </a:lnTo>
                  <a:lnTo>
                    <a:pt x="1022987" y="1537543"/>
                  </a:lnTo>
                  <a:lnTo>
                    <a:pt x="1024611" y="1537919"/>
                  </a:lnTo>
                  <a:lnTo>
                    <a:pt x="1025899" y="1538666"/>
                  </a:lnTo>
                  <a:lnTo>
                    <a:pt x="1027663" y="1539469"/>
                  </a:lnTo>
                  <a:lnTo>
                    <a:pt x="1026704" y="1540877"/>
                  </a:lnTo>
                  <a:lnTo>
                    <a:pt x="1025812" y="1542510"/>
                  </a:lnTo>
                  <a:close/>
                </a:path>
                <a:path w="1821180" h="2826385">
                  <a:moveTo>
                    <a:pt x="884743" y="381923"/>
                  </a:moveTo>
                  <a:lnTo>
                    <a:pt x="883400" y="381317"/>
                  </a:lnTo>
                  <a:lnTo>
                    <a:pt x="881636" y="381027"/>
                  </a:lnTo>
                  <a:lnTo>
                    <a:pt x="880305" y="379255"/>
                  </a:lnTo>
                  <a:lnTo>
                    <a:pt x="881093" y="377510"/>
                  </a:lnTo>
                  <a:lnTo>
                    <a:pt x="881540" y="374427"/>
                  </a:lnTo>
                  <a:lnTo>
                    <a:pt x="883763" y="376661"/>
                  </a:lnTo>
                  <a:lnTo>
                    <a:pt x="885119" y="377497"/>
                  </a:lnTo>
                  <a:lnTo>
                    <a:pt x="885932" y="379512"/>
                  </a:lnTo>
                  <a:lnTo>
                    <a:pt x="885074" y="380827"/>
                  </a:lnTo>
                  <a:lnTo>
                    <a:pt x="884743" y="381923"/>
                  </a:lnTo>
                  <a:close/>
                </a:path>
                <a:path w="1821180" h="2826385">
                  <a:moveTo>
                    <a:pt x="668735" y="526996"/>
                  </a:moveTo>
                  <a:lnTo>
                    <a:pt x="668142" y="526183"/>
                  </a:lnTo>
                  <a:lnTo>
                    <a:pt x="667602" y="525666"/>
                  </a:lnTo>
                  <a:lnTo>
                    <a:pt x="666948" y="524177"/>
                  </a:lnTo>
                  <a:lnTo>
                    <a:pt x="667893" y="523045"/>
                  </a:lnTo>
                  <a:lnTo>
                    <a:pt x="669456" y="522916"/>
                  </a:lnTo>
                  <a:lnTo>
                    <a:pt x="670543" y="523343"/>
                  </a:lnTo>
                  <a:lnTo>
                    <a:pt x="672798" y="523790"/>
                  </a:lnTo>
                  <a:lnTo>
                    <a:pt x="668735" y="526996"/>
                  </a:lnTo>
                  <a:close/>
                </a:path>
                <a:path w="1821180" h="2826385">
                  <a:moveTo>
                    <a:pt x="1336736" y="2256252"/>
                  </a:moveTo>
                  <a:lnTo>
                    <a:pt x="1331645" y="2250849"/>
                  </a:lnTo>
                  <a:lnTo>
                    <a:pt x="1334288" y="2248306"/>
                  </a:lnTo>
                  <a:lnTo>
                    <a:pt x="1338812" y="2254505"/>
                  </a:lnTo>
                  <a:lnTo>
                    <a:pt x="1336736" y="2256252"/>
                  </a:lnTo>
                  <a:close/>
                </a:path>
                <a:path w="1821180" h="2826385">
                  <a:moveTo>
                    <a:pt x="1168707" y="1511718"/>
                  </a:moveTo>
                  <a:lnTo>
                    <a:pt x="1168121" y="1510904"/>
                  </a:lnTo>
                  <a:lnTo>
                    <a:pt x="1167373" y="1510183"/>
                  </a:lnTo>
                  <a:lnTo>
                    <a:pt x="1166944" y="1508884"/>
                  </a:lnTo>
                  <a:lnTo>
                    <a:pt x="1167832" y="1507794"/>
                  </a:lnTo>
                  <a:lnTo>
                    <a:pt x="1169460" y="1507527"/>
                  </a:lnTo>
                  <a:lnTo>
                    <a:pt x="1170614" y="1507824"/>
                  </a:lnTo>
                  <a:lnTo>
                    <a:pt x="1173243" y="1508065"/>
                  </a:lnTo>
                  <a:lnTo>
                    <a:pt x="1168707" y="1511718"/>
                  </a:lnTo>
                  <a:close/>
                </a:path>
                <a:path w="1821180" h="2826385">
                  <a:moveTo>
                    <a:pt x="1544771" y="695075"/>
                  </a:moveTo>
                  <a:lnTo>
                    <a:pt x="1543818" y="693994"/>
                  </a:lnTo>
                  <a:lnTo>
                    <a:pt x="1542529" y="693048"/>
                  </a:lnTo>
                  <a:lnTo>
                    <a:pt x="1541803" y="691136"/>
                  </a:lnTo>
                  <a:lnTo>
                    <a:pt x="1542994" y="689937"/>
                  </a:lnTo>
                  <a:lnTo>
                    <a:pt x="1544105" y="687982"/>
                  </a:lnTo>
                  <a:lnTo>
                    <a:pt x="1545271" y="689949"/>
                  </a:lnTo>
                  <a:lnTo>
                    <a:pt x="1546368" y="691114"/>
                  </a:lnTo>
                  <a:lnTo>
                    <a:pt x="1546709" y="693186"/>
                  </a:lnTo>
                  <a:lnTo>
                    <a:pt x="1545422" y="694177"/>
                  </a:lnTo>
                  <a:lnTo>
                    <a:pt x="1544771" y="695075"/>
                  </a:lnTo>
                  <a:close/>
                </a:path>
                <a:path w="1821180" h="2826385">
                  <a:moveTo>
                    <a:pt x="1800343" y="1376185"/>
                  </a:moveTo>
                  <a:lnTo>
                    <a:pt x="1799102" y="1375529"/>
                  </a:lnTo>
                  <a:lnTo>
                    <a:pt x="1797146" y="1375123"/>
                  </a:lnTo>
                  <a:lnTo>
                    <a:pt x="1796422" y="1373075"/>
                  </a:lnTo>
                  <a:lnTo>
                    <a:pt x="1797153" y="1370937"/>
                  </a:lnTo>
                  <a:lnTo>
                    <a:pt x="1798833" y="1369789"/>
                  </a:lnTo>
                  <a:lnTo>
                    <a:pt x="1800642" y="1370875"/>
                  </a:lnTo>
                  <a:lnTo>
                    <a:pt x="1802796" y="1371495"/>
                  </a:lnTo>
                  <a:lnTo>
                    <a:pt x="1800343" y="1376185"/>
                  </a:lnTo>
                  <a:close/>
                </a:path>
                <a:path w="1821180" h="2826385">
                  <a:moveTo>
                    <a:pt x="1000040" y="739543"/>
                  </a:moveTo>
                  <a:lnTo>
                    <a:pt x="998439" y="738916"/>
                  </a:lnTo>
                  <a:lnTo>
                    <a:pt x="998127" y="737518"/>
                  </a:lnTo>
                  <a:lnTo>
                    <a:pt x="998465" y="736462"/>
                  </a:lnTo>
                  <a:lnTo>
                    <a:pt x="998658" y="734746"/>
                  </a:lnTo>
                  <a:lnTo>
                    <a:pt x="1000035" y="735682"/>
                  </a:lnTo>
                  <a:lnTo>
                    <a:pt x="1001407" y="736149"/>
                  </a:lnTo>
                  <a:lnTo>
                    <a:pt x="1001615" y="737613"/>
                  </a:lnTo>
                  <a:lnTo>
                    <a:pt x="1000040" y="739543"/>
                  </a:lnTo>
                  <a:close/>
                </a:path>
                <a:path w="1821180" h="2826385">
                  <a:moveTo>
                    <a:pt x="647302" y="1865648"/>
                  </a:moveTo>
                  <a:lnTo>
                    <a:pt x="646613" y="1864863"/>
                  </a:lnTo>
                  <a:lnTo>
                    <a:pt x="645763" y="1864165"/>
                  </a:lnTo>
                  <a:lnTo>
                    <a:pt x="645203" y="1862949"/>
                  </a:lnTo>
                  <a:lnTo>
                    <a:pt x="646227" y="1861603"/>
                  </a:lnTo>
                  <a:lnTo>
                    <a:pt x="647508" y="1861796"/>
                  </a:lnTo>
                  <a:lnTo>
                    <a:pt x="648361" y="1862443"/>
                  </a:lnTo>
                  <a:lnTo>
                    <a:pt x="649756" y="1863151"/>
                  </a:lnTo>
                  <a:lnTo>
                    <a:pt x="647302" y="1865648"/>
                  </a:lnTo>
                  <a:close/>
                </a:path>
                <a:path w="1821180" h="2826385">
                  <a:moveTo>
                    <a:pt x="437161" y="1312251"/>
                  </a:moveTo>
                  <a:lnTo>
                    <a:pt x="435740" y="1312222"/>
                  </a:lnTo>
                  <a:lnTo>
                    <a:pt x="434487" y="1311156"/>
                  </a:lnTo>
                  <a:lnTo>
                    <a:pt x="434262" y="1309705"/>
                  </a:lnTo>
                  <a:lnTo>
                    <a:pt x="435236" y="1308377"/>
                  </a:lnTo>
                  <a:lnTo>
                    <a:pt x="436903" y="1307826"/>
                  </a:lnTo>
                  <a:lnTo>
                    <a:pt x="438094" y="1308365"/>
                  </a:lnTo>
                  <a:lnTo>
                    <a:pt x="439926" y="1308665"/>
                  </a:lnTo>
                  <a:lnTo>
                    <a:pt x="437830" y="1310947"/>
                  </a:lnTo>
                  <a:lnTo>
                    <a:pt x="437161" y="1312251"/>
                  </a:lnTo>
                  <a:close/>
                </a:path>
                <a:path w="1821180" h="2826385">
                  <a:moveTo>
                    <a:pt x="1265017" y="1131013"/>
                  </a:moveTo>
                  <a:lnTo>
                    <a:pt x="1264519" y="1130088"/>
                  </a:lnTo>
                  <a:lnTo>
                    <a:pt x="1263831" y="1129175"/>
                  </a:lnTo>
                  <a:lnTo>
                    <a:pt x="1263559" y="1127862"/>
                  </a:lnTo>
                  <a:lnTo>
                    <a:pt x="1264845" y="1126749"/>
                  </a:lnTo>
                  <a:lnTo>
                    <a:pt x="1266065" y="1127286"/>
                  </a:lnTo>
                  <a:lnTo>
                    <a:pt x="1266851" y="1128113"/>
                  </a:lnTo>
                  <a:lnTo>
                    <a:pt x="1268169" y="1129149"/>
                  </a:lnTo>
                  <a:lnTo>
                    <a:pt x="1265017" y="1131013"/>
                  </a:lnTo>
                  <a:close/>
                </a:path>
                <a:path w="1821180" h="2826385">
                  <a:moveTo>
                    <a:pt x="1721050" y="1031413"/>
                  </a:moveTo>
                  <a:lnTo>
                    <a:pt x="1719373" y="1031975"/>
                  </a:lnTo>
                  <a:lnTo>
                    <a:pt x="1718445" y="1030550"/>
                  </a:lnTo>
                  <a:lnTo>
                    <a:pt x="1717762" y="1029841"/>
                  </a:lnTo>
                  <a:lnTo>
                    <a:pt x="1718791" y="1028864"/>
                  </a:lnTo>
                  <a:lnTo>
                    <a:pt x="1719711" y="1027684"/>
                  </a:lnTo>
                  <a:lnTo>
                    <a:pt x="1721279" y="1026819"/>
                  </a:lnTo>
                  <a:lnTo>
                    <a:pt x="1722430" y="1028035"/>
                  </a:lnTo>
                  <a:lnTo>
                    <a:pt x="1723986" y="1029149"/>
                  </a:lnTo>
                  <a:lnTo>
                    <a:pt x="1722133" y="1030409"/>
                  </a:lnTo>
                  <a:lnTo>
                    <a:pt x="1721050" y="1031413"/>
                  </a:lnTo>
                  <a:close/>
                </a:path>
                <a:path w="1821180" h="2826385">
                  <a:moveTo>
                    <a:pt x="825840" y="2599319"/>
                  </a:moveTo>
                  <a:lnTo>
                    <a:pt x="824424" y="2598119"/>
                  </a:lnTo>
                  <a:lnTo>
                    <a:pt x="823179" y="2597414"/>
                  </a:lnTo>
                  <a:lnTo>
                    <a:pt x="822315" y="2595966"/>
                  </a:lnTo>
                  <a:lnTo>
                    <a:pt x="823640" y="2593955"/>
                  </a:lnTo>
                  <a:lnTo>
                    <a:pt x="825339" y="2594105"/>
                  </a:lnTo>
                  <a:lnTo>
                    <a:pt x="826650" y="2594815"/>
                  </a:lnTo>
                  <a:lnTo>
                    <a:pt x="827777" y="2595926"/>
                  </a:lnTo>
                  <a:lnTo>
                    <a:pt x="826700" y="2597519"/>
                  </a:lnTo>
                  <a:lnTo>
                    <a:pt x="825840" y="2599319"/>
                  </a:lnTo>
                  <a:close/>
                </a:path>
                <a:path w="1821180" h="2826385">
                  <a:moveTo>
                    <a:pt x="1597143" y="1073375"/>
                  </a:moveTo>
                  <a:lnTo>
                    <a:pt x="1596559" y="1072566"/>
                  </a:lnTo>
                  <a:lnTo>
                    <a:pt x="1595830" y="1071853"/>
                  </a:lnTo>
                  <a:lnTo>
                    <a:pt x="1595381" y="1070547"/>
                  </a:lnTo>
                  <a:lnTo>
                    <a:pt x="1596270" y="1069456"/>
                  </a:lnTo>
                  <a:lnTo>
                    <a:pt x="1597891" y="1069213"/>
                  </a:lnTo>
                  <a:lnTo>
                    <a:pt x="1599039" y="1069512"/>
                  </a:lnTo>
                  <a:lnTo>
                    <a:pt x="1601641" y="1069756"/>
                  </a:lnTo>
                  <a:lnTo>
                    <a:pt x="1597143" y="1073375"/>
                  </a:lnTo>
                  <a:close/>
                </a:path>
                <a:path w="1821180" h="2826385">
                  <a:moveTo>
                    <a:pt x="1276859" y="1728991"/>
                  </a:moveTo>
                  <a:lnTo>
                    <a:pt x="1275611" y="1727723"/>
                  </a:lnTo>
                  <a:lnTo>
                    <a:pt x="1274388" y="1727039"/>
                  </a:lnTo>
                  <a:lnTo>
                    <a:pt x="1274290" y="1725563"/>
                  </a:lnTo>
                  <a:lnTo>
                    <a:pt x="1275414" y="1724652"/>
                  </a:lnTo>
                  <a:lnTo>
                    <a:pt x="1276397" y="1723962"/>
                  </a:lnTo>
                  <a:lnTo>
                    <a:pt x="1277797" y="1724861"/>
                  </a:lnTo>
                  <a:lnTo>
                    <a:pt x="1277843" y="1726291"/>
                  </a:lnTo>
                  <a:lnTo>
                    <a:pt x="1277342" y="1727291"/>
                  </a:lnTo>
                  <a:lnTo>
                    <a:pt x="1276859" y="1728991"/>
                  </a:lnTo>
                  <a:close/>
                </a:path>
                <a:path w="1821180" h="2826385">
                  <a:moveTo>
                    <a:pt x="1560175" y="901921"/>
                  </a:moveTo>
                  <a:lnTo>
                    <a:pt x="1559487" y="901592"/>
                  </a:lnTo>
                  <a:lnTo>
                    <a:pt x="1558355" y="901395"/>
                  </a:lnTo>
                  <a:lnTo>
                    <a:pt x="1557955" y="899971"/>
                  </a:lnTo>
                  <a:lnTo>
                    <a:pt x="1558252" y="898880"/>
                  </a:lnTo>
                  <a:lnTo>
                    <a:pt x="1558361" y="897131"/>
                  </a:lnTo>
                  <a:lnTo>
                    <a:pt x="1559815" y="898003"/>
                  </a:lnTo>
                  <a:lnTo>
                    <a:pt x="1561284" y="898421"/>
                  </a:lnTo>
                  <a:lnTo>
                    <a:pt x="1561520" y="899924"/>
                  </a:lnTo>
                  <a:lnTo>
                    <a:pt x="1560626" y="900960"/>
                  </a:lnTo>
                  <a:lnTo>
                    <a:pt x="1560175" y="901921"/>
                  </a:lnTo>
                  <a:close/>
                </a:path>
                <a:path w="1821180" h="2826385">
                  <a:moveTo>
                    <a:pt x="416113" y="806851"/>
                  </a:moveTo>
                  <a:lnTo>
                    <a:pt x="412339" y="804229"/>
                  </a:lnTo>
                  <a:lnTo>
                    <a:pt x="414740" y="800897"/>
                  </a:lnTo>
                  <a:lnTo>
                    <a:pt x="415757" y="801898"/>
                  </a:lnTo>
                  <a:lnTo>
                    <a:pt x="417130" y="802743"/>
                  </a:lnTo>
                  <a:lnTo>
                    <a:pt x="417917" y="804589"/>
                  </a:lnTo>
                  <a:lnTo>
                    <a:pt x="416669" y="805866"/>
                  </a:lnTo>
                  <a:lnTo>
                    <a:pt x="416113" y="806851"/>
                  </a:lnTo>
                  <a:close/>
                </a:path>
                <a:path w="1821180" h="2826385">
                  <a:moveTo>
                    <a:pt x="536701" y="48981"/>
                  </a:moveTo>
                  <a:lnTo>
                    <a:pt x="535170" y="48251"/>
                  </a:lnTo>
                  <a:lnTo>
                    <a:pt x="534987" y="46856"/>
                  </a:lnTo>
                  <a:lnTo>
                    <a:pt x="535404" y="45765"/>
                  </a:lnTo>
                  <a:lnTo>
                    <a:pt x="535721" y="44133"/>
                  </a:lnTo>
                  <a:lnTo>
                    <a:pt x="537012" y="45185"/>
                  </a:lnTo>
                  <a:lnTo>
                    <a:pt x="538293" y="45734"/>
                  </a:lnTo>
                  <a:lnTo>
                    <a:pt x="538475" y="47186"/>
                  </a:lnTo>
                  <a:lnTo>
                    <a:pt x="537544" y="48178"/>
                  </a:lnTo>
                  <a:lnTo>
                    <a:pt x="536701" y="48981"/>
                  </a:lnTo>
                  <a:close/>
                </a:path>
                <a:path w="1821180" h="2826385">
                  <a:moveTo>
                    <a:pt x="974959" y="1926401"/>
                  </a:moveTo>
                  <a:lnTo>
                    <a:pt x="973612" y="1925754"/>
                  </a:lnTo>
                  <a:lnTo>
                    <a:pt x="973396" y="1925247"/>
                  </a:lnTo>
                  <a:lnTo>
                    <a:pt x="973282" y="1924298"/>
                  </a:lnTo>
                  <a:lnTo>
                    <a:pt x="973705" y="1923226"/>
                  </a:lnTo>
                  <a:lnTo>
                    <a:pt x="974014" y="1921632"/>
                  </a:lnTo>
                  <a:lnTo>
                    <a:pt x="975307" y="1922648"/>
                  </a:lnTo>
                  <a:lnTo>
                    <a:pt x="976598" y="1923186"/>
                  </a:lnTo>
                  <a:lnTo>
                    <a:pt x="976765" y="1924616"/>
                  </a:lnTo>
                  <a:lnTo>
                    <a:pt x="975832" y="1925601"/>
                  </a:lnTo>
                  <a:lnTo>
                    <a:pt x="974959" y="1926401"/>
                  </a:lnTo>
                  <a:close/>
                </a:path>
                <a:path w="1821180" h="2826385">
                  <a:moveTo>
                    <a:pt x="1505671" y="1063421"/>
                  </a:moveTo>
                  <a:lnTo>
                    <a:pt x="1503817" y="1062173"/>
                  </a:lnTo>
                  <a:lnTo>
                    <a:pt x="1503638" y="1060235"/>
                  </a:lnTo>
                  <a:lnTo>
                    <a:pt x="1504450" y="1058916"/>
                  </a:lnTo>
                  <a:lnTo>
                    <a:pt x="1504874" y="1057623"/>
                  </a:lnTo>
                  <a:lnTo>
                    <a:pt x="1509976" y="1059822"/>
                  </a:lnTo>
                  <a:lnTo>
                    <a:pt x="1508259" y="1061475"/>
                  </a:lnTo>
                  <a:lnTo>
                    <a:pt x="1507422" y="1062768"/>
                  </a:lnTo>
                  <a:lnTo>
                    <a:pt x="1505671" y="1063421"/>
                  </a:lnTo>
                  <a:close/>
                </a:path>
                <a:path w="1821180" h="2826385">
                  <a:moveTo>
                    <a:pt x="790080" y="1219734"/>
                  </a:moveTo>
                  <a:lnTo>
                    <a:pt x="789606" y="1218857"/>
                  </a:lnTo>
                  <a:lnTo>
                    <a:pt x="788940" y="1217986"/>
                  </a:lnTo>
                  <a:lnTo>
                    <a:pt x="788676" y="1216734"/>
                  </a:lnTo>
                  <a:lnTo>
                    <a:pt x="789917" y="1215673"/>
                  </a:lnTo>
                  <a:lnTo>
                    <a:pt x="791122" y="1216151"/>
                  </a:lnTo>
                  <a:lnTo>
                    <a:pt x="791879" y="1216953"/>
                  </a:lnTo>
                  <a:lnTo>
                    <a:pt x="793176" y="1217953"/>
                  </a:lnTo>
                  <a:lnTo>
                    <a:pt x="790080" y="1219734"/>
                  </a:lnTo>
                  <a:close/>
                </a:path>
                <a:path w="1821180" h="2826385">
                  <a:moveTo>
                    <a:pt x="861200" y="1219415"/>
                  </a:moveTo>
                  <a:lnTo>
                    <a:pt x="858669" y="1219645"/>
                  </a:lnTo>
                  <a:lnTo>
                    <a:pt x="857458" y="1218264"/>
                  </a:lnTo>
                  <a:lnTo>
                    <a:pt x="856298" y="1217536"/>
                  </a:lnTo>
                  <a:lnTo>
                    <a:pt x="857153" y="1216314"/>
                  </a:lnTo>
                  <a:lnTo>
                    <a:pt x="857870" y="1214944"/>
                  </a:lnTo>
                  <a:lnTo>
                    <a:pt x="859228" y="1213755"/>
                  </a:lnTo>
                  <a:lnTo>
                    <a:pt x="860700" y="1214892"/>
                  </a:lnTo>
                  <a:lnTo>
                    <a:pt x="864561" y="1217026"/>
                  </a:lnTo>
                  <a:lnTo>
                    <a:pt x="862552" y="1218150"/>
                  </a:lnTo>
                  <a:lnTo>
                    <a:pt x="861200" y="1219415"/>
                  </a:lnTo>
                  <a:close/>
                </a:path>
                <a:path w="1821180" h="2826385">
                  <a:moveTo>
                    <a:pt x="1626672" y="2415905"/>
                  </a:moveTo>
                  <a:lnTo>
                    <a:pt x="1619919" y="2417380"/>
                  </a:lnTo>
                  <a:lnTo>
                    <a:pt x="1619525" y="2415085"/>
                  </a:lnTo>
                  <a:lnTo>
                    <a:pt x="1626361" y="2413936"/>
                  </a:lnTo>
                  <a:lnTo>
                    <a:pt x="1626672" y="2415905"/>
                  </a:lnTo>
                  <a:close/>
                </a:path>
                <a:path w="1821180" h="2826385">
                  <a:moveTo>
                    <a:pt x="1532812" y="1060973"/>
                  </a:moveTo>
                  <a:lnTo>
                    <a:pt x="1531544" y="1059806"/>
                  </a:lnTo>
                  <a:lnTo>
                    <a:pt x="1530304" y="1059192"/>
                  </a:lnTo>
                  <a:lnTo>
                    <a:pt x="1530153" y="1057728"/>
                  </a:lnTo>
                  <a:lnTo>
                    <a:pt x="1531176" y="1056774"/>
                  </a:lnTo>
                  <a:lnTo>
                    <a:pt x="1532086" y="1056019"/>
                  </a:lnTo>
                  <a:lnTo>
                    <a:pt x="1533555" y="1056835"/>
                  </a:lnTo>
                  <a:lnTo>
                    <a:pt x="1533660" y="1058251"/>
                  </a:lnTo>
                  <a:lnTo>
                    <a:pt x="1533209" y="1059269"/>
                  </a:lnTo>
                  <a:lnTo>
                    <a:pt x="1532812" y="1060973"/>
                  </a:lnTo>
                  <a:close/>
                </a:path>
                <a:path w="1821180" h="2826385">
                  <a:moveTo>
                    <a:pt x="1184085" y="2183229"/>
                  </a:moveTo>
                  <a:lnTo>
                    <a:pt x="1182001" y="2183197"/>
                  </a:lnTo>
                  <a:lnTo>
                    <a:pt x="1181035" y="2181508"/>
                  </a:lnTo>
                  <a:lnTo>
                    <a:pt x="1180060" y="2180563"/>
                  </a:lnTo>
                  <a:lnTo>
                    <a:pt x="1181280" y="2179759"/>
                  </a:lnTo>
                  <a:lnTo>
                    <a:pt x="1182406" y="2178676"/>
                  </a:lnTo>
                  <a:lnTo>
                    <a:pt x="1184350" y="2178102"/>
                  </a:lnTo>
                  <a:lnTo>
                    <a:pt x="1185354" y="2179308"/>
                  </a:lnTo>
                  <a:lnTo>
                    <a:pt x="1186935" y="2180412"/>
                  </a:lnTo>
                  <a:lnTo>
                    <a:pt x="1185200" y="2181722"/>
                  </a:lnTo>
                  <a:lnTo>
                    <a:pt x="1184085" y="2183229"/>
                  </a:lnTo>
                  <a:close/>
                </a:path>
                <a:path w="1821180" h="2826385">
                  <a:moveTo>
                    <a:pt x="1036546" y="1030921"/>
                  </a:moveTo>
                  <a:lnTo>
                    <a:pt x="1034561" y="1031302"/>
                  </a:lnTo>
                  <a:lnTo>
                    <a:pt x="1032504" y="1030042"/>
                  </a:lnTo>
                  <a:lnTo>
                    <a:pt x="1031949" y="1028012"/>
                  </a:lnTo>
                  <a:lnTo>
                    <a:pt x="1032917" y="1025880"/>
                  </a:lnTo>
                  <a:lnTo>
                    <a:pt x="1034770" y="1025034"/>
                  </a:lnTo>
                  <a:lnTo>
                    <a:pt x="1036398" y="1026270"/>
                  </a:lnTo>
                  <a:lnTo>
                    <a:pt x="1038494" y="1027103"/>
                  </a:lnTo>
                  <a:lnTo>
                    <a:pt x="1037185" y="1029022"/>
                  </a:lnTo>
                  <a:lnTo>
                    <a:pt x="1036546" y="1030921"/>
                  </a:lnTo>
                  <a:close/>
                </a:path>
                <a:path w="1821180" h="2826385">
                  <a:moveTo>
                    <a:pt x="1136343" y="2436640"/>
                  </a:moveTo>
                  <a:lnTo>
                    <a:pt x="1134915" y="2436749"/>
                  </a:lnTo>
                  <a:lnTo>
                    <a:pt x="1134025" y="2435645"/>
                  </a:lnTo>
                  <a:lnTo>
                    <a:pt x="1133361" y="2434673"/>
                  </a:lnTo>
                  <a:lnTo>
                    <a:pt x="1134226" y="2433320"/>
                  </a:lnTo>
                  <a:lnTo>
                    <a:pt x="1135613" y="2433276"/>
                  </a:lnTo>
                  <a:lnTo>
                    <a:pt x="1136575" y="2433770"/>
                  </a:lnTo>
                  <a:lnTo>
                    <a:pt x="1138229" y="2434249"/>
                  </a:lnTo>
                  <a:lnTo>
                    <a:pt x="1137007" y="2435459"/>
                  </a:lnTo>
                  <a:lnTo>
                    <a:pt x="1136343" y="2436640"/>
                  </a:lnTo>
                  <a:close/>
                </a:path>
                <a:path w="1821180" h="2826385">
                  <a:moveTo>
                    <a:pt x="821359" y="2504241"/>
                  </a:moveTo>
                  <a:lnTo>
                    <a:pt x="819443" y="2504398"/>
                  </a:lnTo>
                  <a:lnTo>
                    <a:pt x="818077" y="2503651"/>
                  </a:lnTo>
                  <a:lnTo>
                    <a:pt x="816729" y="2503253"/>
                  </a:lnTo>
                  <a:lnTo>
                    <a:pt x="817133" y="2502281"/>
                  </a:lnTo>
                  <a:lnTo>
                    <a:pt x="817352" y="2500677"/>
                  </a:lnTo>
                  <a:lnTo>
                    <a:pt x="819234" y="2500090"/>
                  </a:lnTo>
                  <a:lnTo>
                    <a:pt x="820711" y="2500512"/>
                  </a:lnTo>
                  <a:lnTo>
                    <a:pt x="822900" y="2500656"/>
                  </a:lnTo>
                  <a:lnTo>
                    <a:pt x="821836" y="2502543"/>
                  </a:lnTo>
                  <a:lnTo>
                    <a:pt x="821359" y="2504241"/>
                  </a:lnTo>
                  <a:close/>
                </a:path>
                <a:path w="1821180" h="2826385">
                  <a:moveTo>
                    <a:pt x="1653590" y="1601653"/>
                  </a:moveTo>
                  <a:lnTo>
                    <a:pt x="1652257" y="1600467"/>
                  </a:lnTo>
                  <a:lnTo>
                    <a:pt x="1650938" y="1599831"/>
                  </a:lnTo>
                  <a:lnTo>
                    <a:pt x="1650788" y="1598310"/>
                  </a:lnTo>
                  <a:lnTo>
                    <a:pt x="1651865" y="1597308"/>
                  </a:lnTo>
                  <a:lnTo>
                    <a:pt x="1652853" y="1596531"/>
                  </a:lnTo>
                  <a:lnTo>
                    <a:pt x="1654383" y="1597376"/>
                  </a:lnTo>
                  <a:lnTo>
                    <a:pt x="1654500" y="1598845"/>
                  </a:lnTo>
                  <a:lnTo>
                    <a:pt x="1654020" y="1599902"/>
                  </a:lnTo>
                  <a:lnTo>
                    <a:pt x="1653590" y="1601653"/>
                  </a:lnTo>
                  <a:close/>
                </a:path>
                <a:path w="1821180" h="2826385">
                  <a:moveTo>
                    <a:pt x="1007014" y="498188"/>
                  </a:moveTo>
                  <a:lnTo>
                    <a:pt x="1006313" y="497450"/>
                  </a:lnTo>
                  <a:lnTo>
                    <a:pt x="1005156" y="496770"/>
                  </a:lnTo>
                  <a:lnTo>
                    <a:pt x="1004977" y="495267"/>
                  </a:lnTo>
                  <a:lnTo>
                    <a:pt x="1006090" y="494423"/>
                  </a:lnTo>
                  <a:lnTo>
                    <a:pt x="1007009" y="493201"/>
                  </a:lnTo>
                  <a:lnTo>
                    <a:pt x="1007902" y="494432"/>
                  </a:lnTo>
                  <a:lnTo>
                    <a:pt x="1008974" y="495271"/>
                  </a:lnTo>
                  <a:lnTo>
                    <a:pt x="1008897" y="496795"/>
                  </a:lnTo>
                  <a:lnTo>
                    <a:pt x="1007698" y="497477"/>
                  </a:lnTo>
                  <a:lnTo>
                    <a:pt x="1007014" y="498188"/>
                  </a:lnTo>
                  <a:close/>
                </a:path>
                <a:path w="1821180" h="2826385">
                  <a:moveTo>
                    <a:pt x="377722" y="635597"/>
                  </a:moveTo>
                  <a:lnTo>
                    <a:pt x="377222" y="634666"/>
                  </a:lnTo>
                  <a:lnTo>
                    <a:pt x="376522" y="633771"/>
                  </a:lnTo>
                  <a:lnTo>
                    <a:pt x="376234" y="632421"/>
                  </a:lnTo>
                  <a:lnTo>
                    <a:pt x="377537" y="631295"/>
                  </a:lnTo>
                  <a:lnTo>
                    <a:pt x="378798" y="631809"/>
                  </a:lnTo>
                  <a:lnTo>
                    <a:pt x="379608" y="632657"/>
                  </a:lnTo>
                  <a:lnTo>
                    <a:pt x="380962" y="633701"/>
                  </a:lnTo>
                  <a:lnTo>
                    <a:pt x="377722" y="635597"/>
                  </a:lnTo>
                  <a:close/>
                </a:path>
                <a:path w="1821180" h="2826385">
                  <a:moveTo>
                    <a:pt x="350008" y="641986"/>
                  </a:moveTo>
                  <a:lnTo>
                    <a:pt x="349192" y="641383"/>
                  </a:lnTo>
                  <a:lnTo>
                    <a:pt x="347920" y="640916"/>
                  </a:lnTo>
                  <a:lnTo>
                    <a:pt x="347471" y="639396"/>
                  </a:lnTo>
                  <a:lnTo>
                    <a:pt x="348326" y="638332"/>
                  </a:lnTo>
                  <a:lnTo>
                    <a:pt x="348912" y="636937"/>
                  </a:lnTo>
                  <a:lnTo>
                    <a:pt x="350016" y="637964"/>
                  </a:lnTo>
                  <a:lnTo>
                    <a:pt x="351242" y="638576"/>
                  </a:lnTo>
                  <a:lnTo>
                    <a:pt x="351473" y="640146"/>
                  </a:lnTo>
                  <a:lnTo>
                    <a:pt x="350501" y="641103"/>
                  </a:lnTo>
                  <a:lnTo>
                    <a:pt x="350008" y="641986"/>
                  </a:lnTo>
                  <a:close/>
                </a:path>
                <a:path w="1821180" h="2826385">
                  <a:moveTo>
                    <a:pt x="1248746" y="1192275"/>
                  </a:moveTo>
                  <a:lnTo>
                    <a:pt x="1247291" y="1191581"/>
                  </a:lnTo>
                  <a:lnTo>
                    <a:pt x="1247075" y="1191039"/>
                  </a:lnTo>
                  <a:lnTo>
                    <a:pt x="1246931" y="1190029"/>
                  </a:lnTo>
                  <a:lnTo>
                    <a:pt x="1247377" y="1188892"/>
                  </a:lnTo>
                  <a:lnTo>
                    <a:pt x="1247706" y="1187184"/>
                  </a:lnTo>
                  <a:lnTo>
                    <a:pt x="1249077" y="1188278"/>
                  </a:lnTo>
                  <a:lnTo>
                    <a:pt x="1250445" y="1188853"/>
                  </a:lnTo>
                  <a:lnTo>
                    <a:pt x="1250619" y="1190380"/>
                  </a:lnTo>
                  <a:lnTo>
                    <a:pt x="1249640" y="1191417"/>
                  </a:lnTo>
                  <a:lnTo>
                    <a:pt x="1248746" y="1192275"/>
                  </a:lnTo>
                  <a:close/>
                </a:path>
                <a:path w="1821180" h="2826385">
                  <a:moveTo>
                    <a:pt x="1537448" y="1130018"/>
                  </a:moveTo>
                  <a:lnTo>
                    <a:pt x="1536079" y="1130192"/>
                  </a:lnTo>
                  <a:lnTo>
                    <a:pt x="1535069" y="1129780"/>
                  </a:lnTo>
                  <a:lnTo>
                    <a:pt x="1533418" y="1129449"/>
                  </a:lnTo>
                  <a:lnTo>
                    <a:pt x="1534435" y="1128163"/>
                  </a:lnTo>
                  <a:lnTo>
                    <a:pt x="1534967" y="1126873"/>
                  </a:lnTo>
                  <a:lnTo>
                    <a:pt x="1536389" y="1126709"/>
                  </a:lnTo>
                  <a:lnTo>
                    <a:pt x="1537372" y="1127637"/>
                  </a:lnTo>
                  <a:lnTo>
                    <a:pt x="1538172" y="1128510"/>
                  </a:lnTo>
                  <a:lnTo>
                    <a:pt x="1537448" y="1130018"/>
                  </a:lnTo>
                  <a:close/>
                </a:path>
                <a:path w="1821180" h="2826385">
                  <a:moveTo>
                    <a:pt x="1097755" y="1197695"/>
                  </a:moveTo>
                  <a:lnTo>
                    <a:pt x="1096120" y="1197009"/>
                  </a:lnTo>
                  <a:lnTo>
                    <a:pt x="1095628" y="1195648"/>
                  </a:lnTo>
                  <a:lnTo>
                    <a:pt x="1096200" y="1194137"/>
                  </a:lnTo>
                  <a:lnTo>
                    <a:pt x="1097436" y="1193377"/>
                  </a:lnTo>
                  <a:lnTo>
                    <a:pt x="1098678" y="1194133"/>
                  </a:lnTo>
                  <a:lnTo>
                    <a:pt x="1100087" y="1194544"/>
                  </a:lnTo>
                  <a:lnTo>
                    <a:pt x="1099402" y="1195825"/>
                  </a:lnTo>
                  <a:lnTo>
                    <a:pt x="1099118" y="1197167"/>
                  </a:lnTo>
                  <a:lnTo>
                    <a:pt x="1097755" y="1197695"/>
                  </a:lnTo>
                  <a:close/>
                </a:path>
                <a:path w="1821180" h="2826385">
                  <a:moveTo>
                    <a:pt x="1531813" y="1106866"/>
                  </a:moveTo>
                  <a:lnTo>
                    <a:pt x="1528332" y="1101937"/>
                  </a:lnTo>
                  <a:lnTo>
                    <a:pt x="1529154" y="1101412"/>
                  </a:lnTo>
                  <a:lnTo>
                    <a:pt x="1529922" y="1100700"/>
                  </a:lnTo>
                  <a:lnTo>
                    <a:pt x="1531177" y="1100368"/>
                  </a:lnTo>
                  <a:lnTo>
                    <a:pt x="1532171" y="1101285"/>
                  </a:lnTo>
                  <a:lnTo>
                    <a:pt x="1532401" y="1102891"/>
                  </a:lnTo>
                  <a:lnTo>
                    <a:pt x="1532109" y="1104016"/>
                  </a:lnTo>
                  <a:lnTo>
                    <a:pt x="1531813" y="1106866"/>
                  </a:lnTo>
                  <a:close/>
                </a:path>
                <a:path w="1821180" h="2826385">
                  <a:moveTo>
                    <a:pt x="1420145" y="2386044"/>
                  </a:moveTo>
                  <a:lnTo>
                    <a:pt x="1419456" y="2385281"/>
                  </a:lnTo>
                  <a:lnTo>
                    <a:pt x="1418608" y="2384589"/>
                  </a:lnTo>
                  <a:lnTo>
                    <a:pt x="1418041" y="2383411"/>
                  </a:lnTo>
                  <a:lnTo>
                    <a:pt x="1419061" y="2382074"/>
                  </a:lnTo>
                  <a:lnTo>
                    <a:pt x="1420351" y="2382235"/>
                  </a:lnTo>
                  <a:lnTo>
                    <a:pt x="1421202" y="2382876"/>
                  </a:lnTo>
                  <a:lnTo>
                    <a:pt x="1422607" y="2383573"/>
                  </a:lnTo>
                  <a:lnTo>
                    <a:pt x="1420145" y="2386044"/>
                  </a:lnTo>
                  <a:close/>
                </a:path>
                <a:path w="1821180" h="2826385">
                  <a:moveTo>
                    <a:pt x="814657" y="573520"/>
                  </a:moveTo>
                  <a:lnTo>
                    <a:pt x="812459" y="573408"/>
                  </a:lnTo>
                  <a:lnTo>
                    <a:pt x="811357" y="572131"/>
                  </a:lnTo>
                  <a:lnTo>
                    <a:pt x="810226" y="571385"/>
                  </a:lnTo>
                  <a:lnTo>
                    <a:pt x="811113" y="570409"/>
                  </a:lnTo>
                  <a:lnTo>
                    <a:pt x="811900" y="568764"/>
                  </a:lnTo>
                  <a:lnTo>
                    <a:pt x="814068" y="568473"/>
                  </a:lnTo>
                  <a:lnTo>
                    <a:pt x="815419" y="569632"/>
                  </a:lnTo>
                  <a:lnTo>
                    <a:pt x="817931" y="570792"/>
                  </a:lnTo>
                  <a:lnTo>
                    <a:pt x="815754" y="572219"/>
                  </a:lnTo>
                  <a:lnTo>
                    <a:pt x="814657" y="573520"/>
                  </a:lnTo>
                  <a:close/>
                </a:path>
                <a:path w="1821180" h="2826385">
                  <a:moveTo>
                    <a:pt x="1762389" y="2043034"/>
                  </a:moveTo>
                  <a:lnTo>
                    <a:pt x="1761686" y="2042133"/>
                  </a:lnTo>
                  <a:lnTo>
                    <a:pt x="1760493" y="2041274"/>
                  </a:lnTo>
                  <a:lnTo>
                    <a:pt x="1760304" y="2039133"/>
                  </a:lnTo>
                  <a:lnTo>
                    <a:pt x="1761120" y="2037862"/>
                  </a:lnTo>
                  <a:lnTo>
                    <a:pt x="1762130" y="2034860"/>
                  </a:lnTo>
                  <a:lnTo>
                    <a:pt x="1763878" y="2037572"/>
                  </a:lnTo>
                  <a:lnTo>
                    <a:pt x="1765317" y="2038834"/>
                  </a:lnTo>
                  <a:lnTo>
                    <a:pt x="1764891" y="2040991"/>
                  </a:lnTo>
                  <a:lnTo>
                    <a:pt x="1763366" y="2041955"/>
                  </a:lnTo>
                  <a:lnTo>
                    <a:pt x="1762389" y="2043034"/>
                  </a:lnTo>
                  <a:close/>
                </a:path>
                <a:path w="1821180" h="2826385">
                  <a:moveTo>
                    <a:pt x="1356647" y="1139926"/>
                  </a:moveTo>
                  <a:lnTo>
                    <a:pt x="1355701" y="1139377"/>
                  </a:lnTo>
                  <a:lnTo>
                    <a:pt x="1354694" y="1138935"/>
                  </a:lnTo>
                  <a:lnTo>
                    <a:pt x="1353781" y="1138081"/>
                  </a:lnTo>
                  <a:lnTo>
                    <a:pt x="1354646" y="1136315"/>
                  </a:lnTo>
                  <a:lnTo>
                    <a:pt x="1355947" y="1136487"/>
                  </a:lnTo>
                  <a:lnTo>
                    <a:pt x="1356930" y="1137038"/>
                  </a:lnTo>
                  <a:lnTo>
                    <a:pt x="1357933" y="1137431"/>
                  </a:lnTo>
                  <a:lnTo>
                    <a:pt x="1356647" y="1139926"/>
                  </a:lnTo>
                  <a:close/>
                </a:path>
                <a:path w="1821180" h="2826385">
                  <a:moveTo>
                    <a:pt x="1398540" y="2482847"/>
                  </a:moveTo>
                  <a:lnTo>
                    <a:pt x="1396211" y="2481308"/>
                  </a:lnTo>
                  <a:lnTo>
                    <a:pt x="1400287" y="2476459"/>
                  </a:lnTo>
                  <a:lnTo>
                    <a:pt x="1400828" y="2476933"/>
                  </a:lnTo>
                  <a:lnTo>
                    <a:pt x="1401901" y="2477715"/>
                  </a:lnTo>
                  <a:lnTo>
                    <a:pt x="1400746" y="2479671"/>
                  </a:lnTo>
                  <a:lnTo>
                    <a:pt x="1399667" y="2481194"/>
                  </a:lnTo>
                  <a:lnTo>
                    <a:pt x="1398540" y="2482847"/>
                  </a:lnTo>
                  <a:close/>
                </a:path>
                <a:path w="1821180" h="2826385">
                  <a:moveTo>
                    <a:pt x="440774" y="1344343"/>
                  </a:moveTo>
                  <a:lnTo>
                    <a:pt x="439175" y="1343544"/>
                  </a:lnTo>
                  <a:lnTo>
                    <a:pt x="438111" y="1343301"/>
                  </a:lnTo>
                  <a:lnTo>
                    <a:pt x="439554" y="1338853"/>
                  </a:lnTo>
                  <a:lnTo>
                    <a:pt x="443217" y="1340140"/>
                  </a:lnTo>
                  <a:lnTo>
                    <a:pt x="442581" y="1341438"/>
                  </a:lnTo>
                  <a:lnTo>
                    <a:pt x="442174" y="1342975"/>
                  </a:lnTo>
                  <a:lnTo>
                    <a:pt x="440774" y="1344343"/>
                  </a:lnTo>
                  <a:close/>
                </a:path>
                <a:path w="1821180" h="2826385">
                  <a:moveTo>
                    <a:pt x="892355" y="693429"/>
                  </a:moveTo>
                  <a:lnTo>
                    <a:pt x="889015" y="691220"/>
                  </a:lnTo>
                  <a:lnTo>
                    <a:pt x="891604" y="687599"/>
                  </a:lnTo>
                  <a:lnTo>
                    <a:pt x="893004" y="688598"/>
                  </a:lnTo>
                  <a:lnTo>
                    <a:pt x="894618" y="689476"/>
                  </a:lnTo>
                  <a:lnTo>
                    <a:pt x="894040" y="691053"/>
                  </a:lnTo>
                  <a:lnTo>
                    <a:pt x="893119" y="692212"/>
                  </a:lnTo>
                  <a:lnTo>
                    <a:pt x="892355" y="693429"/>
                  </a:lnTo>
                  <a:close/>
                </a:path>
                <a:path w="1821180" h="2826385">
                  <a:moveTo>
                    <a:pt x="1427535" y="573344"/>
                  </a:moveTo>
                  <a:lnTo>
                    <a:pt x="1427060" y="572461"/>
                  </a:lnTo>
                  <a:lnTo>
                    <a:pt x="1426389" y="571599"/>
                  </a:lnTo>
                  <a:lnTo>
                    <a:pt x="1426126" y="570347"/>
                  </a:lnTo>
                  <a:lnTo>
                    <a:pt x="1427365" y="569280"/>
                  </a:lnTo>
                  <a:lnTo>
                    <a:pt x="1428566" y="569766"/>
                  </a:lnTo>
                  <a:lnTo>
                    <a:pt x="1429335" y="570564"/>
                  </a:lnTo>
                  <a:lnTo>
                    <a:pt x="1430623" y="571560"/>
                  </a:lnTo>
                  <a:lnTo>
                    <a:pt x="1427535" y="573344"/>
                  </a:lnTo>
                  <a:close/>
                </a:path>
                <a:path w="1821180" h="2826385">
                  <a:moveTo>
                    <a:pt x="1433159" y="2443100"/>
                  </a:moveTo>
                  <a:lnTo>
                    <a:pt x="1432330" y="2441889"/>
                  </a:lnTo>
                  <a:lnTo>
                    <a:pt x="1431218" y="2440772"/>
                  </a:lnTo>
                  <a:lnTo>
                    <a:pt x="1430606" y="2438848"/>
                  </a:lnTo>
                  <a:lnTo>
                    <a:pt x="1431867" y="2437822"/>
                  </a:lnTo>
                  <a:lnTo>
                    <a:pt x="1432994" y="2436289"/>
                  </a:lnTo>
                  <a:lnTo>
                    <a:pt x="1434337" y="2437978"/>
                  </a:lnTo>
                  <a:lnTo>
                    <a:pt x="1435891" y="2439085"/>
                  </a:lnTo>
                  <a:lnTo>
                    <a:pt x="1435900" y="2441163"/>
                  </a:lnTo>
                  <a:lnTo>
                    <a:pt x="1434142" y="2442133"/>
                  </a:lnTo>
                  <a:lnTo>
                    <a:pt x="1433159" y="2443100"/>
                  </a:lnTo>
                  <a:close/>
                </a:path>
                <a:path w="1821180" h="2826385">
                  <a:moveTo>
                    <a:pt x="147903" y="880383"/>
                  </a:moveTo>
                  <a:lnTo>
                    <a:pt x="145986" y="880990"/>
                  </a:lnTo>
                  <a:lnTo>
                    <a:pt x="143787" y="879852"/>
                  </a:lnTo>
                  <a:lnTo>
                    <a:pt x="143070" y="877823"/>
                  </a:lnTo>
                  <a:lnTo>
                    <a:pt x="143830" y="875688"/>
                  </a:lnTo>
                  <a:lnTo>
                    <a:pt x="145517" y="874560"/>
                  </a:lnTo>
                  <a:lnTo>
                    <a:pt x="147316" y="875656"/>
                  </a:lnTo>
                  <a:lnTo>
                    <a:pt x="149483" y="876293"/>
                  </a:lnTo>
                  <a:lnTo>
                    <a:pt x="148344" y="878407"/>
                  </a:lnTo>
                  <a:lnTo>
                    <a:pt x="147903" y="880383"/>
                  </a:lnTo>
                  <a:close/>
                </a:path>
                <a:path w="1821180" h="2826385">
                  <a:moveTo>
                    <a:pt x="806844" y="1156484"/>
                  </a:moveTo>
                  <a:lnTo>
                    <a:pt x="805204" y="1155929"/>
                  </a:lnTo>
                  <a:lnTo>
                    <a:pt x="804810" y="1154539"/>
                  </a:lnTo>
                  <a:lnTo>
                    <a:pt x="805105" y="1153463"/>
                  </a:lnTo>
                  <a:lnTo>
                    <a:pt x="805226" y="1151745"/>
                  </a:lnTo>
                  <a:lnTo>
                    <a:pt x="806671" y="1152591"/>
                  </a:lnTo>
                  <a:lnTo>
                    <a:pt x="808128" y="1152999"/>
                  </a:lnTo>
                  <a:lnTo>
                    <a:pt x="808347" y="1154474"/>
                  </a:lnTo>
                  <a:lnTo>
                    <a:pt x="807528" y="1155539"/>
                  </a:lnTo>
                  <a:lnTo>
                    <a:pt x="806844" y="1156484"/>
                  </a:lnTo>
                  <a:close/>
                </a:path>
                <a:path w="1821180" h="2826385">
                  <a:moveTo>
                    <a:pt x="1578250" y="987560"/>
                  </a:moveTo>
                  <a:lnTo>
                    <a:pt x="1577699" y="986704"/>
                  </a:lnTo>
                  <a:lnTo>
                    <a:pt x="1576961" y="985902"/>
                  </a:lnTo>
                  <a:lnTo>
                    <a:pt x="1576602" y="984613"/>
                  </a:lnTo>
                  <a:lnTo>
                    <a:pt x="1577783" y="983424"/>
                  </a:lnTo>
                  <a:lnTo>
                    <a:pt x="1578995" y="983842"/>
                  </a:lnTo>
                  <a:lnTo>
                    <a:pt x="1579787" y="984575"/>
                  </a:lnTo>
                  <a:lnTo>
                    <a:pt x="1581132" y="985501"/>
                  </a:lnTo>
                  <a:lnTo>
                    <a:pt x="1578250" y="987560"/>
                  </a:lnTo>
                  <a:close/>
                </a:path>
                <a:path w="1821180" h="2826385">
                  <a:moveTo>
                    <a:pt x="1088509" y="1754173"/>
                  </a:moveTo>
                  <a:lnTo>
                    <a:pt x="1084669" y="1751525"/>
                  </a:lnTo>
                  <a:lnTo>
                    <a:pt x="1085740" y="1750112"/>
                  </a:lnTo>
                  <a:lnTo>
                    <a:pt x="1086624" y="1748496"/>
                  </a:lnTo>
                  <a:lnTo>
                    <a:pt x="1088331" y="1749042"/>
                  </a:lnTo>
                  <a:lnTo>
                    <a:pt x="1089539" y="1750002"/>
                  </a:lnTo>
                  <a:lnTo>
                    <a:pt x="1090815" y="1750775"/>
                  </a:lnTo>
                  <a:lnTo>
                    <a:pt x="1088509" y="1754173"/>
                  </a:lnTo>
                  <a:close/>
                </a:path>
                <a:path w="1821180" h="2826385">
                  <a:moveTo>
                    <a:pt x="1117442" y="1899478"/>
                  </a:moveTo>
                  <a:lnTo>
                    <a:pt x="1116612" y="1898837"/>
                  </a:lnTo>
                  <a:lnTo>
                    <a:pt x="1115198" y="1898293"/>
                  </a:lnTo>
                  <a:lnTo>
                    <a:pt x="1114863" y="1896261"/>
                  </a:lnTo>
                  <a:lnTo>
                    <a:pt x="1115466" y="1894853"/>
                  </a:lnTo>
                  <a:lnTo>
                    <a:pt x="1115857" y="1892817"/>
                  </a:lnTo>
                  <a:lnTo>
                    <a:pt x="1117642" y="1893719"/>
                  </a:lnTo>
                  <a:lnTo>
                    <a:pt x="1119447" y="1894436"/>
                  </a:lnTo>
                  <a:lnTo>
                    <a:pt x="1118933" y="1896310"/>
                  </a:lnTo>
                  <a:lnTo>
                    <a:pt x="1118133" y="1897882"/>
                  </a:lnTo>
                  <a:lnTo>
                    <a:pt x="1117442" y="1899478"/>
                  </a:lnTo>
                  <a:close/>
                </a:path>
                <a:path w="1821180" h="2826385">
                  <a:moveTo>
                    <a:pt x="1765248" y="963308"/>
                  </a:moveTo>
                  <a:lnTo>
                    <a:pt x="1763552" y="961945"/>
                  </a:lnTo>
                  <a:lnTo>
                    <a:pt x="1762286" y="961298"/>
                  </a:lnTo>
                  <a:lnTo>
                    <a:pt x="1761451" y="959832"/>
                  </a:lnTo>
                  <a:lnTo>
                    <a:pt x="1762571" y="957924"/>
                  </a:lnTo>
                  <a:lnTo>
                    <a:pt x="1764598" y="957620"/>
                  </a:lnTo>
                  <a:lnTo>
                    <a:pt x="1766066" y="958195"/>
                  </a:lnTo>
                  <a:lnTo>
                    <a:pt x="1767488" y="958444"/>
                  </a:lnTo>
                  <a:lnTo>
                    <a:pt x="1765248" y="963308"/>
                  </a:lnTo>
                  <a:close/>
                </a:path>
                <a:path w="1821180" h="2826385">
                  <a:moveTo>
                    <a:pt x="1270845" y="469317"/>
                  </a:moveTo>
                  <a:lnTo>
                    <a:pt x="1269060" y="469897"/>
                  </a:lnTo>
                  <a:lnTo>
                    <a:pt x="1267146" y="468678"/>
                  </a:lnTo>
                  <a:lnTo>
                    <a:pt x="1266973" y="466759"/>
                  </a:lnTo>
                  <a:lnTo>
                    <a:pt x="1267858" y="465442"/>
                  </a:lnTo>
                  <a:lnTo>
                    <a:pt x="1268322" y="464162"/>
                  </a:lnTo>
                  <a:lnTo>
                    <a:pt x="1273296" y="466223"/>
                  </a:lnTo>
                  <a:lnTo>
                    <a:pt x="1271620" y="467954"/>
                  </a:lnTo>
                  <a:lnTo>
                    <a:pt x="1270845" y="469317"/>
                  </a:lnTo>
                  <a:close/>
                </a:path>
                <a:path w="1821180" h="2826385">
                  <a:moveTo>
                    <a:pt x="1261353" y="1946351"/>
                  </a:moveTo>
                  <a:lnTo>
                    <a:pt x="1259937" y="1945671"/>
                  </a:lnTo>
                  <a:lnTo>
                    <a:pt x="1259706" y="1945142"/>
                  </a:lnTo>
                  <a:lnTo>
                    <a:pt x="1259586" y="1944138"/>
                  </a:lnTo>
                  <a:lnTo>
                    <a:pt x="1260032" y="1943015"/>
                  </a:lnTo>
                  <a:lnTo>
                    <a:pt x="1260374" y="1941331"/>
                  </a:lnTo>
                  <a:lnTo>
                    <a:pt x="1261730" y="1942402"/>
                  </a:lnTo>
                  <a:lnTo>
                    <a:pt x="1263087" y="1942967"/>
                  </a:lnTo>
                  <a:lnTo>
                    <a:pt x="1263266" y="1944470"/>
                  </a:lnTo>
                  <a:lnTo>
                    <a:pt x="1262290" y="1945514"/>
                  </a:lnTo>
                  <a:lnTo>
                    <a:pt x="1261353" y="1946351"/>
                  </a:lnTo>
                  <a:close/>
                </a:path>
                <a:path w="1821180" h="2826385">
                  <a:moveTo>
                    <a:pt x="901291" y="1120159"/>
                  </a:moveTo>
                  <a:lnTo>
                    <a:pt x="899828" y="1119183"/>
                  </a:lnTo>
                  <a:lnTo>
                    <a:pt x="898243" y="1118323"/>
                  </a:lnTo>
                  <a:lnTo>
                    <a:pt x="896753" y="1116901"/>
                  </a:lnTo>
                  <a:lnTo>
                    <a:pt x="897802" y="1115325"/>
                  </a:lnTo>
                  <a:lnTo>
                    <a:pt x="898716" y="1113420"/>
                  </a:lnTo>
                  <a:lnTo>
                    <a:pt x="900243" y="1114907"/>
                  </a:lnTo>
                  <a:lnTo>
                    <a:pt x="901622" y="1115728"/>
                  </a:lnTo>
                  <a:lnTo>
                    <a:pt x="902488" y="1117732"/>
                  </a:lnTo>
                  <a:lnTo>
                    <a:pt x="901616" y="1119065"/>
                  </a:lnTo>
                  <a:lnTo>
                    <a:pt x="901291" y="1120159"/>
                  </a:lnTo>
                  <a:close/>
                </a:path>
                <a:path w="1821180" h="2826385">
                  <a:moveTo>
                    <a:pt x="1017260" y="1094859"/>
                  </a:moveTo>
                  <a:lnTo>
                    <a:pt x="1016257" y="1093896"/>
                  </a:lnTo>
                  <a:lnTo>
                    <a:pt x="1014935" y="1093076"/>
                  </a:lnTo>
                  <a:lnTo>
                    <a:pt x="1014150" y="1091392"/>
                  </a:lnTo>
                  <a:lnTo>
                    <a:pt x="1015473" y="1090145"/>
                  </a:lnTo>
                  <a:lnTo>
                    <a:pt x="1016716" y="1088300"/>
                  </a:lnTo>
                  <a:lnTo>
                    <a:pt x="1017844" y="1090123"/>
                  </a:lnTo>
                  <a:lnTo>
                    <a:pt x="1018903" y="1091202"/>
                  </a:lnTo>
                  <a:lnTo>
                    <a:pt x="1019223" y="1093117"/>
                  </a:lnTo>
                  <a:lnTo>
                    <a:pt x="1017926" y="1094042"/>
                  </a:lnTo>
                  <a:lnTo>
                    <a:pt x="1017260" y="1094859"/>
                  </a:lnTo>
                  <a:close/>
                </a:path>
                <a:path w="1821180" h="2826385">
                  <a:moveTo>
                    <a:pt x="1166012" y="1063978"/>
                  </a:moveTo>
                  <a:lnTo>
                    <a:pt x="1163932" y="1062220"/>
                  </a:lnTo>
                  <a:lnTo>
                    <a:pt x="1162168" y="1061417"/>
                  </a:lnTo>
                  <a:lnTo>
                    <a:pt x="1161966" y="1059416"/>
                  </a:lnTo>
                  <a:lnTo>
                    <a:pt x="1163324" y="1058107"/>
                  </a:lnTo>
                  <a:lnTo>
                    <a:pt x="1164475" y="1057035"/>
                  </a:lnTo>
                  <a:lnTo>
                    <a:pt x="1166453" y="1058096"/>
                  </a:lnTo>
                  <a:lnTo>
                    <a:pt x="1166920" y="1059980"/>
                  </a:lnTo>
                  <a:lnTo>
                    <a:pt x="1166392" y="1061340"/>
                  </a:lnTo>
                  <a:lnTo>
                    <a:pt x="1166012" y="1063978"/>
                  </a:lnTo>
                  <a:close/>
                </a:path>
                <a:path w="1821180" h="2826385">
                  <a:moveTo>
                    <a:pt x="803919" y="2579273"/>
                  </a:moveTo>
                  <a:lnTo>
                    <a:pt x="802677" y="2577982"/>
                  </a:lnTo>
                  <a:lnTo>
                    <a:pt x="801467" y="2577293"/>
                  </a:lnTo>
                  <a:lnTo>
                    <a:pt x="801343" y="2575805"/>
                  </a:lnTo>
                  <a:lnTo>
                    <a:pt x="802464" y="2574887"/>
                  </a:lnTo>
                  <a:lnTo>
                    <a:pt x="803424" y="2574192"/>
                  </a:lnTo>
                  <a:lnTo>
                    <a:pt x="804832" y="2575094"/>
                  </a:lnTo>
                  <a:lnTo>
                    <a:pt x="804892" y="2576541"/>
                  </a:lnTo>
                  <a:lnTo>
                    <a:pt x="804393" y="2577548"/>
                  </a:lnTo>
                  <a:lnTo>
                    <a:pt x="803919" y="2579273"/>
                  </a:lnTo>
                  <a:close/>
                </a:path>
                <a:path w="1821180" h="2826385">
                  <a:moveTo>
                    <a:pt x="1457930" y="984148"/>
                  </a:moveTo>
                  <a:lnTo>
                    <a:pt x="1456312" y="983514"/>
                  </a:lnTo>
                  <a:lnTo>
                    <a:pt x="1456004" y="982107"/>
                  </a:lnTo>
                  <a:lnTo>
                    <a:pt x="1456346" y="981043"/>
                  </a:lnTo>
                  <a:lnTo>
                    <a:pt x="1456766" y="977449"/>
                  </a:lnTo>
                  <a:lnTo>
                    <a:pt x="1458341" y="979624"/>
                  </a:lnTo>
                  <a:lnTo>
                    <a:pt x="1459385" y="980445"/>
                  </a:lnTo>
                  <a:lnTo>
                    <a:pt x="1459542" y="982220"/>
                  </a:lnTo>
                  <a:lnTo>
                    <a:pt x="1457930" y="984148"/>
                  </a:lnTo>
                  <a:close/>
                </a:path>
                <a:path w="1821180" h="2826385">
                  <a:moveTo>
                    <a:pt x="1059210" y="1071815"/>
                  </a:moveTo>
                  <a:lnTo>
                    <a:pt x="1056958" y="1070113"/>
                  </a:lnTo>
                  <a:lnTo>
                    <a:pt x="1056833" y="1068169"/>
                  </a:lnTo>
                  <a:lnTo>
                    <a:pt x="1058318" y="1067035"/>
                  </a:lnTo>
                  <a:lnTo>
                    <a:pt x="1059549" y="1065372"/>
                  </a:lnTo>
                  <a:lnTo>
                    <a:pt x="1063188" y="1068213"/>
                  </a:lnTo>
                  <a:lnTo>
                    <a:pt x="1062060" y="1069390"/>
                  </a:lnTo>
                  <a:lnTo>
                    <a:pt x="1061097" y="1070906"/>
                  </a:lnTo>
                  <a:lnTo>
                    <a:pt x="1059210" y="1071815"/>
                  </a:lnTo>
                  <a:close/>
                </a:path>
                <a:path w="1821180" h="2826385">
                  <a:moveTo>
                    <a:pt x="1671370" y="2569724"/>
                  </a:moveTo>
                  <a:lnTo>
                    <a:pt x="1669215" y="2568057"/>
                  </a:lnTo>
                  <a:lnTo>
                    <a:pt x="1669947" y="2567301"/>
                  </a:lnTo>
                  <a:lnTo>
                    <a:pt x="1670592" y="2566405"/>
                  </a:lnTo>
                  <a:lnTo>
                    <a:pt x="1671697" y="2565736"/>
                  </a:lnTo>
                  <a:lnTo>
                    <a:pt x="1673179" y="2566961"/>
                  </a:lnTo>
                  <a:lnTo>
                    <a:pt x="1672697" y="2568054"/>
                  </a:lnTo>
                  <a:lnTo>
                    <a:pt x="1671990" y="2568858"/>
                  </a:lnTo>
                  <a:lnTo>
                    <a:pt x="1671370" y="2569724"/>
                  </a:lnTo>
                  <a:close/>
                </a:path>
                <a:path w="1821180" h="2826385">
                  <a:moveTo>
                    <a:pt x="1553472" y="2099756"/>
                  </a:moveTo>
                  <a:lnTo>
                    <a:pt x="1552545" y="2098786"/>
                  </a:lnTo>
                  <a:lnTo>
                    <a:pt x="1550721" y="2097599"/>
                  </a:lnTo>
                  <a:lnTo>
                    <a:pt x="1551195" y="2095618"/>
                  </a:lnTo>
                  <a:lnTo>
                    <a:pt x="1552692" y="2094636"/>
                  </a:lnTo>
                  <a:lnTo>
                    <a:pt x="1553697" y="2093532"/>
                  </a:lnTo>
                  <a:lnTo>
                    <a:pt x="1556562" y="2096538"/>
                  </a:lnTo>
                  <a:lnTo>
                    <a:pt x="1553472" y="2099756"/>
                  </a:lnTo>
                  <a:close/>
                </a:path>
                <a:path w="1821180" h="2826385">
                  <a:moveTo>
                    <a:pt x="1129292" y="2494716"/>
                  </a:moveTo>
                  <a:lnTo>
                    <a:pt x="1127874" y="2494030"/>
                  </a:lnTo>
                  <a:lnTo>
                    <a:pt x="1127649" y="2493499"/>
                  </a:lnTo>
                  <a:lnTo>
                    <a:pt x="1127512" y="2492508"/>
                  </a:lnTo>
                  <a:lnTo>
                    <a:pt x="1127948" y="2491395"/>
                  </a:lnTo>
                  <a:lnTo>
                    <a:pt x="1128276" y="2489709"/>
                  </a:lnTo>
                  <a:lnTo>
                    <a:pt x="1129640" y="2490785"/>
                  </a:lnTo>
                  <a:lnTo>
                    <a:pt x="1130995" y="2491343"/>
                  </a:lnTo>
                  <a:lnTo>
                    <a:pt x="1131172" y="2492840"/>
                  </a:lnTo>
                  <a:lnTo>
                    <a:pt x="1130197" y="2493869"/>
                  </a:lnTo>
                  <a:lnTo>
                    <a:pt x="1129292" y="2494716"/>
                  </a:lnTo>
                  <a:close/>
                </a:path>
                <a:path w="1821180" h="2826385">
                  <a:moveTo>
                    <a:pt x="1480007" y="949156"/>
                  </a:moveTo>
                  <a:lnTo>
                    <a:pt x="1479390" y="948317"/>
                  </a:lnTo>
                  <a:lnTo>
                    <a:pt x="1478674" y="947634"/>
                  </a:lnTo>
                  <a:lnTo>
                    <a:pt x="1478145" y="946229"/>
                  </a:lnTo>
                  <a:lnTo>
                    <a:pt x="1479104" y="945077"/>
                  </a:lnTo>
                  <a:lnTo>
                    <a:pt x="1480782" y="944850"/>
                  </a:lnTo>
                  <a:lnTo>
                    <a:pt x="1481960" y="945194"/>
                  </a:lnTo>
                  <a:lnTo>
                    <a:pt x="1484566" y="945508"/>
                  </a:lnTo>
                  <a:lnTo>
                    <a:pt x="1480007" y="949156"/>
                  </a:lnTo>
                  <a:close/>
                </a:path>
                <a:path w="1821180" h="2826385">
                  <a:moveTo>
                    <a:pt x="1247344" y="2498355"/>
                  </a:moveTo>
                  <a:lnTo>
                    <a:pt x="1243889" y="2493537"/>
                  </a:lnTo>
                  <a:lnTo>
                    <a:pt x="1244850" y="2493083"/>
                  </a:lnTo>
                  <a:lnTo>
                    <a:pt x="1246601" y="2492152"/>
                  </a:lnTo>
                  <a:lnTo>
                    <a:pt x="1247639" y="2493844"/>
                  </a:lnTo>
                  <a:lnTo>
                    <a:pt x="1248398" y="2495572"/>
                  </a:lnTo>
                  <a:lnTo>
                    <a:pt x="1249207" y="2497262"/>
                  </a:lnTo>
                  <a:lnTo>
                    <a:pt x="1247344" y="2498355"/>
                  </a:lnTo>
                  <a:close/>
                </a:path>
                <a:path w="1821180" h="2826385">
                  <a:moveTo>
                    <a:pt x="1716136" y="1009590"/>
                  </a:moveTo>
                  <a:lnTo>
                    <a:pt x="1714265" y="1010208"/>
                  </a:lnTo>
                  <a:lnTo>
                    <a:pt x="1712093" y="1009082"/>
                  </a:lnTo>
                  <a:lnTo>
                    <a:pt x="1711384" y="1007079"/>
                  </a:lnTo>
                  <a:lnTo>
                    <a:pt x="1712122" y="1004981"/>
                  </a:lnTo>
                  <a:lnTo>
                    <a:pt x="1713769" y="1003859"/>
                  </a:lnTo>
                  <a:lnTo>
                    <a:pt x="1715544" y="1004929"/>
                  </a:lnTo>
                  <a:lnTo>
                    <a:pt x="1717685" y="1005553"/>
                  </a:lnTo>
                  <a:lnTo>
                    <a:pt x="1716557" y="1007656"/>
                  </a:lnTo>
                  <a:lnTo>
                    <a:pt x="1716136" y="1009590"/>
                  </a:lnTo>
                  <a:close/>
                </a:path>
                <a:path w="1821180" h="2826385">
                  <a:moveTo>
                    <a:pt x="1479050" y="2667834"/>
                  </a:moveTo>
                  <a:lnTo>
                    <a:pt x="1478484" y="2666955"/>
                  </a:lnTo>
                  <a:lnTo>
                    <a:pt x="1477717" y="2666134"/>
                  </a:lnTo>
                  <a:lnTo>
                    <a:pt x="1477344" y="2664822"/>
                  </a:lnTo>
                  <a:lnTo>
                    <a:pt x="1478322" y="2663785"/>
                  </a:lnTo>
                  <a:lnTo>
                    <a:pt x="1480080" y="2663464"/>
                  </a:lnTo>
                  <a:lnTo>
                    <a:pt x="1481319" y="2663701"/>
                  </a:lnTo>
                  <a:lnTo>
                    <a:pt x="1482532" y="2663748"/>
                  </a:lnTo>
                  <a:lnTo>
                    <a:pt x="1481520" y="2666094"/>
                  </a:lnTo>
                  <a:lnTo>
                    <a:pt x="1479050" y="2667834"/>
                  </a:lnTo>
                  <a:close/>
                </a:path>
                <a:path w="1821180" h="2826385">
                  <a:moveTo>
                    <a:pt x="1138134" y="2524935"/>
                  </a:moveTo>
                  <a:lnTo>
                    <a:pt x="1136178" y="2525142"/>
                  </a:lnTo>
                  <a:lnTo>
                    <a:pt x="1134940" y="2523664"/>
                  </a:lnTo>
                  <a:lnTo>
                    <a:pt x="1133403" y="2522623"/>
                  </a:lnTo>
                  <a:lnTo>
                    <a:pt x="1134517" y="2521209"/>
                  </a:lnTo>
                  <a:lnTo>
                    <a:pt x="1135394" y="2519595"/>
                  </a:lnTo>
                  <a:lnTo>
                    <a:pt x="1137126" y="2520111"/>
                  </a:lnTo>
                  <a:lnTo>
                    <a:pt x="1138333" y="2521086"/>
                  </a:lnTo>
                  <a:lnTo>
                    <a:pt x="1139604" y="2521846"/>
                  </a:lnTo>
                  <a:lnTo>
                    <a:pt x="1138825" y="2522982"/>
                  </a:lnTo>
                  <a:lnTo>
                    <a:pt x="1138134" y="2524935"/>
                  </a:lnTo>
                  <a:close/>
                </a:path>
                <a:path w="1821180" h="2826385">
                  <a:moveTo>
                    <a:pt x="1260250" y="1104583"/>
                  </a:moveTo>
                  <a:lnTo>
                    <a:pt x="1259410" y="1103383"/>
                  </a:lnTo>
                  <a:lnTo>
                    <a:pt x="1258307" y="1102270"/>
                  </a:lnTo>
                  <a:lnTo>
                    <a:pt x="1257684" y="1100357"/>
                  </a:lnTo>
                  <a:lnTo>
                    <a:pt x="1258937" y="1099327"/>
                  </a:lnTo>
                  <a:lnTo>
                    <a:pt x="1260060" y="1097803"/>
                  </a:lnTo>
                  <a:lnTo>
                    <a:pt x="1261406" y="1099498"/>
                  </a:lnTo>
                  <a:lnTo>
                    <a:pt x="1262948" y="1100595"/>
                  </a:lnTo>
                  <a:lnTo>
                    <a:pt x="1262995" y="1102659"/>
                  </a:lnTo>
                  <a:lnTo>
                    <a:pt x="1261224" y="1103633"/>
                  </a:lnTo>
                  <a:lnTo>
                    <a:pt x="1260250" y="1104583"/>
                  </a:lnTo>
                  <a:close/>
                </a:path>
                <a:path w="1821180" h="2826385">
                  <a:moveTo>
                    <a:pt x="1509179" y="597920"/>
                  </a:moveTo>
                  <a:lnTo>
                    <a:pt x="1505353" y="591326"/>
                  </a:lnTo>
                  <a:lnTo>
                    <a:pt x="1507400" y="589953"/>
                  </a:lnTo>
                  <a:lnTo>
                    <a:pt x="1512154" y="595884"/>
                  </a:lnTo>
                  <a:lnTo>
                    <a:pt x="1509179" y="597920"/>
                  </a:lnTo>
                  <a:close/>
                </a:path>
                <a:path w="1821180" h="2826385">
                  <a:moveTo>
                    <a:pt x="1424681" y="421699"/>
                  </a:moveTo>
                  <a:lnTo>
                    <a:pt x="1424064" y="420916"/>
                  </a:lnTo>
                  <a:lnTo>
                    <a:pt x="1423271" y="420198"/>
                  </a:lnTo>
                  <a:lnTo>
                    <a:pt x="1422806" y="418990"/>
                  </a:lnTo>
                  <a:lnTo>
                    <a:pt x="1423877" y="417734"/>
                  </a:lnTo>
                  <a:lnTo>
                    <a:pt x="1425109" y="418009"/>
                  </a:lnTo>
                  <a:lnTo>
                    <a:pt x="1425923" y="418685"/>
                  </a:lnTo>
                  <a:lnTo>
                    <a:pt x="1427253" y="419452"/>
                  </a:lnTo>
                  <a:lnTo>
                    <a:pt x="1424681" y="421699"/>
                  </a:lnTo>
                  <a:close/>
                </a:path>
                <a:path w="1821180" h="2826385">
                  <a:moveTo>
                    <a:pt x="886102" y="345214"/>
                  </a:moveTo>
                  <a:lnTo>
                    <a:pt x="883770" y="345087"/>
                  </a:lnTo>
                  <a:lnTo>
                    <a:pt x="882467" y="344317"/>
                  </a:lnTo>
                  <a:lnTo>
                    <a:pt x="881150" y="343845"/>
                  </a:lnTo>
                  <a:lnTo>
                    <a:pt x="881270" y="343523"/>
                  </a:lnTo>
                  <a:lnTo>
                    <a:pt x="881473" y="342787"/>
                  </a:lnTo>
                  <a:lnTo>
                    <a:pt x="883097" y="342550"/>
                  </a:lnTo>
                  <a:lnTo>
                    <a:pt x="884816" y="342265"/>
                  </a:lnTo>
                  <a:lnTo>
                    <a:pt x="886346" y="342040"/>
                  </a:lnTo>
                  <a:lnTo>
                    <a:pt x="888161" y="343894"/>
                  </a:lnTo>
                  <a:lnTo>
                    <a:pt x="887142" y="344347"/>
                  </a:lnTo>
                  <a:lnTo>
                    <a:pt x="886102" y="345214"/>
                  </a:lnTo>
                  <a:close/>
                </a:path>
                <a:path w="1821180" h="2826385">
                  <a:moveTo>
                    <a:pt x="673532" y="136601"/>
                  </a:moveTo>
                  <a:lnTo>
                    <a:pt x="671885" y="135963"/>
                  </a:lnTo>
                  <a:lnTo>
                    <a:pt x="671567" y="134531"/>
                  </a:lnTo>
                  <a:lnTo>
                    <a:pt x="671913" y="133437"/>
                  </a:lnTo>
                  <a:lnTo>
                    <a:pt x="672106" y="131664"/>
                  </a:lnTo>
                  <a:lnTo>
                    <a:pt x="673519" y="132636"/>
                  </a:lnTo>
                  <a:lnTo>
                    <a:pt x="674925" y="133119"/>
                  </a:lnTo>
                  <a:lnTo>
                    <a:pt x="675155" y="134626"/>
                  </a:lnTo>
                  <a:lnTo>
                    <a:pt x="674268" y="135680"/>
                  </a:lnTo>
                  <a:lnTo>
                    <a:pt x="673532" y="136601"/>
                  </a:lnTo>
                  <a:close/>
                </a:path>
                <a:path w="1821180" h="2826385">
                  <a:moveTo>
                    <a:pt x="603570" y="91781"/>
                  </a:moveTo>
                  <a:lnTo>
                    <a:pt x="602922" y="90953"/>
                  </a:lnTo>
                  <a:lnTo>
                    <a:pt x="602079" y="90196"/>
                  </a:lnTo>
                  <a:lnTo>
                    <a:pt x="601587" y="88912"/>
                  </a:lnTo>
                  <a:lnTo>
                    <a:pt x="602718" y="87585"/>
                  </a:lnTo>
                  <a:lnTo>
                    <a:pt x="604033" y="87873"/>
                  </a:lnTo>
                  <a:lnTo>
                    <a:pt x="604881" y="88586"/>
                  </a:lnTo>
                  <a:lnTo>
                    <a:pt x="606302" y="89406"/>
                  </a:lnTo>
                  <a:lnTo>
                    <a:pt x="603570" y="91781"/>
                  </a:lnTo>
                  <a:close/>
                </a:path>
                <a:path w="1821180" h="2826385">
                  <a:moveTo>
                    <a:pt x="1508470" y="1039841"/>
                  </a:moveTo>
                  <a:lnTo>
                    <a:pt x="1506964" y="1038410"/>
                  </a:lnTo>
                  <a:lnTo>
                    <a:pt x="1505939" y="1037761"/>
                  </a:lnTo>
                  <a:lnTo>
                    <a:pt x="1506773" y="1036598"/>
                  </a:lnTo>
                  <a:lnTo>
                    <a:pt x="1507479" y="1035281"/>
                  </a:lnTo>
                  <a:lnTo>
                    <a:pt x="1508803" y="1034133"/>
                  </a:lnTo>
                  <a:lnTo>
                    <a:pt x="1510155" y="1035135"/>
                  </a:lnTo>
                  <a:lnTo>
                    <a:pt x="1511612" y="1035877"/>
                  </a:lnTo>
                  <a:lnTo>
                    <a:pt x="1510563" y="1037432"/>
                  </a:lnTo>
                  <a:lnTo>
                    <a:pt x="1509981" y="1038896"/>
                  </a:lnTo>
                  <a:lnTo>
                    <a:pt x="1508470" y="1039841"/>
                  </a:lnTo>
                  <a:close/>
                </a:path>
                <a:path w="1821180" h="2826385">
                  <a:moveTo>
                    <a:pt x="1397847" y="2421038"/>
                  </a:moveTo>
                  <a:lnTo>
                    <a:pt x="1396247" y="2420411"/>
                  </a:lnTo>
                  <a:lnTo>
                    <a:pt x="1395960" y="2419025"/>
                  </a:lnTo>
                  <a:lnTo>
                    <a:pt x="1396305" y="2417967"/>
                  </a:lnTo>
                  <a:lnTo>
                    <a:pt x="1396513" y="2416274"/>
                  </a:lnTo>
                  <a:lnTo>
                    <a:pt x="1397886" y="2417197"/>
                  </a:lnTo>
                  <a:lnTo>
                    <a:pt x="1399262" y="2417655"/>
                  </a:lnTo>
                  <a:lnTo>
                    <a:pt x="1399478" y="2419102"/>
                  </a:lnTo>
                  <a:lnTo>
                    <a:pt x="1398622" y="2420145"/>
                  </a:lnTo>
                  <a:lnTo>
                    <a:pt x="1397847" y="2421038"/>
                  </a:lnTo>
                  <a:close/>
                </a:path>
                <a:path w="1821180" h="2826385">
                  <a:moveTo>
                    <a:pt x="797315" y="2552115"/>
                  </a:moveTo>
                  <a:lnTo>
                    <a:pt x="796733" y="2551292"/>
                  </a:lnTo>
                  <a:lnTo>
                    <a:pt x="795974" y="2550561"/>
                  </a:lnTo>
                  <a:lnTo>
                    <a:pt x="795544" y="2549241"/>
                  </a:lnTo>
                  <a:lnTo>
                    <a:pt x="796441" y="2548134"/>
                  </a:lnTo>
                  <a:lnTo>
                    <a:pt x="798079" y="2547877"/>
                  </a:lnTo>
                  <a:lnTo>
                    <a:pt x="799248" y="2548175"/>
                  </a:lnTo>
                  <a:lnTo>
                    <a:pt x="801907" y="2548420"/>
                  </a:lnTo>
                  <a:lnTo>
                    <a:pt x="797315" y="2552115"/>
                  </a:lnTo>
                  <a:close/>
                </a:path>
                <a:path w="1821180" h="2826385">
                  <a:moveTo>
                    <a:pt x="1752454" y="983647"/>
                  </a:moveTo>
                  <a:lnTo>
                    <a:pt x="1749266" y="981583"/>
                  </a:lnTo>
                  <a:lnTo>
                    <a:pt x="1753165" y="975572"/>
                  </a:lnTo>
                  <a:lnTo>
                    <a:pt x="1757602" y="978432"/>
                  </a:lnTo>
                  <a:lnTo>
                    <a:pt x="1752454" y="983647"/>
                  </a:lnTo>
                  <a:close/>
                </a:path>
                <a:path w="1821180" h="2826385">
                  <a:moveTo>
                    <a:pt x="836607" y="2583667"/>
                  </a:moveTo>
                  <a:lnTo>
                    <a:pt x="834872" y="2583181"/>
                  </a:lnTo>
                  <a:lnTo>
                    <a:pt x="833762" y="2582157"/>
                  </a:lnTo>
                  <a:lnTo>
                    <a:pt x="832573" y="2581388"/>
                  </a:lnTo>
                  <a:lnTo>
                    <a:pt x="833300" y="2580285"/>
                  </a:lnTo>
                  <a:lnTo>
                    <a:pt x="833802" y="2578557"/>
                  </a:lnTo>
                  <a:lnTo>
                    <a:pt x="836220" y="2577720"/>
                  </a:lnTo>
                  <a:lnTo>
                    <a:pt x="837996" y="2578219"/>
                  </a:lnTo>
                  <a:lnTo>
                    <a:pt x="840773" y="2578357"/>
                  </a:lnTo>
                  <a:lnTo>
                    <a:pt x="837511" y="2582107"/>
                  </a:lnTo>
                  <a:lnTo>
                    <a:pt x="836607" y="2583667"/>
                  </a:lnTo>
                  <a:close/>
                </a:path>
                <a:path w="1821180" h="2826385">
                  <a:moveTo>
                    <a:pt x="1489552" y="2090798"/>
                  </a:moveTo>
                  <a:lnTo>
                    <a:pt x="1486302" y="2090695"/>
                  </a:lnTo>
                  <a:lnTo>
                    <a:pt x="1486523" y="2088741"/>
                  </a:lnTo>
                  <a:lnTo>
                    <a:pt x="1486673" y="2086770"/>
                  </a:lnTo>
                  <a:lnTo>
                    <a:pt x="1487106" y="2084633"/>
                  </a:lnTo>
                  <a:lnTo>
                    <a:pt x="1488476" y="2084680"/>
                  </a:lnTo>
                  <a:lnTo>
                    <a:pt x="1489224" y="2084602"/>
                  </a:lnTo>
                  <a:lnTo>
                    <a:pt x="1489552" y="2090798"/>
                  </a:lnTo>
                  <a:close/>
                </a:path>
                <a:path w="1821180" h="2826385">
                  <a:moveTo>
                    <a:pt x="555122" y="1436449"/>
                  </a:moveTo>
                  <a:lnTo>
                    <a:pt x="552988" y="1436927"/>
                  </a:lnTo>
                  <a:lnTo>
                    <a:pt x="551836" y="1436146"/>
                  </a:lnTo>
                  <a:lnTo>
                    <a:pt x="550781" y="1435807"/>
                  </a:lnTo>
                  <a:lnTo>
                    <a:pt x="551994" y="1434471"/>
                  </a:lnTo>
                  <a:lnTo>
                    <a:pt x="553040" y="1433067"/>
                  </a:lnTo>
                  <a:lnTo>
                    <a:pt x="554725" y="1431796"/>
                  </a:lnTo>
                  <a:lnTo>
                    <a:pt x="556126" y="1433008"/>
                  </a:lnTo>
                  <a:lnTo>
                    <a:pt x="558014" y="1434158"/>
                  </a:lnTo>
                  <a:lnTo>
                    <a:pt x="556147" y="1435381"/>
                  </a:lnTo>
                  <a:lnTo>
                    <a:pt x="555122" y="1436449"/>
                  </a:lnTo>
                  <a:close/>
                </a:path>
                <a:path w="1821180" h="2826385">
                  <a:moveTo>
                    <a:pt x="1552795" y="1218716"/>
                  </a:moveTo>
                  <a:lnTo>
                    <a:pt x="1551895" y="1217445"/>
                  </a:lnTo>
                  <a:lnTo>
                    <a:pt x="1550802" y="1216471"/>
                  </a:lnTo>
                  <a:lnTo>
                    <a:pt x="1550469" y="1214817"/>
                  </a:lnTo>
                  <a:lnTo>
                    <a:pt x="1552359" y="1213208"/>
                  </a:lnTo>
                  <a:lnTo>
                    <a:pt x="1554125" y="1213875"/>
                  </a:lnTo>
                  <a:lnTo>
                    <a:pt x="1555115" y="1215078"/>
                  </a:lnTo>
                  <a:lnTo>
                    <a:pt x="1556214" y="1215993"/>
                  </a:lnTo>
                  <a:lnTo>
                    <a:pt x="1552795" y="1218716"/>
                  </a:lnTo>
                  <a:close/>
                </a:path>
                <a:path w="1821180" h="2826385">
                  <a:moveTo>
                    <a:pt x="1721089" y="1181495"/>
                  </a:moveTo>
                  <a:lnTo>
                    <a:pt x="1720391" y="1181162"/>
                  </a:lnTo>
                  <a:lnTo>
                    <a:pt x="1719238" y="1180965"/>
                  </a:lnTo>
                  <a:lnTo>
                    <a:pt x="1718838" y="1179542"/>
                  </a:lnTo>
                  <a:lnTo>
                    <a:pt x="1719143" y="1178434"/>
                  </a:lnTo>
                  <a:lnTo>
                    <a:pt x="1719260" y="1176646"/>
                  </a:lnTo>
                  <a:lnTo>
                    <a:pt x="1720734" y="1177532"/>
                  </a:lnTo>
                  <a:lnTo>
                    <a:pt x="1722205" y="1177956"/>
                  </a:lnTo>
                  <a:lnTo>
                    <a:pt x="1722446" y="1179473"/>
                  </a:lnTo>
                  <a:lnTo>
                    <a:pt x="1721541" y="1180519"/>
                  </a:lnTo>
                  <a:lnTo>
                    <a:pt x="1721089" y="1181495"/>
                  </a:lnTo>
                  <a:close/>
                </a:path>
                <a:path w="1821180" h="2826385">
                  <a:moveTo>
                    <a:pt x="1303807" y="418074"/>
                  </a:moveTo>
                  <a:lnTo>
                    <a:pt x="1303274" y="417247"/>
                  </a:lnTo>
                  <a:lnTo>
                    <a:pt x="1302553" y="416474"/>
                  </a:lnTo>
                  <a:lnTo>
                    <a:pt x="1302209" y="415223"/>
                  </a:lnTo>
                  <a:lnTo>
                    <a:pt x="1303358" y="414067"/>
                  </a:lnTo>
                  <a:lnTo>
                    <a:pt x="1304534" y="414483"/>
                  </a:lnTo>
                  <a:lnTo>
                    <a:pt x="1305298" y="415198"/>
                  </a:lnTo>
                  <a:lnTo>
                    <a:pt x="1306607" y="416101"/>
                  </a:lnTo>
                  <a:lnTo>
                    <a:pt x="1303807" y="418074"/>
                  </a:lnTo>
                  <a:close/>
                </a:path>
                <a:path w="1821180" h="2826385">
                  <a:moveTo>
                    <a:pt x="1271542" y="2550997"/>
                  </a:moveTo>
                  <a:lnTo>
                    <a:pt x="1269969" y="2550388"/>
                  </a:lnTo>
                  <a:lnTo>
                    <a:pt x="1269669" y="2549022"/>
                  </a:lnTo>
                  <a:lnTo>
                    <a:pt x="1270001" y="2547989"/>
                  </a:lnTo>
                  <a:lnTo>
                    <a:pt x="1270197" y="2546301"/>
                  </a:lnTo>
                  <a:lnTo>
                    <a:pt x="1271542" y="2547226"/>
                  </a:lnTo>
                  <a:lnTo>
                    <a:pt x="1272882" y="2547684"/>
                  </a:lnTo>
                  <a:lnTo>
                    <a:pt x="1273091" y="2549112"/>
                  </a:lnTo>
                  <a:lnTo>
                    <a:pt x="1271542" y="2550997"/>
                  </a:lnTo>
                  <a:close/>
                </a:path>
                <a:path w="1821180" h="2826385">
                  <a:moveTo>
                    <a:pt x="868123" y="445904"/>
                  </a:moveTo>
                  <a:lnTo>
                    <a:pt x="867579" y="445067"/>
                  </a:lnTo>
                  <a:lnTo>
                    <a:pt x="866845" y="444277"/>
                  </a:lnTo>
                  <a:lnTo>
                    <a:pt x="866497" y="442999"/>
                  </a:lnTo>
                  <a:lnTo>
                    <a:pt x="867663" y="441830"/>
                  </a:lnTo>
                  <a:lnTo>
                    <a:pt x="868873" y="442241"/>
                  </a:lnTo>
                  <a:lnTo>
                    <a:pt x="869656" y="442971"/>
                  </a:lnTo>
                  <a:lnTo>
                    <a:pt x="870997" y="443883"/>
                  </a:lnTo>
                  <a:lnTo>
                    <a:pt x="868123" y="445904"/>
                  </a:lnTo>
                  <a:close/>
                </a:path>
                <a:path w="1821180" h="2826385">
                  <a:moveTo>
                    <a:pt x="364523" y="1462030"/>
                  </a:moveTo>
                  <a:lnTo>
                    <a:pt x="362730" y="1462428"/>
                  </a:lnTo>
                  <a:lnTo>
                    <a:pt x="360840" y="1460644"/>
                  </a:lnTo>
                  <a:lnTo>
                    <a:pt x="361542" y="1459136"/>
                  </a:lnTo>
                  <a:lnTo>
                    <a:pt x="362588" y="1458068"/>
                  </a:lnTo>
                  <a:lnTo>
                    <a:pt x="363479" y="1456926"/>
                  </a:lnTo>
                  <a:lnTo>
                    <a:pt x="366614" y="1459672"/>
                  </a:lnTo>
                  <a:lnTo>
                    <a:pt x="365386" y="1460749"/>
                  </a:lnTo>
                  <a:lnTo>
                    <a:pt x="364523" y="1462030"/>
                  </a:lnTo>
                  <a:close/>
                </a:path>
                <a:path w="1821180" h="2826385">
                  <a:moveTo>
                    <a:pt x="1820826" y="1145928"/>
                  </a:moveTo>
                  <a:lnTo>
                    <a:pt x="1819633" y="1144817"/>
                  </a:lnTo>
                  <a:lnTo>
                    <a:pt x="1818576" y="1142975"/>
                  </a:lnTo>
                  <a:lnTo>
                    <a:pt x="1820043" y="1140607"/>
                  </a:lnTo>
                  <a:lnTo>
                    <a:pt x="1820826" y="1140436"/>
                  </a:lnTo>
                  <a:lnTo>
                    <a:pt x="1820826" y="1145928"/>
                  </a:lnTo>
                  <a:close/>
                </a:path>
                <a:path w="1821180" h="2826385">
                  <a:moveTo>
                    <a:pt x="689524" y="222864"/>
                  </a:moveTo>
                  <a:lnTo>
                    <a:pt x="687723" y="222352"/>
                  </a:lnTo>
                  <a:lnTo>
                    <a:pt x="685222" y="222250"/>
                  </a:lnTo>
                  <a:lnTo>
                    <a:pt x="688189" y="218435"/>
                  </a:lnTo>
                  <a:lnTo>
                    <a:pt x="689077" y="216811"/>
                  </a:lnTo>
                  <a:lnTo>
                    <a:pt x="690816" y="217345"/>
                  </a:lnTo>
                  <a:lnTo>
                    <a:pt x="692037" y="218322"/>
                  </a:lnTo>
                  <a:lnTo>
                    <a:pt x="693320" y="219092"/>
                  </a:lnTo>
                  <a:lnTo>
                    <a:pt x="692544" y="220220"/>
                  </a:lnTo>
                  <a:lnTo>
                    <a:pt x="691996" y="221957"/>
                  </a:lnTo>
                  <a:lnTo>
                    <a:pt x="689524" y="222864"/>
                  </a:lnTo>
                  <a:close/>
                </a:path>
                <a:path w="1821180" h="2826385">
                  <a:moveTo>
                    <a:pt x="827308" y="2129430"/>
                  </a:moveTo>
                  <a:lnTo>
                    <a:pt x="826034" y="2129255"/>
                  </a:lnTo>
                  <a:lnTo>
                    <a:pt x="825090" y="2128691"/>
                  </a:lnTo>
                  <a:lnTo>
                    <a:pt x="824120" y="2128293"/>
                  </a:lnTo>
                  <a:lnTo>
                    <a:pt x="825421" y="2125899"/>
                  </a:lnTo>
                  <a:lnTo>
                    <a:pt x="826338" y="2126445"/>
                  </a:lnTo>
                  <a:lnTo>
                    <a:pt x="827307" y="2126900"/>
                  </a:lnTo>
                  <a:lnTo>
                    <a:pt x="828179" y="2127719"/>
                  </a:lnTo>
                  <a:lnTo>
                    <a:pt x="827308" y="2129430"/>
                  </a:lnTo>
                  <a:close/>
                </a:path>
                <a:path w="1821180" h="2826385">
                  <a:moveTo>
                    <a:pt x="1138907" y="2402539"/>
                  </a:moveTo>
                  <a:lnTo>
                    <a:pt x="1138336" y="2401648"/>
                  </a:lnTo>
                  <a:lnTo>
                    <a:pt x="1137563" y="2400808"/>
                  </a:lnTo>
                  <a:lnTo>
                    <a:pt x="1137190" y="2399460"/>
                  </a:lnTo>
                  <a:lnTo>
                    <a:pt x="1138424" y="2398224"/>
                  </a:lnTo>
                  <a:lnTo>
                    <a:pt x="1139692" y="2398657"/>
                  </a:lnTo>
                  <a:lnTo>
                    <a:pt x="1140518" y="2399428"/>
                  </a:lnTo>
                  <a:lnTo>
                    <a:pt x="1141928" y="2400394"/>
                  </a:lnTo>
                  <a:lnTo>
                    <a:pt x="1138907" y="2402539"/>
                  </a:lnTo>
                  <a:close/>
                </a:path>
                <a:path w="1821180" h="2826385">
                  <a:moveTo>
                    <a:pt x="1644491" y="1889415"/>
                  </a:moveTo>
                  <a:lnTo>
                    <a:pt x="1643558" y="1888426"/>
                  </a:lnTo>
                  <a:lnTo>
                    <a:pt x="1642307" y="1887566"/>
                  </a:lnTo>
                  <a:lnTo>
                    <a:pt x="1641564" y="1885803"/>
                  </a:lnTo>
                  <a:lnTo>
                    <a:pt x="1642688" y="1884635"/>
                  </a:lnTo>
                  <a:lnTo>
                    <a:pt x="1643757" y="1882724"/>
                  </a:lnTo>
                  <a:lnTo>
                    <a:pt x="1645059" y="1884613"/>
                  </a:lnTo>
                  <a:lnTo>
                    <a:pt x="1646225" y="1885653"/>
                  </a:lnTo>
                  <a:lnTo>
                    <a:pt x="1646584" y="1887576"/>
                  </a:lnTo>
                  <a:lnTo>
                    <a:pt x="1645195" y="1888562"/>
                  </a:lnTo>
                  <a:lnTo>
                    <a:pt x="1644491" y="1889415"/>
                  </a:lnTo>
                  <a:close/>
                </a:path>
                <a:path w="1821180" h="2826385">
                  <a:moveTo>
                    <a:pt x="819997" y="524243"/>
                  </a:moveTo>
                  <a:lnTo>
                    <a:pt x="818377" y="523267"/>
                  </a:lnTo>
                  <a:lnTo>
                    <a:pt x="816885" y="522843"/>
                  </a:lnTo>
                  <a:lnTo>
                    <a:pt x="816624" y="520835"/>
                  </a:lnTo>
                  <a:lnTo>
                    <a:pt x="817134" y="519347"/>
                  </a:lnTo>
                  <a:lnTo>
                    <a:pt x="817361" y="517904"/>
                  </a:lnTo>
                  <a:lnTo>
                    <a:pt x="818635" y="518377"/>
                  </a:lnTo>
                  <a:lnTo>
                    <a:pt x="820644" y="518536"/>
                  </a:lnTo>
                  <a:lnTo>
                    <a:pt x="821450" y="520454"/>
                  </a:lnTo>
                  <a:lnTo>
                    <a:pt x="820522" y="522086"/>
                  </a:lnTo>
                  <a:lnTo>
                    <a:pt x="819997" y="524243"/>
                  </a:lnTo>
                  <a:close/>
                </a:path>
                <a:path w="1821180" h="2826385">
                  <a:moveTo>
                    <a:pt x="1610096" y="787572"/>
                  </a:moveTo>
                  <a:lnTo>
                    <a:pt x="1607618" y="787867"/>
                  </a:lnTo>
                  <a:lnTo>
                    <a:pt x="1605483" y="786393"/>
                  </a:lnTo>
                  <a:lnTo>
                    <a:pt x="1605584" y="784489"/>
                  </a:lnTo>
                  <a:lnTo>
                    <a:pt x="1606709" y="783121"/>
                  </a:lnTo>
                  <a:lnTo>
                    <a:pt x="1608116" y="781965"/>
                  </a:lnTo>
                  <a:lnTo>
                    <a:pt x="1609596" y="783048"/>
                  </a:lnTo>
                  <a:lnTo>
                    <a:pt x="1613681" y="784973"/>
                  </a:lnTo>
                  <a:lnTo>
                    <a:pt x="1611433" y="786284"/>
                  </a:lnTo>
                  <a:lnTo>
                    <a:pt x="1610096" y="787572"/>
                  </a:lnTo>
                  <a:close/>
                </a:path>
                <a:path w="1821180" h="2826385">
                  <a:moveTo>
                    <a:pt x="1699190" y="1221027"/>
                  </a:moveTo>
                  <a:lnTo>
                    <a:pt x="1698573" y="1220166"/>
                  </a:lnTo>
                  <a:lnTo>
                    <a:pt x="1697887" y="1219509"/>
                  </a:lnTo>
                  <a:lnTo>
                    <a:pt x="1697316" y="1218026"/>
                  </a:lnTo>
                  <a:lnTo>
                    <a:pt x="1698270" y="1216840"/>
                  </a:lnTo>
                  <a:lnTo>
                    <a:pt x="1699940" y="1216651"/>
                  </a:lnTo>
                  <a:lnTo>
                    <a:pt x="1701115" y="1217046"/>
                  </a:lnTo>
                  <a:lnTo>
                    <a:pt x="1703621" y="1217439"/>
                  </a:lnTo>
                  <a:lnTo>
                    <a:pt x="1699190" y="1221027"/>
                  </a:lnTo>
                  <a:close/>
                </a:path>
                <a:path w="1821180" h="2826385">
                  <a:moveTo>
                    <a:pt x="712164" y="2151232"/>
                  </a:moveTo>
                  <a:lnTo>
                    <a:pt x="711474" y="2150504"/>
                  </a:lnTo>
                  <a:lnTo>
                    <a:pt x="710323" y="2149822"/>
                  </a:lnTo>
                  <a:lnTo>
                    <a:pt x="710144" y="2148319"/>
                  </a:lnTo>
                  <a:lnTo>
                    <a:pt x="711253" y="2147484"/>
                  </a:lnTo>
                  <a:lnTo>
                    <a:pt x="712155" y="2146275"/>
                  </a:lnTo>
                  <a:lnTo>
                    <a:pt x="713040" y="2147502"/>
                  </a:lnTo>
                  <a:lnTo>
                    <a:pt x="714101" y="2148330"/>
                  </a:lnTo>
                  <a:lnTo>
                    <a:pt x="714028" y="2149846"/>
                  </a:lnTo>
                  <a:lnTo>
                    <a:pt x="712841" y="2150524"/>
                  </a:lnTo>
                  <a:lnTo>
                    <a:pt x="712164" y="2151232"/>
                  </a:lnTo>
                  <a:close/>
                </a:path>
                <a:path w="1821180" h="2826385">
                  <a:moveTo>
                    <a:pt x="1790374" y="2230273"/>
                  </a:moveTo>
                  <a:lnTo>
                    <a:pt x="1789680" y="2229533"/>
                  </a:lnTo>
                  <a:lnTo>
                    <a:pt x="1788516" y="2228855"/>
                  </a:lnTo>
                  <a:lnTo>
                    <a:pt x="1788341" y="2227343"/>
                  </a:lnTo>
                  <a:lnTo>
                    <a:pt x="1789460" y="2226498"/>
                  </a:lnTo>
                  <a:lnTo>
                    <a:pt x="1790375" y="2225284"/>
                  </a:lnTo>
                  <a:lnTo>
                    <a:pt x="1791268" y="2226515"/>
                  </a:lnTo>
                  <a:lnTo>
                    <a:pt x="1792340" y="2227354"/>
                  </a:lnTo>
                  <a:lnTo>
                    <a:pt x="1792264" y="2228878"/>
                  </a:lnTo>
                  <a:lnTo>
                    <a:pt x="1791071" y="2229558"/>
                  </a:lnTo>
                  <a:lnTo>
                    <a:pt x="1790374" y="2230273"/>
                  </a:lnTo>
                  <a:close/>
                </a:path>
                <a:path w="1821180" h="2826385">
                  <a:moveTo>
                    <a:pt x="1656954" y="2473385"/>
                  </a:moveTo>
                  <a:lnTo>
                    <a:pt x="1654506" y="2473684"/>
                  </a:lnTo>
                  <a:lnTo>
                    <a:pt x="1653288" y="2472285"/>
                  </a:lnTo>
                  <a:lnTo>
                    <a:pt x="1652158" y="2471560"/>
                  </a:lnTo>
                  <a:lnTo>
                    <a:pt x="1652987" y="2470384"/>
                  </a:lnTo>
                  <a:lnTo>
                    <a:pt x="1653637" y="2468988"/>
                  </a:lnTo>
                  <a:lnTo>
                    <a:pt x="1655107" y="2467851"/>
                  </a:lnTo>
                  <a:lnTo>
                    <a:pt x="1656545" y="2468936"/>
                  </a:lnTo>
                  <a:lnTo>
                    <a:pt x="1660332" y="2470726"/>
                  </a:lnTo>
                  <a:lnTo>
                    <a:pt x="1658225" y="2472050"/>
                  </a:lnTo>
                  <a:lnTo>
                    <a:pt x="1656954" y="2473385"/>
                  </a:lnTo>
                  <a:close/>
                </a:path>
                <a:path w="1821180" h="2826385">
                  <a:moveTo>
                    <a:pt x="730164" y="1772435"/>
                  </a:moveTo>
                  <a:lnTo>
                    <a:pt x="729174" y="1771410"/>
                  </a:lnTo>
                  <a:lnTo>
                    <a:pt x="727604" y="1770494"/>
                  </a:lnTo>
                  <a:lnTo>
                    <a:pt x="727174" y="1768255"/>
                  </a:lnTo>
                  <a:lnTo>
                    <a:pt x="728433" y="1766909"/>
                  </a:lnTo>
                  <a:lnTo>
                    <a:pt x="729624" y="1764527"/>
                  </a:lnTo>
                  <a:lnTo>
                    <a:pt x="731214" y="1766839"/>
                  </a:lnTo>
                  <a:lnTo>
                    <a:pt x="732659" y="1768021"/>
                  </a:lnTo>
                  <a:lnTo>
                    <a:pt x="732564" y="1770264"/>
                  </a:lnTo>
                  <a:lnTo>
                    <a:pt x="731041" y="1771334"/>
                  </a:lnTo>
                  <a:lnTo>
                    <a:pt x="730164" y="1772435"/>
                  </a:lnTo>
                  <a:close/>
                </a:path>
                <a:path w="1821180" h="2826385">
                  <a:moveTo>
                    <a:pt x="377546" y="1521713"/>
                  </a:moveTo>
                  <a:lnTo>
                    <a:pt x="371076" y="1518724"/>
                  </a:lnTo>
                  <a:lnTo>
                    <a:pt x="372086" y="1515901"/>
                  </a:lnTo>
                  <a:lnTo>
                    <a:pt x="374163" y="1516484"/>
                  </a:lnTo>
                  <a:lnTo>
                    <a:pt x="376329" y="1516900"/>
                  </a:lnTo>
                  <a:lnTo>
                    <a:pt x="378557" y="1517984"/>
                  </a:lnTo>
                  <a:lnTo>
                    <a:pt x="377807" y="1520364"/>
                  </a:lnTo>
                  <a:lnTo>
                    <a:pt x="377546" y="1521713"/>
                  </a:lnTo>
                  <a:close/>
                </a:path>
                <a:path w="1821180" h="2826385">
                  <a:moveTo>
                    <a:pt x="852503" y="2194561"/>
                  </a:moveTo>
                  <a:lnTo>
                    <a:pt x="851622" y="2193383"/>
                  </a:lnTo>
                  <a:lnTo>
                    <a:pt x="850470" y="2192302"/>
                  </a:lnTo>
                  <a:lnTo>
                    <a:pt x="849828" y="2190445"/>
                  </a:lnTo>
                  <a:lnTo>
                    <a:pt x="851175" y="2189382"/>
                  </a:lnTo>
                  <a:lnTo>
                    <a:pt x="852404" y="2187834"/>
                  </a:lnTo>
                  <a:lnTo>
                    <a:pt x="853618" y="2189520"/>
                  </a:lnTo>
                  <a:lnTo>
                    <a:pt x="855010" y="2190635"/>
                  </a:lnTo>
                  <a:lnTo>
                    <a:pt x="855101" y="2192683"/>
                  </a:lnTo>
                  <a:lnTo>
                    <a:pt x="853417" y="2193640"/>
                  </a:lnTo>
                  <a:lnTo>
                    <a:pt x="852503" y="2194561"/>
                  </a:lnTo>
                  <a:close/>
                </a:path>
                <a:path w="1821180" h="2826385">
                  <a:moveTo>
                    <a:pt x="1711937" y="2547129"/>
                  </a:moveTo>
                  <a:lnTo>
                    <a:pt x="1708492" y="2544944"/>
                  </a:lnTo>
                  <a:lnTo>
                    <a:pt x="1709326" y="2543724"/>
                  </a:lnTo>
                  <a:lnTo>
                    <a:pt x="1710048" y="2542387"/>
                  </a:lnTo>
                  <a:lnTo>
                    <a:pt x="1711307" y="2541199"/>
                  </a:lnTo>
                  <a:lnTo>
                    <a:pt x="1712783" y="2542348"/>
                  </a:lnTo>
                  <a:lnTo>
                    <a:pt x="1714299" y="2543254"/>
                  </a:lnTo>
                  <a:lnTo>
                    <a:pt x="1711937" y="2547129"/>
                  </a:lnTo>
                  <a:close/>
                </a:path>
                <a:path w="1821180" h="2826385">
                  <a:moveTo>
                    <a:pt x="1620263" y="807256"/>
                  </a:moveTo>
                  <a:lnTo>
                    <a:pt x="1618497" y="807651"/>
                  </a:lnTo>
                  <a:lnTo>
                    <a:pt x="1616217" y="797228"/>
                  </a:lnTo>
                  <a:lnTo>
                    <a:pt x="1617978" y="796821"/>
                  </a:lnTo>
                  <a:lnTo>
                    <a:pt x="1620263" y="807256"/>
                  </a:lnTo>
                  <a:close/>
                </a:path>
                <a:path w="1821180" h="2826385">
                  <a:moveTo>
                    <a:pt x="1246577" y="1928757"/>
                  </a:moveTo>
                  <a:lnTo>
                    <a:pt x="1245682" y="1928367"/>
                  </a:lnTo>
                  <a:lnTo>
                    <a:pt x="1244206" y="1928166"/>
                  </a:lnTo>
                  <a:lnTo>
                    <a:pt x="1243638" y="1926375"/>
                  </a:lnTo>
                  <a:lnTo>
                    <a:pt x="1243993" y="1924971"/>
                  </a:lnTo>
                  <a:lnTo>
                    <a:pt x="1244071" y="1922955"/>
                  </a:lnTo>
                  <a:lnTo>
                    <a:pt x="1245894" y="1923943"/>
                  </a:lnTo>
                  <a:lnTo>
                    <a:pt x="1247580" y="1924390"/>
                  </a:lnTo>
                  <a:lnTo>
                    <a:pt x="1247747" y="1926196"/>
                  </a:lnTo>
                  <a:lnTo>
                    <a:pt x="1246983" y="1927491"/>
                  </a:lnTo>
                  <a:lnTo>
                    <a:pt x="1246577" y="1928757"/>
                  </a:lnTo>
                  <a:close/>
                </a:path>
                <a:path w="1821180" h="2826385">
                  <a:moveTo>
                    <a:pt x="1806965" y="2439890"/>
                  </a:moveTo>
                  <a:lnTo>
                    <a:pt x="1805511" y="2437521"/>
                  </a:lnTo>
                  <a:lnTo>
                    <a:pt x="1804429" y="2436436"/>
                  </a:lnTo>
                  <a:lnTo>
                    <a:pt x="1804156" y="2434397"/>
                  </a:lnTo>
                  <a:lnTo>
                    <a:pt x="1805534" y="2432531"/>
                  </a:lnTo>
                  <a:lnTo>
                    <a:pt x="1807142" y="2432942"/>
                  </a:lnTo>
                  <a:lnTo>
                    <a:pt x="1809090" y="2433721"/>
                  </a:lnTo>
                  <a:lnTo>
                    <a:pt x="1809454" y="2435777"/>
                  </a:lnTo>
                  <a:lnTo>
                    <a:pt x="1808218" y="2437207"/>
                  </a:lnTo>
                  <a:lnTo>
                    <a:pt x="1806965" y="2439890"/>
                  </a:lnTo>
                  <a:close/>
                </a:path>
                <a:path w="1821180" h="2826385">
                  <a:moveTo>
                    <a:pt x="500222" y="1478314"/>
                  </a:moveTo>
                  <a:lnTo>
                    <a:pt x="498578" y="1477667"/>
                  </a:lnTo>
                  <a:lnTo>
                    <a:pt x="498261" y="1476235"/>
                  </a:lnTo>
                  <a:lnTo>
                    <a:pt x="498609" y="1475147"/>
                  </a:lnTo>
                  <a:lnTo>
                    <a:pt x="498807" y="1473387"/>
                  </a:lnTo>
                  <a:lnTo>
                    <a:pt x="500229" y="1474348"/>
                  </a:lnTo>
                  <a:lnTo>
                    <a:pt x="501648" y="1474827"/>
                  </a:lnTo>
                  <a:lnTo>
                    <a:pt x="501870" y="1476329"/>
                  </a:lnTo>
                  <a:lnTo>
                    <a:pt x="500222" y="1478314"/>
                  </a:lnTo>
                  <a:close/>
                </a:path>
                <a:path w="1821180" h="2826385">
                  <a:moveTo>
                    <a:pt x="978452" y="926436"/>
                  </a:moveTo>
                  <a:lnTo>
                    <a:pt x="977783" y="925687"/>
                  </a:lnTo>
                  <a:lnTo>
                    <a:pt x="976952" y="925003"/>
                  </a:lnTo>
                  <a:lnTo>
                    <a:pt x="976406" y="923825"/>
                  </a:lnTo>
                  <a:lnTo>
                    <a:pt x="977399" y="922512"/>
                  </a:lnTo>
                  <a:lnTo>
                    <a:pt x="978650" y="922701"/>
                  </a:lnTo>
                  <a:lnTo>
                    <a:pt x="979475" y="923330"/>
                  </a:lnTo>
                  <a:lnTo>
                    <a:pt x="980825" y="924012"/>
                  </a:lnTo>
                  <a:lnTo>
                    <a:pt x="978452" y="926436"/>
                  </a:lnTo>
                  <a:close/>
                </a:path>
                <a:path w="1821180" h="2826385">
                  <a:moveTo>
                    <a:pt x="1760693" y="1206868"/>
                  </a:moveTo>
                  <a:lnTo>
                    <a:pt x="1757999" y="1200172"/>
                  </a:lnTo>
                  <a:lnTo>
                    <a:pt x="1761143" y="1199195"/>
                  </a:lnTo>
                  <a:lnTo>
                    <a:pt x="1762660" y="1206123"/>
                  </a:lnTo>
                  <a:lnTo>
                    <a:pt x="1760693" y="1206868"/>
                  </a:lnTo>
                  <a:close/>
                </a:path>
                <a:path w="1821180" h="2826385">
                  <a:moveTo>
                    <a:pt x="1560588" y="1591169"/>
                  </a:moveTo>
                  <a:lnTo>
                    <a:pt x="1559141" y="1590479"/>
                  </a:lnTo>
                  <a:lnTo>
                    <a:pt x="1558922" y="1589946"/>
                  </a:lnTo>
                  <a:lnTo>
                    <a:pt x="1558789" y="1588946"/>
                  </a:lnTo>
                  <a:lnTo>
                    <a:pt x="1559233" y="1587803"/>
                  </a:lnTo>
                  <a:lnTo>
                    <a:pt x="1559557" y="1586103"/>
                  </a:lnTo>
                  <a:lnTo>
                    <a:pt x="1560913" y="1587196"/>
                  </a:lnTo>
                  <a:lnTo>
                    <a:pt x="1562267" y="1587769"/>
                  </a:lnTo>
                  <a:lnTo>
                    <a:pt x="1562444" y="1589287"/>
                  </a:lnTo>
                  <a:lnTo>
                    <a:pt x="1561476" y="1590314"/>
                  </a:lnTo>
                  <a:lnTo>
                    <a:pt x="1560588" y="1591169"/>
                  </a:lnTo>
                  <a:close/>
                </a:path>
                <a:path w="1821180" h="2826385">
                  <a:moveTo>
                    <a:pt x="1400575" y="574558"/>
                  </a:moveTo>
                  <a:lnTo>
                    <a:pt x="1399001" y="573808"/>
                  </a:lnTo>
                  <a:lnTo>
                    <a:pt x="1398834" y="572379"/>
                  </a:lnTo>
                  <a:lnTo>
                    <a:pt x="1399269" y="571260"/>
                  </a:lnTo>
                  <a:lnTo>
                    <a:pt x="1399598" y="569602"/>
                  </a:lnTo>
                  <a:lnTo>
                    <a:pt x="1400909" y="570668"/>
                  </a:lnTo>
                  <a:lnTo>
                    <a:pt x="1402224" y="571234"/>
                  </a:lnTo>
                  <a:lnTo>
                    <a:pt x="1402403" y="572716"/>
                  </a:lnTo>
                  <a:lnTo>
                    <a:pt x="1401451" y="573729"/>
                  </a:lnTo>
                  <a:lnTo>
                    <a:pt x="1400575" y="574558"/>
                  </a:lnTo>
                  <a:close/>
                </a:path>
                <a:path w="1821180" h="2826385">
                  <a:moveTo>
                    <a:pt x="1230200" y="2534938"/>
                  </a:moveTo>
                  <a:lnTo>
                    <a:pt x="1228213" y="2534643"/>
                  </a:lnTo>
                  <a:lnTo>
                    <a:pt x="1226641" y="2533029"/>
                  </a:lnTo>
                  <a:lnTo>
                    <a:pt x="1226479" y="2530921"/>
                  </a:lnTo>
                  <a:lnTo>
                    <a:pt x="1227986" y="2529002"/>
                  </a:lnTo>
                  <a:lnTo>
                    <a:pt x="1229965" y="2528780"/>
                  </a:lnTo>
                  <a:lnTo>
                    <a:pt x="1231157" y="2530366"/>
                  </a:lnTo>
                  <a:lnTo>
                    <a:pt x="1233042" y="2531802"/>
                  </a:lnTo>
                  <a:lnTo>
                    <a:pt x="1231355" y="2533245"/>
                  </a:lnTo>
                  <a:lnTo>
                    <a:pt x="1230200" y="2534938"/>
                  </a:lnTo>
                  <a:close/>
                </a:path>
                <a:path w="1821180" h="2826385">
                  <a:moveTo>
                    <a:pt x="1597744" y="2451823"/>
                  </a:moveTo>
                  <a:lnTo>
                    <a:pt x="1595870" y="2452236"/>
                  </a:lnTo>
                  <a:lnTo>
                    <a:pt x="1594885" y="2450888"/>
                  </a:lnTo>
                  <a:lnTo>
                    <a:pt x="1594050" y="2450213"/>
                  </a:lnTo>
                  <a:lnTo>
                    <a:pt x="1595035" y="2449309"/>
                  </a:lnTo>
                  <a:lnTo>
                    <a:pt x="1595893" y="2448116"/>
                  </a:lnTo>
                  <a:lnTo>
                    <a:pt x="1597625" y="2447369"/>
                  </a:lnTo>
                  <a:lnTo>
                    <a:pt x="1598754" y="2448387"/>
                  </a:lnTo>
                  <a:lnTo>
                    <a:pt x="1600645" y="2449344"/>
                  </a:lnTo>
                  <a:lnTo>
                    <a:pt x="1598756" y="2450681"/>
                  </a:lnTo>
                  <a:lnTo>
                    <a:pt x="1597744" y="2451823"/>
                  </a:lnTo>
                  <a:close/>
                </a:path>
                <a:path w="1821180" h="2826385">
                  <a:moveTo>
                    <a:pt x="1264961" y="1745022"/>
                  </a:moveTo>
                  <a:lnTo>
                    <a:pt x="1263946" y="1744598"/>
                  </a:lnTo>
                  <a:lnTo>
                    <a:pt x="1262285" y="1744378"/>
                  </a:lnTo>
                  <a:lnTo>
                    <a:pt x="1261709" y="1742547"/>
                  </a:lnTo>
                  <a:lnTo>
                    <a:pt x="1262247" y="1741113"/>
                  </a:lnTo>
                  <a:lnTo>
                    <a:pt x="1262532" y="1738787"/>
                  </a:lnTo>
                  <a:lnTo>
                    <a:pt x="1264285" y="1739971"/>
                  </a:lnTo>
                  <a:lnTo>
                    <a:pt x="1265723" y="1740464"/>
                  </a:lnTo>
                  <a:lnTo>
                    <a:pt x="1265887" y="1742358"/>
                  </a:lnTo>
                  <a:lnTo>
                    <a:pt x="1265276" y="1743704"/>
                  </a:lnTo>
                  <a:lnTo>
                    <a:pt x="1264961" y="1745022"/>
                  </a:lnTo>
                  <a:close/>
                </a:path>
                <a:path w="1821180" h="2826385">
                  <a:moveTo>
                    <a:pt x="1706246" y="2428292"/>
                  </a:moveTo>
                  <a:lnTo>
                    <a:pt x="1705699" y="2427428"/>
                  </a:lnTo>
                  <a:lnTo>
                    <a:pt x="1704952" y="2426621"/>
                  </a:lnTo>
                  <a:lnTo>
                    <a:pt x="1704589" y="2425320"/>
                  </a:lnTo>
                  <a:lnTo>
                    <a:pt x="1705774" y="2424122"/>
                  </a:lnTo>
                  <a:lnTo>
                    <a:pt x="1707001" y="2424542"/>
                  </a:lnTo>
                  <a:lnTo>
                    <a:pt x="1707797" y="2425288"/>
                  </a:lnTo>
                  <a:lnTo>
                    <a:pt x="1709151" y="2426218"/>
                  </a:lnTo>
                  <a:lnTo>
                    <a:pt x="1706246" y="2428292"/>
                  </a:lnTo>
                  <a:close/>
                </a:path>
                <a:path w="1821180" h="2826385">
                  <a:moveTo>
                    <a:pt x="844823" y="1328749"/>
                  </a:moveTo>
                  <a:lnTo>
                    <a:pt x="843612" y="1327525"/>
                  </a:lnTo>
                  <a:lnTo>
                    <a:pt x="842432" y="1326861"/>
                  </a:lnTo>
                  <a:lnTo>
                    <a:pt x="842320" y="1325426"/>
                  </a:lnTo>
                  <a:lnTo>
                    <a:pt x="843423" y="1324536"/>
                  </a:lnTo>
                  <a:lnTo>
                    <a:pt x="844388" y="1323874"/>
                  </a:lnTo>
                  <a:lnTo>
                    <a:pt x="845745" y="1324753"/>
                  </a:lnTo>
                  <a:lnTo>
                    <a:pt x="845782" y="1326137"/>
                  </a:lnTo>
                  <a:lnTo>
                    <a:pt x="845291" y="1327105"/>
                  </a:lnTo>
                  <a:lnTo>
                    <a:pt x="844823" y="1328749"/>
                  </a:lnTo>
                  <a:close/>
                </a:path>
                <a:path w="1821180" h="2826385">
                  <a:moveTo>
                    <a:pt x="1497174" y="543051"/>
                  </a:moveTo>
                  <a:lnTo>
                    <a:pt x="1495292" y="543459"/>
                  </a:lnTo>
                  <a:lnTo>
                    <a:pt x="1494293" y="542074"/>
                  </a:lnTo>
                  <a:lnTo>
                    <a:pt x="1493449" y="541374"/>
                  </a:lnTo>
                  <a:lnTo>
                    <a:pt x="1494433" y="540448"/>
                  </a:lnTo>
                  <a:lnTo>
                    <a:pt x="1495297" y="539231"/>
                  </a:lnTo>
                  <a:lnTo>
                    <a:pt x="1497039" y="538474"/>
                  </a:lnTo>
                  <a:lnTo>
                    <a:pt x="1498187" y="539543"/>
                  </a:lnTo>
                  <a:lnTo>
                    <a:pt x="1500066" y="540546"/>
                  </a:lnTo>
                  <a:lnTo>
                    <a:pt x="1498192" y="541885"/>
                  </a:lnTo>
                  <a:lnTo>
                    <a:pt x="1497174" y="543051"/>
                  </a:lnTo>
                  <a:close/>
                </a:path>
                <a:path w="1821180" h="2826385">
                  <a:moveTo>
                    <a:pt x="1422417" y="2361556"/>
                  </a:moveTo>
                  <a:lnTo>
                    <a:pt x="1420144" y="2359640"/>
                  </a:lnTo>
                  <a:lnTo>
                    <a:pt x="1418681" y="2358970"/>
                  </a:lnTo>
                  <a:lnTo>
                    <a:pt x="1418162" y="2357868"/>
                  </a:lnTo>
                  <a:lnTo>
                    <a:pt x="1417867" y="2356863"/>
                  </a:lnTo>
                  <a:lnTo>
                    <a:pt x="1419416" y="2355491"/>
                  </a:lnTo>
                  <a:lnTo>
                    <a:pt x="1420161" y="2354360"/>
                  </a:lnTo>
                  <a:lnTo>
                    <a:pt x="1421065" y="2354967"/>
                  </a:lnTo>
                  <a:lnTo>
                    <a:pt x="1422489" y="2355401"/>
                  </a:lnTo>
                  <a:lnTo>
                    <a:pt x="1423127" y="2357366"/>
                  </a:lnTo>
                  <a:lnTo>
                    <a:pt x="1422654" y="2358798"/>
                  </a:lnTo>
                  <a:lnTo>
                    <a:pt x="1422417" y="2361556"/>
                  </a:lnTo>
                  <a:close/>
                </a:path>
                <a:path w="1821180" h="2826385">
                  <a:moveTo>
                    <a:pt x="1642881" y="2728912"/>
                  </a:moveTo>
                  <a:lnTo>
                    <a:pt x="1642143" y="2728052"/>
                  </a:lnTo>
                  <a:lnTo>
                    <a:pt x="1640786" y="2727173"/>
                  </a:lnTo>
                  <a:lnTo>
                    <a:pt x="1640828" y="2725020"/>
                  </a:lnTo>
                  <a:lnTo>
                    <a:pt x="1641794" y="2723731"/>
                  </a:lnTo>
                  <a:lnTo>
                    <a:pt x="1642647" y="2721791"/>
                  </a:lnTo>
                  <a:lnTo>
                    <a:pt x="1644172" y="2723136"/>
                  </a:lnTo>
                  <a:lnTo>
                    <a:pt x="1645729" y="2724156"/>
                  </a:lnTo>
                  <a:lnTo>
                    <a:pt x="1644929" y="2726042"/>
                  </a:lnTo>
                  <a:lnTo>
                    <a:pt x="1643832" y="2727443"/>
                  </a:lnTo>
                  <a:lnTo>
                    <a:pt x="1642881" y="2728912"/>
                  </a:lnTo>
                  <a:close/>
                </a:path>
                <a:path w="1821180" h="2826385">
                  <a:moveTo>
                    <a:pt x="1126055" y="2073219"/>
                  </a:moveTo>
                  <a:lnTo>
                    <a:pt x="1125106" y="2072265"/>
                  </a:lnTo>
                  <a:lnTo>
                    <a:pt x="1123859" y="2071503"/>
                  </a:lnTo>
                  <a:lnTo>
                    <a:pt x="1123136" y="2069669"/>
                  </a:lnTo>
                  <a:lnTo>
                    <a:pt x="1124397" y="2067796"/>
                  </a:lnTo>
                  <a:lnTo>
                    <a:pt x="1126275" y="2067574"/>
                  </a:lnTo>
                  <a:lnTo>
                    <a:pt x="1127542" y="2068478"/>
                  </a:lnTo>
                  <a:lnTo>
                    <a:pt x="1129829" y="2069349"/>
                  </a:lnTo>
                  <a:lnTo>
                    <a:pt x="1126055" y="2073219"/>
                  </a:lnTo>
                  <a:close/>
                </a:path>
                <a:path w="1821180" h="2826385">
                  <a:moveTo>
                    <a:pt x="902017" y="431027"/>
                  </a:moveTo>
                  <a:lnTo>
                    <a:pt x="901531" y="430113"/>
                  </a:lnTo>
                  <a:lnTo>
                    <a:pt x="900852" y="429239"/>
                  </a:lnTo>
                  <a:lnTo>
                    <a:pt x="900577" y="427905"/>
                  </a:lnTo>
                  <a:lnTo>
                    <a:pt x="901860" y="426801"/>
                  </a:lnTo>
                  <a:lnTo>
                    <a:pt x="903053" y="427325"/>
                  </a:lnTo>
                  <a:lnTo>
                    <a:pt x="903839" y="428160"/>
                  </a:lnTo>
                  <a:lnTo>
                    <a:pt x="905140" y="429202"/>
                  </a:lnTo>
                  <a:lnTo>
                    <a:pt x="902017" y="431027"/>
                  </a:lnTo>
                  <a:close/>
                </a:path>
                <a:path w="1821180" h="2826385">
                  <a:moveTo>
                    <a:pt x="1036679" y="1254338"/>
                  </a:moveTo>
                  <a:lnTo>
                    <a:pt x="1030337" y="1251054"/>
                  </a:lnTo>
                  <a:lnTo>
                    <a:pt x="1031847" y="1248172"/>
                  </a:lnTo>
                  <a:lnTo>
                    <a:pt x="1038134" y="1251561"/>
                  </a:lnTo>
                  <a:lnTo>
                    <a:pt x="1036679" y="1254338"/>
                  </a:lnTo>
                  <a:close/>
                </a:path>
                <a:path w="1821180" h="2826385">
                  <a:moveTo>
                    <a:pt x="1202623" y="2415847"/>
                  </a:moveTo>
                  <a:lnTo>
                    <a:pt x="1200761" y="2414652"/>
                  </a:lnTo>
                  <a:lnTo>
                    <a:pt x="1200551" y="2412768"/>
                  </a:lnTo>
                  <a:lnTo>
                    <a:pt x="1201340" y="2411464"/>
                  </a:lnTo>
                  <a:lnTo>
                    <a:pt x="1201748" y="2410205"/>
                  </a:lnTo>
                  <a:lnTo>
                    <a:pt x="1206789" y="2412212"/>
                  </a:lnTo>
                  <a:lnTo>
                    <a:pt x="1205140" y="2413862"/>
                  </a:lnTo>
                  <a:lnTo>
                    <a:pt x="1204338" y="2415150"/>
                  </a:lnTo>
                  <a:lnTo>
                    <a:pt x="1202623" y="2415847"/>
                  </a:lnTo>
                  <a:close/>
                </a:path>
                <a:path w="1821180" h="2826385">
                  <a:moveTo>
                    <a:pt x="1794797" y="2532510"/>
                  </a:moveTo>
                  <a:lnTo>
                    <a:pt x="1793336" y="2530101"/>
                  </a:lnTo>
                  <a:lnTo>
                    <a:pt x="1792258" y="2529008"/>
                  </a:lnTo>
                  <a:lnTo>
                    <a:pt x="1791969" y="2526946"/>
                  </a:lnTo>
                  <a:lnTo>
                    <a:pt x="1793362" y="2525061"/>
                  </a:lnTo>
                  <a:lnTo>
                    <a:pt x="1794941" y="2525510"/>
                  </a:lnTo>
                  <a:lnTo>
                    <a:pt x="1796882" y="2526270"/>
                  </a:lnTo>
                  <a:lnTo>
                    <a:pt x="1797277" y="2528351"/>
                  </a:lnTo>
                  <a:lnTo>
                    <a:pt x="1796039" y="2529796"/>
                  </a:lnTo>
                  <a:lnTo>
                    <a:pt x="1794797" y="2532510"/>
                  </a:lnTo>
                  <a:close/>
                </a:path>
                <a:path w="1821180" h="2826385">
                  <a:moveTo>
                    <a:pt x="1599673" y="2107412"/>
                  </a:moveTo>
                  <a:lnTo>
                    <a:pt x="1595944" y="2107105"/>
                  </a:lnTo>
                  <a:lnTo>
                    <a:pt x="1596591" y="2099859"/>
                  </a:lnTo>
                  <a:lnTo>
                    <a:pt x="1599235" y="2099845"/>
                  </a:lnTo>
                  <a:lnTo>
                    <a:pt x="1599673" y="2107412"/>
                  </a:lnTo>
                  <a:close/>
                </a:path>
                <a:path w="1821180" h="2826385">
                  <a:moveTo>
                    <a:pt x="1336982" y="2630922"/>
                  </a:moveTo>
                  <a:lnTo>
                    <a:pt x="1334979" y="2629614"/>
                  </a:lnTo>
                  <a:lnTo>
                    <a:pt x="1335060" y="2627867"/>
                  </a:lnTo>
                  <a:lnTo>
                    <a:pt x="1335928" y="2626720"/>
                  </a:lnTo>
                  <a:lnTo>
                    <a:pt x="1336463" y="2625558"/>
                  </a:lnTo>
                  <a:lnTo>
                    <a:pt x="1340147" y="2627378"/>
                  </a:lnTo>
                  <a:lnTo>
                    <a:pt x="1339002" y="2628782"/>
                  </a:lnTo>
                  <a:lnTo>
                    <a:pt x="1338273" y="2629979"/>
                  </a:lnTo>
                  <a:lnTo>
                    <a:pt x="1336982" y="2630922"/>
                  </a:lnTo>
                  <a:close/>
                </a:path>
                <a:path w="1821180" h="2826385">
                  <a:moveTo>
                    <a:pt x="1238325" y="1975294"/>
                  </a:moveTo>
                  <a:lnTo>
                    <a:pt x="1234403" y="1972953"/>
                  </a:lnTo>
                  <a:lnTo>
                    <a:pt x="1236633" y="1969540"/>
                  </a:lnTo>
                  <a:lnTo>
                    <a:pt x="1237833" y="1970340"/>
                  </a:lnTo>
                  <a:lnTo>
                    <a:pt x="1239175" y="1971017"/>
                  </a:lnTo>
                  <a:lnTo>
                    <a:pt x="1240342" y="1972278"/>
                  </a:lnTo>
                  <a:lnTo>
                    <a:pt x="1239198" y="1973767"/>
                  </a:lnTo>
                  <a:lnTo>
                    <a:pt x="1238325" y="1975294"/>
                  </a:lnTo>
                  <a:close/>
                </a:path>
                <a:path w="1821180" h="2826385">
                  <a:moveTo>
                    <a:pt x="1717325" y="1148966"/>
                  </a:moveTo>
                  <a:lnTo>
                    <a:pt x="1715979" y="1147506"/>
                  </a:lnTo>
                  <a:lnTo>
                    <a:pt x="1714891" y="1146031"/>
                  </a:lnTo>
                  <a:lnTo>
                    <a:pt x="1713758" y="1144587"/>
                  </a:lnTo>
                  <a:lnTo>
                    <a:pt x="1715660" y="1143167"/>
                  </a:lnTo>
                  <a:lnTo>
                    <a:pt x="1719010" y="1147852"/>
                  </a:lnTo>
                  <a:lnTo>
                    <a:pt x="1718389" y="1148204"/>
                  </a:lnTo>
                  <a:lnTo>
                    <a:pt x="1717325" y="1148966"/>
                  </a:lnTo>
                  <a:close/>
                </a:path>
                <a:path w="1821180" h="2826385">
                  <a:moveTo>
                    <a:pt x="948922" y="1317825"/>
                  </a:moveTo>
                  <a:lnTo>
                    <a:pt x="947202" y="1317320"/>
                  </a:lnTo>
                  <a:lnTo>
                    <a:pt x="945608" y="1316534"/>
                  </a:lnTo>
                  <a:lnTo>
                    <a:pt x="944747" y="1314821"/>
                  </a:lnTo>
                  <a:lnTo>
                    <a:pt x="946054" y="1312660"/>
                  </a:lnTo>
                  <a:lnTo>
                    <a:pt x="948532" y="1311751"/>
                  </a:lnTo>
                  <a:lnTo>
                    <a:pt x="950371" y="1312171"/>
                  </a:lnTo>
                  <a:lnTo>
                    <a:pt x="953226" y="1312188"/>
                  </a:lnTo>
                  <a:lnTo>
                    <a:pt x="949834" y="1316227"/>
                  </a:lnTo>
                  <a:lnTo>
                    <a:pt x="948922" y="1317825"/>
                  </a:lnTo>
                  <a:close/>
                </a:path>
                <a:path w="1821180" h="2826385">
                  <a:moveTo>
                    <a:pt x="1290387" y="1245491"/>
                  </a:moveTo>
                  <a:lnTo>
                    <a:pt x="1289741" y="1244648"/>
                  </a:lnTo>
                  <a:lnTo>
                    <a:pt x="1288900" y="1243876"/>
                  </a:lnTo>
                  <a:lnTo>
                    <a:pt x="1288405" y="1242565"/>
                  </a:lnTo>
                  <a:lnTo>
                    <a:pt x="1289544" y="1241220"/>
                  </a:lnTo>
                  <a:lnTo>
                    <a:pt x="1290821" y="1241543"/>
                  </a:lnTo>
                  <a:lnTo>
                    <a:pt x="1291670" y="1242256"/>
                  </a:lnTo>
                  <a:lnTo>
                    <a:pt x="1293066" y="1243085"/>
                  </a:lnTo>
                  <a:lnTo>
                    <a:pt x="1290387" y="1245491"/>
                  </a:lnTo>
                  <a:close/>
                </a:path>
                <a:path w="1821180" h="2826385">
                  <a:moveTo>
                    <a:pt x="952433" y="1813725"/>
                  </a:moveTo>
                  <a:lnTo>
                    <a:pt x="951940" y="1812813"/>
                  </a:lnTo>
                  <a:lnTo>
                    <a:pt x="951259" y="1811925"/>
                  </a:lnTo>
                  <a:lnTo>
                    <a:pt x="950983" y="1810635"/>
                  </a:lnTo>
                  <a:lnTo>
                    <a:pt x="952261" y="1809540"/>
                  </a:lnTo>
                  <a:lnTo>
                    <a:pt x="953503" y="1810039"/>
                  </a:lnTo>
                  <a:lnTo>
                    <a:pt x="954275" y="1810858"/>
                  </a:lnTo>
                  <a:lnTo>
                    <a:pt x="955611" y="1811894"/>
                  </a:lnTo>
                  <a:lnTo>
                    <a:pt x="952433" y="1813725"/>
                  </a:lnTo>
                  <a:close/>
                </a:path>
                <a:path w="1821180" h="2826385">
                  <a:moveTo>
                    <a:pt x="1817794" y="1806399"/>
                  </a:moveTo>
                  <a:lnTo>
                    <a:pt x="1816104" y="1805840"/>
                  </a:lnTo>
                  <a:lnTo>
                    <a:pt x="1814898" y="1804886"/>
                  </a:lnTo>
                  <a:lnTo>
                    <a:pt x="1813628" y="1804111"/>
                  </a:lnTo>
                  <a:lnTo>
                    <a:pt x="1815964" y="1800717"/>
                  </a:lnTo>
                  <a:lnTo>
                    <a:pt x="1819757" y="1803332"/>
                  </a:lnTo>
                  <a:lnTo>
                    <a:pt x="1818680" y="1804768"/>
                  </a:lnTo>
                  <a:lnTo>
                    <a:pt x="1817794" y="1806399"/>
                  </a:lnTo>
                  <a:close/>
                </a:path>
                <a:path w="1821180" h="2826385">
                  <a:moveTo>
                    <a:pt x="1118759" y="1282569"/>
                  </a:moveTo>
                  <a:lnTo>
                    <a:pt x="1117906" y="1281922"/>
                  </a:lnTo>
                  <a:lnTo>
                    <a:pt x="1116513" y="1281399"/>
                  </a:lnTo>
                  <a:lnTo>
                    <a:pt x="1116046" y="1279394"/>
                  </a:lnTo>
                  <a:lnTo>
                    <a:pt x="1116606" y="1277987"/>
                  </a:lnTo>
                  <a:lnTo>
                    <a:pt x="1117037" y="1275194"/>
                  </a:lnTo>
                  <a:lnTo>
                    <a:pt x="1119027" y="1277234"/>
                  </a:lnTo>
                  <a:lnTo>
                    <a:pt x="1120609" y="1278124"/>
                  </a:lnTo>
                  <a:lnTo>
                    <a:pt x="1120803" y="1280221"/>
                  </a:lnTo>
                  <a:lnTo>
                    <a:pt x="1119464" y="1281424"/>
                  </a:lnTo>
                  <a:lnTo>
                    <a:pt x="1118759" y="1282569"/>
                  </a:lnTo>
                  <a:close/>
                </a:path>
                <a:path w="1821180" h="2826385">
                  <a:moveTo>
                    <a:pt x="776304" y="593826"/>
                  </a:moveTo>
                  <a:lnTo>
                    <a:pt x="774244" y="593878"/>
                  </a:lnTo>
                  <a:lnTo>
                    <a:pt x="773272" y="592191"/>
                  </a:lnTo>
                  <a:lnTo>
                    <a:pt x="772322" y="591258"/>
                  </a:lnTo>
                  <a:lnTo>
                    <a:pt x="773534" y="590471"/>
                  </a:lnTo>
                  <a:lnTo>
                    <a:pt x="774659" y="589445"/>
                  </a:lnTo>
                  <a:lnTo>
                    <a:pt x="776986" y="588591"/>
                  </a:lnTo>
                  <a:lnTo>
                    <a:pt x="778240" y="588908"/>
                  </a:lnTo>
                  <a:lnTo>
                    <a:pt x="779385" y="588923"/>
                  </a:lnTo>
                  <a:lnTo>
                    <a:pt x="778500" y="591502"/>
                  </a:lnTo>
                  <a:lnTo>
                    <a:pt x="777395" y="592349"/>
                  </a:lnTo>
                  <a:lnTo>
                    <a:pt x="776304" y="593826"/>
                  </a:lnTo>
                  <a:close/>
                </a:path>
                <a:path w="1821180" h="2826385">
                  <a:moveTo>
                    <a:pt x="1492348" y="1697741"/>
                  </a:moveTo>
                  <a:lnTo>
                    <a:pt x="1490493" y="1697811"/>
                  </a:lnTo>
                  <a:lnTo>
                    <a:pt x="1489041" y="1696768"/>
                  </a:lnTo>
                  <a:lnTo>
                    <a:pt x="1487930" y="1695365"/>
                  </a:lnTo>
                  <a:lnTo>
                    <a:pt x="1488782" y="1693248"/>
                  </a:lnTo>
                  <a:lnTo>
                    <a:pt x="1490538" y="1692628"/>
                  </a:lnTo>
                  <a:lnTo>
                    <a:pt x="1491929" y="1693224"/>
                  </a:lnTo>
                  <a:lnTo>
                    <a:pt x="1494298" y="1693573"/>
                  </a:lnTo>
                  <a:lnTo>
                    <a:pt x="1492983" y="1695751"/>
                  </a:lnTo>
                  <a:lnTo>
                    <a:pt x="1492348" y="1697741"/>
                  </a:lnTo>
                  <a:close/>
                </a:path>
                <a:path w="1821180" h="2826385">
                  <a:moveTo>
                    <a:pt x="1807726" y="1554034"/>
                  </a:moveTo>
                  <a:lnTo>
                    <a:pt x="1803859" y="1552201"/>
                  </a:lnTo>
                  <a:lnTo>
                    <a:pt x="1806148" y="1548717"/>
                  </a:lnTo>
                  <a:lnTo>
                    <a:pt x="1808845" y="1550622"/>
                  </a:lnTo>
                  <a:lnTo>
                    <a:pt x="1807726" y="1554034"/>
                  </a:lnTo>
                  <a:close/>
                </a:path>
                <a:path w="1821180" h="2826385">
                  <a:moveTo>
                    <a:pt x="1736109" y="1879211"/>
                  </a:moveTo>
                  <a:lnTo>
                    <a:pt x="1732705" y="1874574"/>
                  </a:lnTo>
                  <a:lnTo>
                    <a:pt x="1733344" y="1874173"/>
                  </a:lnTo>
                  <a:lnTo>
                    <a:pt x="1734468" y="1873361"/>
                  </a:lnTo>
                  <a:lnTo>
                    <a:pt x="1735743" y="1874861"/>
                  </a:lnTo>
                  <a:lnTo>
                    <a:pt x="1736813" y="1876384"/>
                  </a:lnTo>
                  <a:lnTo>
                    <a:pt x="1737918" y="1877888"/>
                  </a:lnTo>
                  <a:lnTo>
                    <a:pt x="1736109" y="1879211"/>
                  </a:lnTo>
                  <a:close/>
                </a:path>
                <a:path w="1821180" h="2826385">
                  <a:moveTo>
                    <a:pt x="1605785" y="1521648"/>
                  </a:moveTo>
                  <a:lnTo>
                    <a:pt x="1604333" y="1521217"/>
                  </a:lnTo>
                  <a:lnTo>
                    <a:pt x="1603371" y="1520289"/>
                  </a:lnTo>
                  <a:lnTo>
                    <a:pt x="1602347" y="1519582"/>
                  </a:lnTo>
                  <a:lnTo>
                    <a:pt x="1603058" y="1518791"/>
                  </a:lnTo>
                  <a:lnTo>
                    <a:pt x="1603649" y="1517587"/>
                  </a:lnTo>
                  <a:lnTo>
                    <a:pt x="1605209" y="1517131"/>
                  </a:lnTo>
                  <a:lnTo>
                    <a:pt x="1606243" y="1518083"/>
                  </a:lnTo>
                  <a:lnTo>
                    <a:pt x="1607507" y="1518704"/>
                  </a:lnTo>
                  <a:lnTo>
                    <a:pt x="1606623" y="1519985"/>
                  </a:lnTo>
                  <a:lnTo>
                    <a:pt x="1605785" y="1521648"/>
                  </a:lnTo>
                  <a:close/>
                </a:path>
                <a:path w="1821180" h="2826385">
                  <a:moveTo>
                    <a:pt x="1815197" y="1524690"/>
                  </a:moveTo>
                  <a:lnTo>
                    <a:pt x="1814102" y="1523767"/>
                  </a:lnTo>
                  <a:lnTo>
                    <a:pt x="1812832" y="1522971"/>
                  </a:lnTo>
                  <a:lnTo>
                    <a:pt x="1811778" y="1521513"/>
                  </a:lnTo>
                  <a:lnTo>
                    <a:pt x="1812826" y="1520251"/>
                  </a:lnTo>
                  <a:lnTo>
                    <a:pt x="1813718" y="1518618"/>
                  </a:lnTo>
                  <a:lnTo>
                    <a:pt x="1815192" y="1520316"/>
                  </a:lnTo>
                  <a:lnTo>
                    <a:pt x="1816310" y="1521281"/>
                  </a:lnTo>
                  <a:lnTo>
                    <a:pt x="1817101" y="1522863"/>
                  </a:lnTo>
                  <a:lnTo>
                    <a:pt x="1815812" y="1523948"/>
                  </a:lnTo>
                  <a:lnTo>
                    <a:pt x="1815197" y="1524690"/>
                  </a:lnTo>
                  <a:close/>
                </a:path>
                <a:path w="1821180" h="2826385">
                  <a:moveTo>
                    <a:pt x="1069610" y="1817644"/>
                  </a:moveTo>
                  <a:lnTo>
                    <a:pt x="1067985" y="1817504"/>
                  </a:lnTo>
                  <a:lnTo>
                    <a:pt x="1067059" y="1816576"/>
                  </a:lnTo>
                  <a:lnTo>
                    <a:pt x="1066104" y="1816002"/>
                  </a:lnTo>
                  <a:lnTo>
                    <a:pt x="1068178" y="1813479"/>
                  </a:lnTo>
                  <a:lnTo>
                    <a:pt x="1071031" y="1815799"/>
                  </a:lnTo>
                  <a:lnTo>
                    <a:pt x="1070349" y="1816437"/>
                  </a:lnTo>
                  <a:lnTo>
                    <a:pt x="1069610" y="1817644"/>
                  </a:lnTo>
                  <a:close/>
                </a:path>
                <a:path w="1821180" h="2826385">
                  <a:moveTo>
                    <a:pt x="1460542" y="1672959"/>
                  </a:moveTo>
                  <a:lnTo>
                    <a:pt x="1458914" y="1672000"/>
                  </a:lnTo>
                  <a:lnTo>
                    <a:pt x="1457399" y="1671571"/>
                  </a:lnTo>
                  <a:lnTo>
                    <a:pt x="1457156" y="1669577"/>
                  </a:lnTo>
                  <a:lnTo>
                    <a:pt x="1457692" y="1668101"/>
                  </a:lnTo>
                  <a:lnTo>
                    <a:pt x="1457940" y="1666657"/>
                  </a:lnTo>
                  <a:lnTo>
                    <a:pt x="1459217" y="1667137"/>
                  </a:lnTo>
                  <a:lnTo>
                    <a:pt x="1461222" y="1667305"/>
                  </a:lnTo>
                  <a:lnTo>
                    <a:pt x="1462043" y="1669203"/>
                  </a:lnTo>
                  <a:lnTo>
                    <a:pt x="1461081" y="1670840"/>
                  </a:lnTo>
                  <a:lnTo>
                    <a:pt x="1460542" y="1672959"/>
                  </a:lnTo>
                  <a:close/>
                </a:path>
                <a:path w="1821180" h="2826385">
                  <a:moveTo>
                    <a:pt x="1723663" y="2064950"/>
                  </a:moveTo>
                  <a:lnTo>
                    <a:pt x="1722831" y="2064302"/>
                  </a:lnTo>
                  <a:lnTo>
                    <a:pt x="1721610" y="2063802"/>
                  </a:lnTo>
                  <a:lnTo>
                    <a:pt x="1721057" y="2062327"/>
                  </a:lnTo>
                  <a:lnTo>
                    <a:pt x="1721973" y="2061255"/>
                  </a:lnTo>
                  <a:lnTo>
                    <a:pt x="1722517" y="2060040"/>
                  </a:lnTo>
                  <a:lnTo>
                    <a:pt x="1725633" y="2061844"/>
                  </a:lnTo>
                  <a:lnTo>
                    <a:pt x="1723663" y="2064950"/>
                  </a:lnTo>
                  <a:close/>
                </a:path>
                <a:path w="1821180" h="2826385">
                  <a:moveTo>
                    <a:pt x="1811192" y="1775122"/>
                  </a:moveTo>
                  <a:lnTo>
                    <a:pt x="1810429" y="1774407"/>
                  </a:lnTo>
                  <a:lnTo>
                    <a:pt x="1808948" y="1773559"/>
                  </a:lnTo>
                  <a:lnTo>
                    <a:pt x="1809288" y="1771740"/>
                  </a:lnTo>
                  <a:lnTo>
                    <a:pt x="1810299" y="1770613"/>
                  </a:lnTo>
                  <a:lnTo>
                    <a:pt x="1810996" y="1769428"/>
                  </a:lnTo>
                  <a:lnTo>
                    <a:pt x="1814139" y="1771308"/>
                  </a:lnTo>
                  <a:lnTo>
                    <a:pt x="1811192" y="1775122"/>
                  </a:lnTo>
                  <a:close/>
                </a:path>
                <a:path w="1821180" h="2826385">
                  <a:moveTo>
                    <a:pt x="1164990" y="1882788"/>
                  </a:moveTo>
                  <a:lnTo>
                    <a:pt x="1161557" y="1880577"/>
                  </a:lnTo>
                  <a:lnTo>
                    <a:pt x="1164838" y="1875972"/>
                  </a:lnTo>
                  <a:lnTo>
                    <a:pt x="1165972" y="1877338"/>
                  </a:lnTo>
                  <a:lnTo>
                    <a:pt x="1167366" y="1878338"/>
                  </a:lnTo>
                  <a:lnTo>
                    <a:pt x="1166892" y="1880341"/>
                  </a:lnTo>
                  <a:lnTo>
                    <a:pt x="1165781" y="1881526"/>
                  </a:lnTo>
                  <a:lnTo>
                    <a:pt x="1164990" y="1882788"/>
                  </a:lnTo>
                  <a:close/>
                </a:path>
                <a:path w="1821180" h="2826385">
                  <a:moveTo>
                    <a:pt x="817018" y="2245112"/>
                  </a:moveTo>
                  <a:lnTo>
                    <a:pt x="815459" y="2244085"/>
                  </a:lnTo>
                  <a:lnTo>
                    <a:pt x="814628" y="2242810"/>
                  </a:lnTo>
                  <a:lnTo>
                    <a:pt x="813669" y="2241731"/>
                  </a:lnTo>
                  <a:lnTo>
                    <a:pt x="814447" y="2241144"/>
                  </a:lnTo>
                  <a:lnTo>
                    <a:pt x="815476" y="2239910"/>
                  </a:lnTo>
                  <a:lnTo>
                    <a:pt x="817219" y="2240578"/>
                  </a:lnTo>
                  <a:lnTo>
                    <a:pt x="818247" y="2241689"/>
                  </a:lnTo>
                  <a:lnTo>
                    <a:pt x="820096" y="2243103"/>
                  </a:lnTo>
                  <a:lnTo>
                    <a:pt x="818260" y="2244072"/>
                  </a:lnTo>
                  <a:lnTo>
                    <a:pt x="817018" y="2245112"/>
                  </a:lnTo>
                  <a:close/>
                </a:path>
                <a:path w="1821180" h="2826385">
                  <a:moveTo>
                    <a:pt x="1394230" y="1582900"/>
                  </a:moveTo>
                  <a:lnTo>
                    <a:pt x="1390912" y="1581482"/>
                  </a:lnTo>
                  <a:lnTo>
                    <a:pt x="1393037" y="1578214"/>
                  </a:lnTo>
                  <a:lnTo>
                    <a:pt x="1393944" y="1578813"/>
                  </a:lnTo>
                  <a:lnTo>
                    <a:pt x="1395226" y="1579227"/>
                  </a:lnTo>
                  <a:lnTo>
                    <a:pt x="1395885" y="1580599"/>
                  </a:lnTo>
                  <a:lnTo>
                    <a:pt x="1394835" y="1581755"/>
                  </a:lnTo>
                  <a:lnTo>
                    <a:pt x="1394230" y="1582900"/>
                  </a:lnTo>
                  <a:close/>
                </a:path>
                <a:path w="1821180" h="2826385">
                  <a:moveTo>
                    <a:pt x="1659611" y="1629819"/>
                  </a:moveTo>
                  <a:lnTo>
                    <a:pt x="1656288" y="1628467"/>
                  </a:lnTo>
                  <a:lnTo>
                    <a:pt x="1657719" y="1625149"/>
                  </a:lnTo>
                  <a:lnTo>
                    <a:pt x="1658623" y="1625642"/>
                  </a:lnTo>
                  <a:lnTo>
                    <a:pt x="1659904" y="1625936"/>
                  </a:lnTo>
                  <a:lnTo>
                    <a:pt x="1660636" y="1627332"/>
                  </a:lnTo>
                  <a:lnTo>
                    <a:pt x="1659943" y="1628509"/>
                  </a:lnTo>
                  <a:lnTo>
                    <a:pt x="1659611" y="1629819"/>
                  </a:lnTo>
                  <a:close/>
                </a:path>
                <a:path w="1821180" h="2826385">
                  <a:moveTo>
                    <a:pt x="718257" y="1715863"/>
                  </a:moveTo>
                  <a:lnTo>
                    <a:pt x="716825" y="1715111"/>
                  </a:lnTo>
                  <a:lnTo>
                    <a:pt x="715910" y="1714037"/>
                  </a:lnTo>
                  <a:lnTo>
                    <a:pt x="714906" y="1713131"/>
                  </a:lnTo>
                  <a:lnTo>
                    <a:pt x="715735" y="1712525"/>
                  </a:lnTo>
                  <a:lnTo>
                    <a:pt x="716576" y="1711424"/>
                  </a:lnTo>
                  <a:lnTo>
                    <a:pt x="718265" y="1711484"/>
                  </a:lnTo>
                  <a:lnTo>
                    <a:pt x="719110" y="1712562"/>
                  </a:lnTo>
                  <a:lnTo>
                    <a:pt x="720368" y="1713462"/>
                  </a:lnTo>
                  <a:lnTo>
                    <a:pt x="719352" y="1714456"/>
                  </a:lnTo>
                  <a:lnTo>
                    <a:pt x="718257" y="1715863"/>
                  </a:lnTo>
                  <a:close/>
                </a:path>
                <a:path w="1821180" h="2826385">
                  <a:moveTo>
                    <a:pt x="505802" y="2044949"/>
                  </a:moveTo>
                  <a:lnTo>
                    <a:pt x="502526" y="2043252"/>
                  </a:lnTo>
                  <a:lnTo>
                    <a:pt x="504453" y="2039969"/>
                  </a:lnTo>
                  <a:lnTo>
                    <a:pt x="505323" y="2040603"/>
                  </a:lnTo>
                  <a:lnTo>
                    <a:pt x="506583" y="2041075"/>
                  </a:lnTo>
                  <a:lnTo>
                    <a:pt x="507201" y="2042569"/>
                  </a:lnTo>
                  <a:lnTo>
                    <a:pt x="506317" y="2043693"/>
                  </a:lnTo>
                  <a:lnTo>
                    <a:pt x="505802" y="2044949"/>
                  </a:lnTo>
                  <a:close/>
                </a:path>
                <a:path w="1821180" h="2826385">
                  <a:moveTo>
                    <a:pt x="1772472" y="1872572"/>
                  </a:moveTo>
                  <a:lnTo>
                    <a:pt x="1770990" y="1871703"/>
                  </a:lnTo>
                  <a:lnTo>
                    <a:pt x="1769680" y="1871349"/>
                  </a:lnTo>
                  <a:lnTo>
                    <a:pt x="1768973" y="1870001"/>
                  </a:lnTo>
                  <a:lnTo>
                    <a:pt x="1769861" y="1868120"/>
                  </a:lnTo>
                  <a:lnTo>
                    <a:pt x="1771303" y="1867913"/>
                  </a:lnTo>
                  <a:lnTo>
                    <a:pt x="1772735" y="1868486"/>
                  </a:lnTo>
                  <a:lnTo>
                    <a:pt x="1773574" y="1869823"/>
                  </a:lnTo>
                  <a:lnTo>
                    <a:pt x="1772836" y="1871115"/>
                  </a:lnTo>
                  <a:lnTo>
                    <a:pt x="1772472" y="1872572"/>
                  </a:lnTo>
                  <a:close/>
                </a:path>
                <a:path w="1821180" h="2826385">
                  <a:moveTo>
                    <a:pt x="1717886" y="2036176"/>
                  </a:moveTo>
                  <a:lnTo>
                    <a:pt x="1717350" y="2035343"/>
                  </a:lnTo>
                  <a:lnTo>
                    <a:pt x="1716840" y="2034794"/>
                  </a:lnTo>
                  <a:lnTo>
                    <a:pt x="1716277" y="2033258"/>
                  </a:lnTo>
                  <a:lnTo>
                    <a:pt x="1717192" y="2032222"/>
                  </a:lnTo>
                  <a:lnTo>
                    <a:pt x="1718817" y="2032006"/>
                  </a:lnTo>
                  <a:lnTo>
                    <a:pt x="1719965" y="2032326"/>
                  </a:lnTo>
                  <a:lnTo>
                    <a:pt x="1722800" y="2032642"/>
                  </a:lnTo>
                  <a:lnTo>
                    <a:pt x="1717886" y="2036176"/>
                  </a:lnTo>
                  <a:close/>
                </a:path>
                <a:path w="1821180" h="2826385">
                  <a:moveTo>
                    <a:pt x="1701462" y="1754362"/>
                  </a:moveTo>
                  <a:lnTo>
                    <a:pt x="1699837" y="1753766"/>
                  </a:lnTo>
                  <a:lnTo>
                    <a:pt x="1698610" y="1752833"/>
                  </a:lnTo>
                  <a:lnTo>
                    <a:pt x="1697329" y="1752048"/>
                  </a:lnTo>
                  <a:lnTo>
                    <a:pt x="1699569" y="1748603"/>
                  </a:lnTo>
                  <a:lnTo>
                    <a:pt x="1703350" y="1751265"/>
                  </a:lnTo>
                  <a:lnTo>
                    <a:pt x="1702351" y="1752702"/>
                  </a:lnTo>
                  <a:lnTo>
                    <a:pt x="1701462" y="1754362"/>
                  </a:lnTo>
                  <a:close/>
                </a:path>
                <a:path w="1821180" h="2826385">
                  <a:moveTo>
                    <a:pt x="1806512" y="1750057"/>
                  </a:moveTo>
                  <a:lnTo>
                    <a:pt x="1804697" y="1749508"/>
                  </a:lnTo>
                  <a:lnTo>
                    <a:pt x="1803578" y="1748458"/>
                  </a:lnTo>
                  <a:lnTo>
                    <a:pt x="1802376" y="1747674"/>
                  </a:lnTo>
                  <a:lnTo>
                    <a:pt x="1803039" y="1746928"/>
                  </a:lnTo>
                  <a:lnTo>
                    <a:pt x="1803771" y="1745502"/>
                  </a:lnTo>
                  <a:lnTo>
                    <a:pt x="1805681" y="1745683"/>
                  </a:lnTo>
                  <a:lnTo>
                    <a:pt x="1806938" y="1746540"/>
                  </a:lnTo>
                  <a:lnTo>
                    <a:pt x="1808933" y="1747409"/>
                  </a:lnTo>
                  <a:lnTo>
                    <a:pt x="1807460" y="1748718"/>
                  </a:lnTo>
                  <a:lnTo>
                    <a:pt x="1806512" y="1750057"/>
                  </a:lnTo>
                  <a:close/>
                </a:path>
                <a:path w="1821180" h="2826385">
                  <a:moveTo>
                    <a:pt x="1135649" y="2104222"/>
                  </a:moveTo>
                  <a:lnTo>
                    <a:pt x="1134296" y="2103256"/>
                  </a:lnTo>
                  <a:lnTo>
                    <a:pt x="1132738" y="2102372"/>
                  </a:lnTo>
                  <a:lnTo>
                    <a:pt x="1133331" y="2100918"/>
                  </a:lnTo>
                  <a:lnTo>
                    <a:pt x="1134047" y="2099604"/>
                  </a:lnTo>
                  <a:lnTo>
                    <a:pt x="1135467" y="2098508"/>
                  </a:lnTo>
                  <a:lnTo>
                    <a:pt x="1136867" y="2099506"/>
                  </a:lnTo>
                  <a:lnTo>
                    <a:pt x="1137810" y="2099907"/>
                  </a:lnTo>
                  <a:lnTo>
                    <a:pt x="1135649" y="2104222"/>
                  </a:lnTo>
                  <a:close/>
                </a:path>
                <a:path w="1821180" h="2826385">
                  <a:moveTo>
                    <a:pt x="737115" y="2143267"/>
                  </a:moveTo>
                  <a:lnTo>
                    <a:pt x="735686" y="2142543"/>
                  </a:lnTo>
                  <a:lnTo>
                    <a:pt x="734427" y="2141700"/>
                  </a:lnTo>
                  <a:lnTo>
                    <a:pt x="733415" y="2140198"/>
                  </a:lnTo>
                  <a:lnTo>
                    <a:pt x="734522" y="2138865"/>
                  </a:lnTo>
                  <a:lnTo>
                    <a:pt x="735006" y="2137956"/>
                  </a:lnTo>
                  <a:lnTo>
                    <a:pt x="739303" y="2140368"/>
                  </a:lnTo>
                  <a:lnTo>
                    <a:pt x="738148" y="2141747"/>
                  </a:lnTo>
                  <a:lnTo>
                    <a:pt x="737115" y="2143267"/>
                  </a:lnTo>
                  <a:close/>
                </a:path>
                <a:path w="1821180" h="2826385">
                  <a:moveTo>
                    <a:pt x="1459472" y="2018229"/>
                  </a:moveTo>
                  <a:lnTo>
                    <a:pt x="1456408" y="2016114"/>
                  </a:lnTo>
                  <a:lnTo>
                    <a:pt x="1457108" y="2015312"/>
                  </a:lnTo>
                  <a:lnTo>
                    <a:pt x="1457686" y="2014092"/>
                  </a:lnTo>
                  <a:lnTo>
                    <a:pt x="1459232" y="2013619"/>
                  </a:lnTo>
                  <a:lnTo>
                    <a:pt x="1460277" y="2014582"/>
                  </a:lnTo>
                  <a:lnTo>
                    <a:pt x="1461522" y="2015209"/>
                  </a:lnTo>
                  <a:lnTo>
                    <a:pt x="1459472" y="2018229"/>
                  </a:lnTo>
                  <a:close/>
                </a:path>
                <a:path w="1821180" h="2826385">
                  <a:moveTo>
                    <a:pt x="1342876" y="2161396"/>
                  </a:moveTo>
                  <a:lnTo>
                    <a:pt x="1341339" y="2161558"/>
                  </a:lnTo>
                  <a:lnTo>
                    <a:pt x="1340032" y="2162002"/>
                  </a:lnTo>
                  <a:lnTo>
                    <a:pt x="1338877" y="2159846"/>
                  </a:lnTo>
                  <a:lnTo>
                    <a:pt x="1346563" y="2154898"/>
                  </a:lnTo>
                  <a:lnTo>
                    <a:pt x="1344950" y="2158481"/>
                  </a:lnTo>
                  <a:lnTo>
                    <a:pt x="1344727" y="2159915"/>
                  </a:lnTo>
                  <a:lnTo>
                    <a:pt x="1342876" y="2161396"/>
                  </a:lnTo>
                  <a:close/>
                </a:path>
                <a:path w="1821180" h="2826385">
                  <a:moveTo>
                    <a:pt x="581128" y="2240772"/>
                  </a:moveTo>
                  <a:lnTo>
                    <a:pt x="577900" y="2239050"/>
                  </a:lnTo>
                  <a:lnTo>
                    <a:pt x="579770" y="2235824"/>
                  </a:lnTo>
                  <a:lnTo>
                    <a:pt x="580625" y="2236457"/>
                  </a:lnTo>
                  <a:lnTo>
                    <a:pt x="581857" y="2236931"/>
                  </a:lnTo>
                  <a:lnTo>
                    <a:pt x="582485" y="2238415"/>
                  </a:lnTo>
                  <a:lnTo>
                    <a:pt x="581625" y="2239523"/>
                  </a:lnTo>
                  <a:lnTo>
                    <a:pt x="581128" y="2240772"/>
                  </a:lnTo>
                  <a:close/>
                </a:path>
                <a:path w="1821180" h="2826385">
                  <a:moveTo>
                    <a:pt x="1812294" y="2045761"/>
                  </a:moveTo>
                  <a:lnTo>
                    <a:pt x="1810921" y="2044896"/>
                  </a:lnTo>
                  <a:lnTo>
                    <a:pt x="1810165" y="2043729"/>
                  </a:lnTo>
                  <a:lnTo>
                    <a:pt x="1809285" y="2042750"/>
                  </a:lnTo>
                  <a:lnTo>
                    <a:pt x="1810175" y="2042257"/>
                  </a:lnTo>
                  <a:lnTo>
                    <a:pt x="1811133" y="2041299"/>
                  </a:lnTo>
                  <a:lnTo>
                    <a:pt x="1812806" y="2041514"/>
                  </a:lnTo>
                  <a:lnTo>
                    <a:pt x="1813523" y="2042652"/>
                  </a:lnTo>
                  <a:lnTo>
                    <a:pt x="1814643" y="2043645"/>
                  </a:lnTo>
                  <a:lnTo>
                    <a:pt x="1813505" y="2044497"/>
                  </a:lnTo>
                  <a:lnTo>
                    <a:pt x="1812294" y="2045761"/>
                  </a:lnTo>
                  <a:close/>
                </a:path>
                <a:path w="1821180" h="2826385">
                  <a:moveTo>
                    <a:pt x="1237017" y="1752906"/>
                  </a:moveTo>
                  <a:lnTo>
                    <a:pt x="1235850" y="1752058"/>
                  </a:lnTo>
                  <a:lnTo>
                    <a:pt x="1234483" y="1751369"/>
                  </a:lnTo>
                  <a:lnTo>
                    <a:pt x="1233284" y="1749863"/>
                  </a:lnTo>
                  <a:lnTo>
                    <a:pt x="1234080" y="1748535"/>
                  </a:lnTo>
                  <a:lnTo>
                    <a:pt x="1234747" y="1746377"/>
                  </a:lnTo>
                  <a:lnTo>
                    <a:pt x="1236350" y="1748136"/>
                  </a:lnTo>
                  <a:lnTo>
                    <a:pt x="1237444" y="1748903"/>
                  </a:lnTo>
                  <a:lnTo>
                    <a:pt x="1238000" y="1750100"/>
                  </a:lnTo>
                  <a:lnTo>
                    <a:pt x="1238283" y="1750809"/>
                  </a:lnTo>
                  <a:lnTo>
                    <a:pt x="1237388" y="1751959"/>
                  </a:lnTo>
                  <a:lnTo>
                    <a:pt x="1237017" y="1752906"/>
                  </a:lnTo>
                  <a:close/>
                </a:path>
                <a:path w="1821180" h="2826385">
                  <a:moveTo>
                    <a:pt x="1121485" y="1732408"/>
                  </a:moveTo>
                  <a:lnTo>
                    <a:pt x="1119863" y="1732295"/>
                  </a:lnTo>
                  <a:lnTo>
                    <a:pt x="1119057" y="1731146"/>
                  </a:lnTo>
                  <a:lnTo>
                    <a:pt x="1118216" y="1730474"/>
                  </a:lnTo>
                  <a:lnTo>
                    <a:pt x="1118883" y="1729698"/>
                  </a:lnTo>
                  <a:lnTo>
                    <a:pt x="1119451" y="1728431"/>
                  </a:lnTo>
                  <a:lnTo>
                    <a:pt x="1121258" y="1728071"/>
                  </a:lnTo>
                  <a:lnTo>
                    <a:pt x="1122450" y="1728767"/>
                  </a:lnTo>
                  <a:lnTo>
                    <a:pt x="1124565" y="1729358"/>
                  </a:lnTo>
                  <a:lnTo>
                    <a:pt x="1122317" y="1731202"/>
                  </a:lnTo>
                  <a:lnTo>
                    <a:pt x="1121485" y="1732408"/>
                  </a:lnTo>
                  <a:close/>
                </a:path>
                <a:path w="1821180" h="2826385">
                  <a:moveTo>
                    <a:pt x="1247593" y="1969241"/>
                  </a:moveTo>
                  <a:lnTo>
                    <a:pt x="1244695" y="1967015"/>
                  </a:lnTo>
                  <a:lnTo>
                    <a:pt x="1249226" y="1961432"/>
                  </a:lnTo>
                  <a:lnTo>
                    <a:pt x="1252011" y="1963406"/>
                  </a:lnTo>
                  <a:lnTo>
                    <a:pt x="1247593" y="1969241"/>
                  </a:lnTo>
                  <a:close/>
                </a:path>
                <a:path w="1821180" h="2826385">
                  <a:moveTo>
                    <a:pt x="1319564" y="1778780"/>
                  </a:moveTo>
                  <a:lnTo>
                    <a:pt x="1318211" y="1777971"/>
                  </a:lnTo>
                  <a:lnTo>
                    <a:pt x="1317380" y="1776874"/>
                  </a:lnTo>
                  <a:lnTo>
                    <a:pt x="1316452" y="1775941"/>
                  </a:lnTo>
                  <a:lnTo>
                    <a:pt x="1317312" y="1775403"/>
                  </a:lnTo>
                  <a:lnTo>
                    <a:pt x="1318196" y="1774399"/>
                  </a:lnTo>
                  <a:lnTo>
                    <a:pt x="1319816" y="1774499"/>
                  </a:lnTo>
                  <a:lnTo>
                    <a:pt x="1319970" y="1774671"/>
                  </a:lnTo>
                  <a:lnTo>
                    <a:pt x="1320621" y="1775591"/>
                  </a:lnTo>
                  <a:lnTo>
                    <a:pt x="1321779" y="1776513"/>
                  </a:lnTo>
                  <a:lnTo>
                    <a:pt x="1320707" y="1777448"/>
                  </a:lnTo>
                  <a:lnTo>
                    <a:pt x="1319564" y="1778780"/>
                  </a:lnTo>
                  <a:close/>
                </a:path>
                <a:path w="1821180" h="2826385">
                  <a:moveTo>
                    <a:pt x="1748074" y="2027447"/>
                  </a:moveTo>
                  <a:lnTo>
                    <a:pt x="1746451" y="2027549"/>
                  </a:lnTo>
                  <a:lnTo>
                    <a:pt x="1745476" y="2026582"/>
                  </a:lnTo>
                  <a:lnTo>
                    <a:pt x="1744530" y="2026054"/>
                  </a:lnTo>
                  <a:lnTo>
                    <a:pt x="1745059" y="2025150"/>
                  </a:lnTo>
                  <a:lnTo>
                    <a:pt x="1745460" y="2023637"/>
                  </a:lnTo>
                  <a:lnTo>
                    <a:pt x="1747018" y="2023339"/>
                  </a:lnTo>
                  <a:lnTo>
                    <a:pt x="1748108" y="2024264"/>
                  </a:lnTo>
                  <a:lnTo>
                    <a:pt x="1749740" y="2025000"/>
                  </a:lnTo>
                  <a:lnTo>
                    <a:pt x="1748707" y="2026143"/>
                  </a:lnTo>
                  <a:lnTo>
                    <a:pt x="1748074" y="2027447"/>
                  </a:lnTo>
                  <a:close/>
                </a:path>
                <a:path w="1821180" h="2826385">
                  <a:moveTo>
                    <a:pt x="503534" y="1898144"/>
                  </a:moveTo>
                  <a:lnTo>
                    <a:pt x="502133" y="1897182"/>
                  </a:lnTo>
                  <a:lnTo>
                    <a:pt x="500765" y="1896727"/>
                  </a:lnTo>
                  <a:lnTo>
                    <a:pt x="500289" y="1895231"/>
                  </a:lnTo>
                  <a:lnTo>
                    <a:pt x="501354" y="1894135"/>
                  </a:lnTo>
                  <a:lnTo>
                    <a:pt x="501859" y="1893225"/>
                  </a:lnTo>
                  <a:lnTo>
                    <a:pt x="502824" y="1893768"/>
                  </a:lnTo>
                  <a:lnTo>
                    <a:pt x="504154" y="1894100"/>
                  </a:lnTo>
                  <a:lnTo>
                    <a:pt x="504958" y="1895478"/>
                  </a:lnTo>
                  <a:lnTo>
                    <a:pt x="504065" y="1896734"/>
                  </a:lnTo>
                  <a:lnTo>
                    <a:pt x="503534" y="1898144"/>
                  </a:lnTo>
                  <a:close/>
                </a:path>
                <a:path w="1821180" h="2826385">
                  <a:moveTo>
                    <a:pt x="820906" y="2590502"/>
                  </a:moveTo>
                  <a:lnTo>
                    <a:pt x="818571" y="2591295"/>
                  </a:lnTo>
                  <a:lnTo>
                    <a:pt x="816868" y="2590720"/>
                  </a:lnTo>
                  <a:lnTo>
                    <a:pt x="814164" y="2590491"/>
                  </a:lnTo>
                  <a:lnTo>
                    <a:pt x="817214" y="2587103"/>
                  </a:lnTo>
                  <a:lnTo>
                    <a:pt x="818059" y="2585615"/>
                  </a:lnTo>
                  <a:lnTo>
                    <a:pt x="819826" y="2586010"/>
                  </a:lnTo>
                  <a:lnTo>
                    <a:pt x="820950" y="2586994"/>
                  </a:lnTo>
                  <a:lnTo>
                    <a:pt x="822137" y="2587699"/>
                  </a:lnTo>
                  <a:lnTo>
                    <a:pt x="821414" y="2588794"/>
                  </a:lnTo>
                  <a:lnTo>
                    <a:pt x="820906" y="2590502"/>
                  </a:lnTo>
                  <a:close/>
                </a:path>
                <a:path w="1821180" h="2826385">
                  <a:moveTo>
                    <a:pt x="1653511" y="912855"/>
                  </a:moveTo>
                  <a:lnTo>
                    <a:pt x="1651946" y="912407"/>
                  </a:lnTo>
                  <a:lnTo>
                    <a:pt x="1650849" y="911457"/>
                  </a:lnTo>
                  <a:lnTo>
                    <a:pt x="1650341" y="909951"/>
                  </a:lnTo>
                  <a:lnTo>
                    <a:pt x="1651298" y="908301"/>
                  </a:lnTo>
                  <a:lnTo>
                    <a:pt x="1653421" y="907949"/>
                  </a:lnTo>
                  <a:lnTo>
                    <a:pt x="1655026" y="908331"/>
                  </a:lnTo>
                  <a:lnTo>
                    <a:pt x="1656591" y="908465"/>
                  </a:lnTo>
                  <a:lnTo>
                    <a:pt x="1655268" y="911408"/>
                  </a:lnTo>
                  <a:lnTo>
                    <a:pt x="1654461" y="911878"/>
                  </a:lnTo>
                  <a:lnTo>
                    <a:pt x="1653511" y="912855"/>
                  </a:lnTo>
                  <a:close/>
                </a:path>
                <a:path w="1821180" h="2826385">
                  <a:moveTo>
                    <a:pt x="1304337" y="2683598"/>
                  </a:moveTo>
                  <a:lnTo>
                    <a:pt x="1302285" y="2682037"/>
                  </a:lnTo>
                  <a:lnTo>
                    <a:pt x="1302789" y="2680315"/>
                  </a:lnTo>
                  <a:lnTo>
                    <a:pt x="1303754" y="2679140"/>
                  </a:lnTo>
                  <a:lnTo>
                    <a:pt x="1304494" y="2677897"/>
                  </a:lnTo>
                  <a:lnTo>
                    <a:pt x="1307657" y="2680169"/>
                  </a:lnTo>
                  <a:lnTo>
                    <a:pt x="1306482" y="2681491"/>
                  </a:lnTo>
                  <a:lnTo>
                    <a:pt x="1305677" y="2682673"/>
                  </a:lnTo>
                  <a:lnTo>
                    <a:pt x="1304337" y="2683598"/>
                  </a:lnTo>
                  <a:close/>
                </a:path>
                <a:path w="1821180" h="2826385">
                  <a:moveTo>
                    <a:pt x="198234" y="765394"/>
                  </a:moveTo>
                  <a:lnTo>
                    <a:pt x="196351" y="764399"/>
                  </a:lnTo>
                  <a:lnTo>
                    <a:pt x="194757" y="764027"/>
                  </a:lnTo>
                  <a:lnTo>
                    <a:pt x="194439" y="762082"/>
                  </a:lnTo>
                  <a:lnTo>
                    <a:pt x="194997" y="760626"/>
                  </a:lnTo>
                  <a:lnTo>
                    <a:pt x="195240" y="759227"/>
                  </a:lnTo>
                  <a:lnTo>
                    <a:pt x="196213" y="759596"/>
                  </a:lnTo>
                  <a:lnTo>
                    <a:pt x="197793" y="759731"/>
                  </a:lnTo>
                  <a:lnTo>
                    <a:pt x="198496" y="761601"/>
                  </a:lnTo>
                  <a:lnTo>
                    <a:pt x="198203" y="763118"/>
                  </a:lnTo>
                  <a:lnTo>
                    <a:pt x="198234" y="765394"/>
                  </a:lnTo>
                  <a:close/>
                </a:path>
                <a:path w="1821180" h="2826385">
                  <a:moveTo>
                    <a:pt x="1746865" y="873874"/>
                  </a:moveTo>
                  <a:lnTo>
                    <a:pt x="1745976" y="873347"/>
                  </a:lnTo>
                  <a:lnTo>
                    <a:pt x="1744709" y="873013"/>
                  </a:lnTo>
                  <a:lnTo>
                    <a:pt x="1743996" y="871588"/>
                  </a:lnTo>
                  <a:lnTo>
                    <a:pt x="1744707" y="870420"/>
                  </a:lnTo>
                  <a:lnTo>
                    <a:pt x="1745046" y="869150"/>
                  </a:lnTo>
                  <a:lnTo>
                    <a:pt x="1748384" y="870546"/>
                  </a:lnTo>
                  <a:lnTo>
                    <a:pt x="1746865" y="873874"/>
                  </a:lnTo>
                  <a:close/>
                </a:path>
                <a:path w="1821180" h="2826385">
                  <a:moveTo>
                    <a:pt x="1404220" y="2450259"/>
                  </a:moveTo>
                  <a:lnTo>
                    <a:pt x="1402813" y="2449221"/>
                  </a:lnTo>
                  <a:lnTo>
                    <a:pt x="1401523" y="2448724"/>
                  </a:lnTo>
                  <a:lnTo>
                    <a:pt x="1400965" y="2447279"/>
                  </a:lnTo>
                  <a:lnTo>
                    <a:pt x="1402076" y="2445481"/>
                  </a:lnTo>
                  <a:lnTo>
                    <a:pt x="1403539" y="2445431"/>
                  </a:lnTo>
                  <a:lnTo>
                    <a:pt x="1404895" y="2446188"/>
                  </a:lnTo>
                  <a:lnTo>
                    <a:pt x="1405611" y="2447619"/>
                  </a:lnTo>
                  <a:lnTo>
                    <a:pt x="1404738" y="2448832"/>
                  </a:lnTo>
                  <a:lnTo>
                    <a:pt x="1404220" y="2450259"/>
                  </a:lnTo>
                  <a:close/>
                </a:path>
                <a:path w="1821180" h="2826385">
                  <a:moveTo>
                    <a:pt x="1465064" y="2436681"/>
                  </a:moveTo>
                  <a:lnTo>
                    <a:pt x="1462073" y="2435301"/>
                  </a:lnTo>
                  <a:lnTo>
                    <a:pt x="1463940" y="2431870"/>
                  </a:lnTo>
                  <a:lnTo>
                    <a:pt x="1464750" y="2432397"/>
                  </a:lnTo>
                  <a:lnTo>
                    <a:pt x="1466102" y="2432807"/>
                  </a:lnTo>
                  <a:lnTo>
                    <a:pt x="1466406" y="2434322"/>
                  </a:lnTo>
                  <a:lnTo>
                    <a:pt x="1465593" y="2435364"/>
                  </a:lnTo>
                  <a:lnTo>
                    <a:pt x="1465064" y="2436681"/>
                  </a:lnTo>
                  <a:close/>
                </a:path>
                <a:path w="1821180" h="2826385">
                  <a:moveTo>
                    <a:pt x="1533371" y="2631232"/>
                  </a:moveTo>
                  <a:lnTo>
                    <a:pt x="1532446" y="2630660"/>
                  </a:lnTo>
                  <a:lnTo>
                    <a:pt x="1531154" y="2630279"/>
                  </a:lnTo>
                  <a:lnTo>
                    <a:pt x="1530372" y="2628822"/>
                  </a:lnTo>
                  <a:lnTo>
                    <a:pt x="1531120" y="2627618"/>
                  </a:lnTo>
                  <a:lnTo>
                    <a:pt x="1531493" y="2626265"/>
                  </a:lnTo>
                  <a:lnTo>
                    <a:pt x="1534907" y="2627712"/>
                  </a:lnTo>
                  <a:lnTo>
                    <a:pt x="1533371" y="2631232"/>
                  </a:lnTo>
                  <a:close/>
                </a:path>
                <a:path w="1821180" h="2826385">
                  <a:moveTo>
                    <a:pt x="1472485" y="501184"/>
                  </a:moveTo>
                  <a:lnTo>
                    <a:pt x="1471427" y="500860"/>
                  </a:lnTo>
                  <a:lnTo>
                    <a:pt x="1470063" y="500810"/>
                  </a:lnTo>
                  <a:lnTo>
                    <a:pt x="1468983" y="499633"/>
                  </a:lnTo>
                  <a:lnTo>
                    <a:pt x="1469567" y="498232"/>
                  </a:lnTo>
                  <a:lnTo>
                    <a:pt x="1469758" y="496709"/>
                  </a:lnTo>
                  <a:lnTo>
                    <a:pt x="1471328" y="497368"/>
                  </a:lnTo>
                  <a:lnTo>
                    <a:pt x="1472748" y="497533"/>
                  </a:lnTo>
                  <a:lnTo>
                    <a:pt x="1473563" y="498884"/>
                  </a:lnTo>
                  <a:lnTo>
                    <a:pt x="1472767" y="500191"/>
                  </a:lnTo>
                  <a:lnTo>
                    <a:pt x="1472485" y="501184"/>
                  </a:lnTo>
                  <a:close/>
                </a:path>
                <a:path w="1821180" h="2826385">
                  <a:moveTo>
                    <a:pt x="1662291" y="821642"/>
                  </a:moveTo>
                  <a:lnTo>
                    <a:pt x="1661408" y="820557"/>
                  </a:lnTo>
                  <a:lnTo>
                    <a:pt x="1660203" y="819588"/>
                  </a:lnTo>
                  <a:lnTo>
                    <a:pt x="1659520" y="817675"/>
                  </a:lnTo>
                  <a:lnTo>
                    <a:pt x="1660586" y="816542"/>
                  </a:lnTo>
                  <a:lnTo>
                    <a:pt x="1661602" y="814543"/>
                  </a:lnTo>
                  <a:lnTo>
                    <a:pt x="1662723" y="816583"/>
                  </a:lnTo>
                  <a:lnTo>
                    <a:pt x="1663730" y="817738"/>
                  </a:lnTo>
                  <a:lnTo>
                    <a:pt x="1664025" y="819798"/>
                  </a:lnTo>
                  <a:lnTo>
                    <a:pt x="1662877" y="820761"/>
                  </a:lnTo>
                  <a:lnTo>
                    <a:pt x="1662291" y="821642"/>
                  </a:lnTo>
                  <a:close/>
                </a:path>
                <a:path w="1821180" h="2826385">
                  <a:moveTo>
                    <a:pt x="926608" y="619477"/>
                  </a:moveTo>
                  <a:lnTo>
                    <a:pt x="925444" y="618600"/>
                  </a:lnTo>
                  <a:lnTo>
                    <a:pt x="924060" y="617881"/>
                  </a:lnTo>
                  <a:lnTo>
                    <a:pt x="922855" y="616299"/>
                  </a:lnTo>
                  <a:lnTo>
                    <a:pt x="923631" y="614978"/>
                  </a:lnTo>
                  <a:lnTo>
                    <a:pt x="924274" y="612694"/>
                  </a:lnTo>
                  <a:lnTo>
                    <a:pt x="925906" y="614571"/>
                  </a:lnTo>
                  <a:lnTo>
                    <a:pt x="927015" y="615389"/>
                  </a:lnTo>
                  <a:lnTo>
                    <a:pt x="927821" y="617350"/>
                  </a:lnTo>
                  <a:lnTo>
                    <a:pt x="926957" y="618510"/>
                  </a:lnTo>
                  <a:lnTo>
                    <a:pt x="926608" y="619477"/>
                  </a:lnTo>
                  <a:close/>
                </a:path>
                <a:path w="1821180" h="2826385">
                  <a:moveTo>
                    <a:pt x="815131" y="647118"/>
                  </a:moveTo>
                  <a:lnTo>
                    <a:pt x="814333" y="646365"/>
                  </a:lnTo>
                  <a:lnTo>
                    <a:pt x="812853" y="645581"/>
                  </a:lnTo>
                  <a:lnTo>
                    <a:pt x="812953" y="643649"/>
                  </a:lnTo>
                  <a:lnTo>
                    <a:pt x="813952" y="642469"/>
                  </a:lnTo>
                  <a:lnTo>
                    <a:pt x="814560" y="641273"/>
                  </a:lnTo>
                  <a:lnTo>
                    <a:pt x="817774" y="643726"/>
                  </a:lnTo>
                  <a:lnTo>
                    <a:pt x="815131" y="647118"/>
                  </a:lnTo>
                  <a:close/>
                </a:path>
                <a:path w="1821180" h="2826385">
                  <a:moveTo>
                    <a:pt x="1051684" y="1163146"/>
                  </a:moveTo>
                  <a:lnTo>
                    <a:pt x="1049886" y="1162683"/>
                  </a:lnTo>
                  <a:lnTo>
                    <a:pt x="1048720" y="1161742"/>
                  </a:lnTo>
                  <a:lnTo>
                    <a:pt x="1047488" y="1161032"/>
                  </a:lnTo>
                  <a:lnTo>
                    <a:pt x="1048062" y="1160255"/>
                  </a:lnTo>
                  <a:lnTo>
                    <a:pt x="1048679" y="1158807"/>
                  </a:lnTo>
                  <a:lnTo>
                    <a:pt x="1050521" y="1158918"/>
                  </a:lnTo>
                  <a:lnTo>
                    <a:pt x="1051803" y="1159667"/>
                  </a:lnTo>
                  <a:lnTo>
                    <a:pt x="1053901" y="1160450"/>
                  </a:lnTo>
                  <a:lnTo>
                    <a:pt x="1052528" y="1161815"/>
                  </a:lnTo>
                  <a:lnTo>
                    <a:pt x="1051684" y="1163146"/>
                  </a:lnTo>
                  <a:close/>
                </a:path>
                <a:path w="1821180" h="2826385">
                  <a:moveTo>
                    <a:pt x="918432" y="2513591"/>
                  </a:moveTo>
                  <a:lnTo>
                    <a:pt x="916799" y="2513802"/>
                  </a:lnTo>
                  <a:lnTo>
                    <a:pt x="915775" y="2512939"/>
                  </a:lnTo>
                  <a:lnTo>
                    <a:pt x="914807" y="2512505"/>
                  </a:lnTo>
                  <a:lnTo>
                    <a:pt x="915473" y="2511452"/>
                  </a:lnTo>
                  <a:lnTo>
                    <a:pt x="915929" y="2510011"/>
                  </a:lnTo>
                  <a:lnTo>
                    <a:pt x="917556" y="2509111"/>
                  </a:lnTo>
                  <a:lnTo>
                    <a:pt x="918915" y="2509996"/>
                  </a:lnTo>
                  <a:lnTo>
                    <a:pt x="920630" y="2510524"/>
                  </a:lnTo>
                  <a:lnTo>
                    <a:pt x="919020" y="2512338"/>
                  </a:lnTo>
                  <a:lnTo>
                    <a:pt x="918432" y="2513591"/>
                  </a:lnTo>
                  <a:close/>
                </a:path>
                <a:path w="1821180" h="2826385">
                  <a:moveTo>
                    <a:pt x="1464993" y="2661583"/>
                  </a:moveTo>
                  <a:lnTo>
                    <a:pt x="1462941" y="2662174"/>
                  </a:lnTo>
                  <a:lnTo>
                    <a:pt x="1462075" y="2660327"/>
                  </a:lnTo>
                  <a:lnTo>
                    <a:pt x="1461460" y="2659373"/>
                  </a:lnTo>
                  <a:lnTo>
                    <a:pt x="1462529" y="2657363"/>
                  </a:lnTo>
                  <a:lnTo>
                    <a:pt x="1468240" y="2659806"/>
                  </a:lnTo>
                  <a:lnTo>
                    <a:pt x="1466594" y="2660613"/>
                  </a:lnTo>
                  <a:lnTo>
                    <a:pt x="1464993" y="2661583"/>
                  </a:lnTo>
                  <a:close/>
                </a:path>
                <a:path w="1821180" h="2826385">
                  <a:moveTo>
                    <a:pt x="1163539" y="519291"/>
                  </a:moveTo>
                  <a:lnTo>
                    <a:pt x="1160988" y="516663"/>
                  </a:lnTo>
                  <a:lnTo>
                    <a:pt x="1161796" y="516000"/>
                  </a:lnTo>
                  <a:lnTo>
                    <a:pt x="1162562" y="514905"/>
                  </a:lnTo>
                  <a:lnTo>
                    <a:pt x="1164126" y="514739"/>
                  </a:lnTo>
                  <a:lnTo>
                    <a:pt x="1164957" y="515879"/>
                  </a:lnTo>
                  <a:lnTo>
                    <a:pt x="1166001" y="516699"/>
                  </a:lnTo>
                  <a:lnTo>
                    <a:pt x="1163539" y="519291"/>
                  </a:lnTo>
                  <a:close/>
                </a:path>
                <a:path w="1821180" h="2826385">
                  <a:moveTo>
                    <a:pt x="1501130" y="1036810"/>
                  </a:moveTo>
                  <a:lnTo>
                    <a:pt x="1499631" y="1037194"/>
                  </a:lnTo>
                  <a:lnTo>
                    <a:pt x="1497969" y="1035905"/>
                  </a:lnTo>
                  <a:lnTo>
                    <a:pt x="1497997" y="1034405"/>
                  </a:lnTo>
                  <a:lnTo>
                    <a:pt x="1498966" y="1033144"/>
                  </a:lnTo>
                  <a:lnTo>
                    <a:pt x="1500455" y="1032571"/>
                  </a:lnTo>
                  <a:lnTo>
                    <a:pt x="1501560" y="1033561"/>
                  </a:lnTo>
                  <a:lnTo>
                    <a:pt x="1502896" y="1034205"/>
                  </a:lnTo>
                  <a:lnTo>
                    <a:pt x="1501742" y="1035527"/>
                  </a:lnTo>
                  <a:lnTo>
                    <a:pt x="1501130" y="1036810"/>
                  </a:lnTo>
                  <a:close/>
                </a:path>
                <a:path w="1821180" h="2826385">
                  <a:moveTo>
                    <a:pt x="1254966" y="1149814"/>
                  </a:moveTo>
                  <a:lnTo>
                    <a:pt x="1252530" y="1150130"/>
                  </a:lnTo>
                  <a:lnTo>
                    <a:pt x="1250414" y="1148627"/>
                  </a:lnTo>
                  <a:lnTo>
                    <a:pt x="1250519" y="1146729"/>
                  </a:lnTo>
                  <a:lnTo>
                    <a:pt x="1251660" y="1145370"/>
                  </a:lnTo>
                  <a:lnTo>
                    <a:pt x="1253079" y="1144230"/>
                  </a:lnTo>
                  <a:lnTo>
                    <a:pt x="1254527" y="1145304"/>
                  </a:lnTo>
                  <a:lnTo>
                    <a:pt x="1258484" y="1147169"/>
                  </a:lnTo>
                  <a:lnTo>
                    <a:pt x="1256275" y="1148507"/>
                  </a:lnTo>
                  <a:lnTo>
                    <a:pt x="1254966" y="1149814"/>
                  </a:lnTo>
                  <a:close/>
                </a:path>
                <a:path w="1821180" h="2826385">
                  <a:moveTo>
                    <a:pt x="1177298" y="2453758"/>
                  </a:moveTo>
                  <a:lnTo>
                    <a:pt x="1176223" y="2452614"/>
                  </a:lnTo>
                  <a:lnTo>
                    <a:pt x="1175455" y="2452085"/>
                  </a:lnTo>
                  <a:lnTo>
                    <a:pt x="1177711" y="2448884"/>
                  </a:lnTo>
                  <a:lnTo>
                    <a:pt x="1178645" y="2449794"/>
                  </a:lnTo>
                  <a:lnTo>
                    <a:pt x="1179984" y="2450700"/>
                  </a:lnTo>
                  <a:lnTo>
                    <a:pt x="1179475" y="2452053"/>
                  </a:lnTo>
                  <a:lnTo>
                    <a:pt x="1178625" y="2453072"/>
                  </a:lnTo>
                  <a:lnTo>
                    <a:pt x="1177298" y="2453758"/>
                  </a:lnTo>
                  <a:close/>
                </a:path>
                <a:path w="1821180" h="2826385">
                  <a:moveTo>
                    <a:pt x="577506" y="97532"/>
                  </a:moveTo>
                  <a:lnTo>
                    <a:pt x="574137" y="95342"/>
                  </a:lnTo>
                  <a:lnTo>
                    <a:pt x="576121" y="92609"/>
                  </a:lnTo>
                  <a:lnTo>
                    <a:pt x="577218" y="93517"/>
                  </a:lnTo>
                  <a:lnTo>
                    <a:pt x="578463" y="94065"/>
                  </a:lnTo>
                  <a:lnTo>
                    <a:pt x="578916" y="95598"/>
                  </a:lnTo>
                  <a:lnTo>
                    <a:pt x="577955" y="96644"/>
                  </a:lnTo>
                  <a:lnTo>
                    <a:pt x="577506" y="97532"/>
                  </a:lnTo>
                  <a:close/>
                </a:path>
                <a:path w="1821180" h="2826385">
                  <a:moveTo>
                    <a:pt x="1253562" y="2475051"/>
                  </a:moveTo>
                  <a:lnTo>
                    <a:pt x="1250580" y="2472649"/>
                  </a:lnTo>
                  <a:lnTo>
                    <a:pt x="1251369" y="2471916"/>
                  </a:lnTo>
                  <a:lnTo>
                    <a:pt x="1252064" y="2470781"/>
                  </a:lnTo>
                  <a:lnTo>
                    <a:pt x="1253687" y="2470424"/>
                  </a:lnTo>
                  <a:lnTo>
                    <a:pt x="1254650" y="2471416"/>
                  </a:lnTo>
                  <a:lnTo>
                    <a:pt x="1255858" y="2472099"/>
                  </a:lnTo>
                  <a:lnTo>
                    <a:pt x="1253562" y="2475051"/>
                  </a:lnTo>
                  <a:close/>
                </a:path>
                <a:path w="1821180" h="2826385">
                  <a:moveTo>
                    <a:pt x="1671396" y="995106"/>
                  </a:moveTo>
                  <a:lnTo>
                    <a:pt x="1669689" y="993891"/>
                  </a:lnTo>
                  <a:lnTo>
                    <a:pt x="1669670" y="992358"/>
                  </a:lnTo>
                  <a:lnTo>
                    <a:pt x="1670641" y="991416"/>
                  </a:lnTo>
                  <a:lnTo>
                    <a:pt x="1671530" y="989913"/>
                  </a:lnTo>
                  <a:lnTo>
                    <a:pt x="1672532" y="991012"/>
                  </a:lnTo>
                  <a:lnTo>
                    <a:pt x="1673784" y="991779"/>
                  </a:lnTo>
                  <a:lnTo>
                    <a:pt x="1673696" y="993371"/>
                  </a:lnTo>
                  <a:lnTo>
                    <a:pt x="1672743" y="994577"/>
                  </a:lnTo>
                  <a:lnTo>
                    <a:pt x="1671396" y="995106"/>
                  </a:lnTo>
                  <a:close/>
                </a:path>
                <a:path w="1821180" h="2826385">
                  <a:moveTo>
                    <a:pt x="1539530" y="1012767"/>
                  </a:moveTo>
                  <a:lnTo>
                    <a:pt x="1537048" y="1013035"/>
                  </a:lnTo>
                  <a:lnTo>
                    <a:pt x="1534971" y="1011561"/>
                  </a:lnTo>
                  <a:lnTo>
                    <a:pt x="1535009" y="1009616"/>
                  </a:lnTo>
                  <a:lnTo>
                    <a:pt x="1536175" y="1008248"/>
                  </a:lnTo>
                  <a:lnTo>
                    <a:pt x="1537532" y="1007095"/>
                  </a:lnTo>
                  <a:lnTo>
                    <a:pt x="1539011" y="1008193"/>
                  </a:lnTo>
                  <a:lnTo>
                    <a:pt x="1543121" y="1010245"/>
                  </a:lnTo>
                  <a:lnTo>
                    <a:pt x="1540895" y="1011497"/>
                  </a:lnTo>
                  <a:lnTo>
                    <a:pt x="1539530" y="1012767"/>
                  </a:lnTo>
                  <a:close/>
                </a:path>
                <a:path w="1821180" h="2826385">
                  <a:moveTo>
                    <a:pt x="561736" y="310747"/>
                  </a:moveTo>
                  <a:lnTo>
                    <a:pt x="560215" y="310577"/>
                  </a:lnTo>
                  <a:lnTo>
                    <a:pt x="558969" y="309593"/>
                  </a:lnTo>
                  <a:lnTo>
                    <a:pt x="558481" y="308102"/>
                  </a:lnTo>
                  <a:lnTo>
                    <a:pt x="559707" y="307039"/>
                  </a:lnTo>
                  <a:lnTo>
                    <a:pt x="560585" y="305761"/>
                  </a:lnTo>
                  <a:lnTo>
                    <a:pt x="561675" y="306907"/>
                  </a:lnTo>
                  <a:lnTo>
                    <a:pt x="562914" y="307635"/>
                  </a:lnTo>
                  <a:lnTo>
                    <a:pt x="563105" y="309191"/>
                  </a:lnTo>
                  <a:lnTo>
                    <a:pt x="561736" y="310747"/>
                  </a:lnTo>
                  <a:close/>
                </a:path>
                <a:path w="1821180" h="2826385">
                  <a:moveTo>
                    <a:pt x="1360108" y="683293"/>
                  </a:moveTo>
                  <a:lnTo>
                    <a:pt x="1359361" y="682565"/>
                  </a:lnTo>
                  <a:lnTo>
                    <a:pt x="1358453" y="681924"/>
                  </a:lnTo>
                  <a:lnTo>
                    <a:pt x="1357804" y="680775"/>
                  </a:lnTo>
                  <a:lnTo>
                    <a:pt x="1358773" y="679870"/>
                  </a:lnTo>
                  <a:lnTo>
                    <a:pt x="1359228" y="679256"/>
                  </a:lnTo>
                  <a:lnTo>
                    <a:pt x="1359898" y="679613"/>
                  </a:lnTo>
                  <a:lnTo>
                    <a:pt x="1361176" y="680036"/>
                  </a:lnTo>
                  <a:lnTo>
                    <a:pt x="1361041" y="681339"/>
                  </a:lnTo>
                  <a:lnTo>
                    <a:pt x="1360486" y="682309"/>
                  </a:lnTo>
                  <a:lnTo>
                    <a:pt x="1360108" y="683293"/>
                  </a:lnTo>
                  <a:close/>
                </a:path>
                <a:path w="1821180" h="2826385">
                  <a:moveTo>
                    <a:pt x="1245333" y="703316"/>
                  </a:moveTo>
                  <a:lnTo>
                    <a:pt x="1242480" y="700975"/>
                  </a:lnTo>
                  <a:lnTo>
                    <a:pt x="1243225" y="700257"/>
                  </a:lnTo>
                  <a:lnTo>
                    <a:pt x="1243884" y="699163"/>
                  </a:lnTo>
                  <a:lnTo>
                    <a:pt x="1245428" y="698784"/>
                  </a:lnTo>
                  <a:lnTo>
                    <a:pt x="1246370" y="699735"/>
                  </a:lnTo>
                  <a:lnTo>
                    <a:pt x="1247517" y="700368"/>
                  </a:lnTo>
                  <a:lnTo>
                    <a:pt x="1245333" y="703316"/>
                  </a:lnTo>
                  <a:close/>
                </a:path>
                <a:path w="1821180" h="2826385">
                  <a:moveTo>
                    <a:pt x="1023419" y="659951"/>
                  </a:moveTo>
                  <a:lnTo>
                    <a:pt x="1022348" y="658186"/>
                  </a:lnTo>
                  <a:lnTo>
                    <a:pt x="1027231" y="655141"/>
                  </a:lnTo>
                  <a:lnTo>
                    <a:pt x="1027580" y="655791"/>
                  </a:lnTo>
                  <a:lnTo>
                    <a:pt x="1027828" y="656208"/>
                  </a:lnTo>
                  <a:lnTo>
                    <a:pt x="1028223" y="657020"/>
                  </a:lnTo>
                  <a:lnTo>
                    <a:pt x="1026672" y="658072"/>
                  </a:lnTo>
                  <a:lnTo>
                    <a:pt x="1023419" y="659951"/>
                  </a:lnTo>
                  <a:close/>
                </a:path>
                <a:path w="1821180" h="2826385">
                  <a:moveTo>
                    <a:pt x="573020" y="366639"/>
                  </a:moveTo>
                  <a:lnTo>
                    <a:pt x="569822" y="364942"/>
                  </a:lnTo>
                  <a:lnTo>
                    <a:pt x="571680" y="361763"/>
                  </a:lnTo>
                  <a:lnTo>
                    <a:pt x="572531" y="362383"/>
                  </a:lnTo>
                  <a:lnTo>
                    <a:pt x="573752" y="362847"/>
                  </a:lnTo>
                  <a:lnTo>
                    <a:pt x="574371" y="364305"/>
                  </a:lnTo>
                  <a:lnTo>
                    <a:pt x="573515" y="365405"/>
                  </a:lnTo>
                  <a:lnTo>
                    <a:pt x="573020" y="366639"/>
                  </a:lnTo>
                  <a:close/>
                </a:path>
                <a:path w="1821180" h="2826385">
                  <a:moveTo>
                    <a:pt x="1413722" y="709276"/>
                  </a:moveTo>
                  <a:lnTo>
                    <a:pt x="1411160" y="709403"/>
                  </a:lnTo>
                  <a:lnTo>
                    <a:pt x="1409985" y="707981"/>
                  </a:lnTo>
                  <a:lnTo>
                    <a:pt x="1408853" y="707214"/>
                  </a:lnTo>
                  <a:lnTo>
                    <a:pt x="1409711" y="705999"/>
                  </a:lnTo>
                  <a:lnTo>
                    <a:pt x="1410360" y="704482"/>
                  </a:lnTo>
                  <a:lnTo>
                    <a:pt x="1412147" y="703238"/>
                  </a:lnTo>
                  <a:lnTo>
                    <a:pt x="1413618" y="703997"/>
                  </a:lnTo>
                  <a:lnTo>
                    <a:pt x="1414715" y="704214"/>
                  </a:lnTo>
                  <a:lnTo>
                    <a:pt x="1416557" y="707327"/>
                  </a:lnTo>
                  <a:lnTo>
                    <a:pt x="1415132" y="708055"/>
                  </a:lnTo>
                  <a:lnTo>
                    <a:pt x="1413722" y="709276"/>
                  </a:lnTo>
                  <a:close/>
                </a:path>
                <a:path w="1821180" h="2826385">
                  <a:moveTo>
                    <a:pt x="1641402" y="656672"/>
                  </a:moveTo>
                  <a:lnTo>
                    <a:pt x="1639456" y="655108"/>
                  </a:lnTo>
                  <a:lnTo>
                    <a:pt x="1639914" y="653417"/>
                  </a:lnTo>
                  <a:lnTo>
                    <a:pt x="1640887" y="652304"/>
                  </a:lnTo>
                  <a:lnTo>
                    <a:pt x="1641623" y="651126"/>
                  </a:lnTo>
                  <a:lnTo>
                    <a:pt x="1644709" y="653540"/>
                  </a:lnTo>
                  <a:lnTo>
                    <a:pt x="1643571" y="654749"/>
                  </a:lnTo>
                  <a:lnTo>
                    <a:pt x="1642827" y="655923"/>
                  </a:lnTo>
                  <a:lnTo>
                    <a:pt x="1641402" y="656672"/>
                  </a:lnTo>
                  <a:close/>
                </a:path>
                <a:path w="1821180" h="2826385">
                  <a:moveTo>
                    <a:pt x="1389739" y="594519"/>
                  </a:moveTo>
                  <a:lnTo>
                    <a:pt x="1386261" y="592303"/>
                  </a:lnTo>
                  <a:lnTo>
                    <a:pt x="1387093" y="591055"/>
                  </a:lnTo>
                  <a:lnTo>
                    <a:pt x="1387816" y="589704"/>
                  </a:lnTo>
                  <a:lnTo>
                    <a:pt x="1389042" y="588484"/>
                  </a:lnTo>
                  <a:lnTo>
                    <a:pt x="1390556" y="589641"/>
                  </a:lnTo>
                  <a:lnTo>
                    <a:pt x="1392073" y="590548"/>
                  </a:lnTo>
                  <a:lnTo>
                    <a:pt x="1389739" y="594519"/>
                  </a:lnTo>
                  <a:close/>
                </a:path>
                <a:path w="1821180" h="2826385">
                  <a:moveTo>
                    <a:pt x="1557622" y="2593680"/>
                  </a:moveTo>
                  <a:lnTo>
                    <a:pt x="1556319" y="2593224"/>
                  </a:lnTo>
                  <a:lnTo>
                    <a:pt x="1555279" y="2593165"/>
                  </a:lnTo>
                  <a:lnTo>
                    <a:pt x="1555639" y="2591894"/>
                  </a:lnTo>
                  <a:lnTo>
                    <a:pt x="1555795" y="2590491"/>
                  </a:lnTo>
                  <a:lnTo>
                    <a:pt x="1556682" y="2589101"/>
                  </a:lnTo>
                  <a:lnTo>
                    <a:pt x="1558359" y="2589722"/>
                  </a:lnTo>
                  <a:lnTo>
                    <a:pt x="1559775" y="2589995"/>
                  </a:lnTo>
                  <a:lnTo>
                    <a:pt x="1559202" y="2591385"/>
                  </a:lnTo>
                  <a:lnTo>
                    <a:pt x="1559056" y="2592756"/>
                  </a:lnTo>
                  <a:lnTo>
                    <a:pt x="1557622" y="2593680"/>
                  </a:lnTo>
                  <a:close/>
                </a:path>
                <a:path w="1821180" h="2826385">
                  <a:moveTo>
                    <a:pt x="1333904" y="681847"/>
                  </a:moveTo>
                  <a:lnTo>
                    <a:pt x="1332285" y="682039"/>
                  </a:lnTo>
                  <a:lnTo>
                    <a:pt x="1331275" y="681213"/>
                  </a:lnTo>
                  <a:lnTo>
                    <a:pt x="1330318" y="680789"/>
                  </a:lnTo>
                  <a:lnTo>
                    <a:pt x="1330976" y="679753"/>
                  </a:lnTo>
                  <a:lnTo>
                    <a:pt x="1331426" y="678315"/>
                  </a:lnTo>
                  <a:lnTo>
                    <a:pt x="1333045" y="677453"/>
                  </a:lnTo>
                  <a:lnTo>
                    <a:pt x="1334391" y="678343"/>
                  </a:lnTo>
                  <a:lnTo>
                    <a:pt x="1336124" y="678901"/>
                  </a:lnTo>
                  <a:lnTo>
                    <a:pt x="1334504" y="680647"/>
                  </a:lnTo>
                  <a:lnTo>
                    <a:pt x="1333904" y="681847"/>
                  </a:lnTo>
                  <a:close/>
                </a:path>
                <a:path w="1821180" h="2826385">
                  <a:moveTo>
                    <a:pt x="1055632" y="654048"/>
                  </a:moveTo>
                  <a:lnTo>
                    <a:pt x="1052636" y="649734"/>
                  </a:lnTo>
                  <a:lnTo>
                    <a:pt x="1055302" y="648024"/>
                  </a:lnTo>
                  <a:lnTo>
                    <a:pt x="1057891" y="652456"/>
                  </a:lnTo>
                  <a:lnTo>
                    <a:pt x="1055632" y="654048"/>
                  </a:lnTo>
                  <a:close/>
                </a:path>
                <a:path w="1821180" h="2826385">
                  <a:moveTo>
                    <a:pt x="1656391" y="596593"/>
                  </a:moveTo>
                  <a:lnTo>
                    <a:pt x="1656624" y="596174"/>
                  </a:lnTo>
                  <a:lnTo>
                    <a:pt x="1656989" y="595764"/>
                  </a:lnTo>
                  <a:lnTo>
                    <a:pt x="1656893" y="596348"/>
                  </a:lnTo>
                  <a:lnTo>
                    <a:pt x="1656391" y="596593"/>
                  </a:lnTo>
                  <a:close/>
                </a:path>
                <a:path w="1821180" h="2826385">
                  <a:moveTo>
                    <a:pt x="1653113" y="602508"/>
                  </a:moveTo>
                  <a:lnTo>
                    <a:pt x="1650425" y="599481"/>
                  </a:lnTo>
                  <a:lnTo>
                    <a:pt x="1656391" y="596593"/>
                  </a:lnTo>
                  <a:lnTo>
                    <a:pt x="1653113" y="602508"/>
                  </a:lnTo>
                  <a:close/>
                </a:path>
                <a:path w="1821180" h="2826385">
                  <a:moveTo>
                    <a:pt x="1085868" y="720952"/>
                  </a:moveTo>
                  <a:lnTo>
                    <a:pt x="1084827" y="720359"/>
                  </a:lnTo>
                  <a:lnTo>
                    <a:pt x="1083377" y="719991"/>
                  </a:lnTo>
                  <a:lnTo>
                    <a:pt x="1082509" y="718395"/>
                  </a:lnTo>
                  <a:lnTo>
                    <a:pt x="1083317" y="717041"/>
                  </a:lnTo>
                  <a:lnTo>
                    <a:pt x="1083740" y="715413"/>
                  </a:lnTo>
                  <a:lnTo>
                    <a:pt x="1085665" y="716956"/>
                  </a:lnTo>
                  <a:lnTo>
                    <a:pt x="1086939" y="717487"/>
                  </a:lnTo>
                  <a:lnTo>
                    <a:pt x="1087183" y="719031"/>
                  </a:lnTo>
                  <a:lnTo>
                    <a:pt x="1086309" y="720023"/>
                  </a:lnTo>
                  <a:lnTo>
                    <a:pt x="1085868" y="720952"/>
                  </a:lnTo>
                  <a:close/>
                </a:path>
                <a:path w="1821180" h="2826385">
                  <a:moveTo>
                    <a:pt x="1028448" y="733302"/>
                  </a:moveTo>
                  <a:lnTo>
                    <a:pt x="1027012" y="733685"/>
                  </a:lnTo>
                  <a:lnTo>
                    <a:pt x="1025485" y="733302"/>
                  </a:lnTo>
                  <a:lnTo>
                    <a:pt x="1024444" y="732075"/>
                  </a:lnTo>
                  <a:lnTo>
                    <a:pt x="1025049" y="730652"/>
                  </a:lnTo>
                  <a:lnTo>
                    <a:pt x="1025250" y="729118"/>
                  </a:lnTo>
                  <a:lnTo>
                    <a:pt x="1026801" y="729784"/>
                  </a:lnTo>
                  <a:lnTo>
                    <a:pt x="1028196" y="729958"/>
                  </a:lnTo>
                  <a:lnTo>
                    <a:pt x="1029076" y="731272"/>
                  </a:lnTo>
                  <a:lnTo>
                    <a:pt x="1028448" y="733302"/>
                  </a:lnTo>
                  <a:close/>
                </a:path>
                <a:path w="1821180" h="2826385">
                  <a:moveTo>
                    <a:pt x="1656989" y="595764"/>
                  </a:moveTo>
                  <a:lnTo>
                    <a:pt x="1657037" y="595483"/>
                  </a:lnTo>
                  <a:lnTo>
                    <a:pt x="1656989" y="595764"/>
                  </a:lnTo>
                  <a:close/>
                </a:path>
                <a:path w="1821180" h="2826385">
                  <a:moveTo>
                    <a:pt x="1563916" y="781611"/>
                  </a:moveTo>
                  <a:lnTo>
                    <a:pt x="1560512" y="780189"/>
                  </a:lnTo>
                  <a:lnTo>
                    <a:pt x="1561960" y="776744"/>
                  </a:lnTo>
                  <a:lnTo>
                    <a:pt x="1562880" y="777260"/>
                  </a:lnTo>
                  <a:lnTo>
                    <a:pt x="1564198" y="777576"/>
                  </a:lnTo>
                  <a:lnTo>
                    <a:pt x="1564952" y="779035"/>
                  </a:lnTo>
                  <a:lnTo>
                    <a:pt x="1564255" y="780242"/>
                  </a:lnTo>
                  <a:lnTo>
                    <a:pt x="1563916" y="781611"/>
                  </a:lnTo>
                  <a:close/>
                </a:path>
                <a:path w="1821180" h="2826385">
                  <a:moveTo>
                    <a:pt x="676640" y="972813"/>
                  </a:moveTo>
                  <a:lnTo>
                    <a:pt x="675587" y="972203"/>
                  </a:lnTo>
                  <a:lnTo>
                    <a:pt x="674125" y="971825"/>
                  </a:lnTo>
                  <a:lnTo>
                    <a:pt x="673232" y="970216"/>
                  </a:lnTo>
                  <a:lnTo>
                    <a:pt x="674050" y="968852"/>
                  </a:lnTo>
                  <a:lnTo>
                    <a:pt x="674488" y="967204"/>
                  </a:lnTo>
                  <a:lnTo>
                    <a:pt x="676408" y="968756"/>
                  </a:lnTo>
                  <a:lnTo>
                    <a:pt x="677691" y="969291"/>
                  </a:lnTo>
                  <a:lnTo>
                    <a:pt x="677959" y="970862"/>
                  </a:lnTo>
                  <a:lnTo>
                    <a:pt x="677073" y="971880"/>
                  </a:lnTo>
                  <a:lnTo>
                    <a:pt x="676640" y="972813"/>
                  </a:lnTo>
                  <a:close/>
                </a:path>
                <a:path w="1821180" h="2826385">
                  <a:moveTo>
                    <a:pt x="1403742" y="802868"/>
                  </a:moveTo>
                  <a:lnTo>
                    <a:pt x="1402370" y="802265"/>
                  </a:lnTo>
                  <a:lnTo>
                    <a:pt x="1400583" y="801969"/>
                  </a:lnTo>
                  <a:lnTo>
                    <a:pt x="1399340" y="800323"/>
                  </a:lnTo>
                  <a:lnTo>
                    <a:pt x="1400518" y="798494"/>
                  </a:lnTo>
                  <a:lnTo>
                    <a:pt x="1400963" y="797221"/>
                  </a:lnTo>
                  <a:lnTo>
                    <a:pt x="1404992" y="798832"/>
                  </a:lnTo>
                  <a:lnTo>
                    <a:pt x="1403742" y="802868"/>
                  </a:lnTo>
                  <a:close/>
                </a:path>
                <a:path w="1821180" h="2826385">
                  <a:moveTo>
                    <a:pt x="549297" y="253825"/>
                  </a:moveTo>
                  <a:lnTo>
                    <a:pt x="549097" y="253705"/>
                  </a:lnTo>
                  <a:lnTo>
                    <a:pt x="548647" y="253504"/>
                  </a:lnTo>
                  <a:lnTo>
                    <a:pt x="548054" y="248901"/>
                  </a:lnTo>
                  <a:lnTo>
                    <a:pt x="549364" y="249846"/>
                  </a:lnTo>
                  <a:lnTo>
                    <a:pt x="550383" y="250419"/>
                  </a:lnTo>
                  <a:lnTo>
                    <a:pt x="550637" y="251874"/>
                  </a:lnTo>
                  <a:lnTo>
                    <a:pt x="549742" y="252888"/>
                  </a:lnTo>
                  <a:lnTo>
                    <a:pt x="549297" y="253825"/>
                  </a:lnTo>
                  <a:close/>
                </a:path>
                <a:path w="1821180" h="2826385">
                  <a:moveTo>
                    <a:pt x="1380721" y="761717"/>
                  </a:moveTo>
                  <a:lnTo>
                    <a:pt x="1377601" y="760277"/>
                  </a:lnTo>
                  <a:lnTo>
                    <a:pt x="1379516" y="756721"/>
                  </a:lnTo>
                  <a:lnTo>
                    <a:pt x="1380354" y="757267"/>
                  </a:lnTo>
                  <a:lnTo>
                    <a:pt x="1381749" y="757697"/>
                  </a:lnTo>
                  <a:lnTo>
                    <a:pt x="1382092" y="759262"/>
                  </a:lnTo>
                  <a:lnTo>
                    <a:pt x="1381255" y="760355"/>
                  </a:lnTo>
                  <a:lnTo>
                    <a:pt x="1380721" y="761717"/>
                  </a:lnTo>
                  <a:close/>
                </a:path>
                <a:path w="1821180" h="2826385">
                  <a:moveTo>
                    <a:pt x="1212903" y="2598508"/>
                  </a:moveTo>
                  <a:lnTo>
                    <a:pt x="1211313" y="2598797"/>
                  </a:lnTo>
                  <a:lnTo>
                    <a:pt x="1210208" y="2597905"/>
                  </a:lnTo>
                  <a:lnTo>
                    <a:pt x="1209182" y="2597471"/>
                  </a:lnTo>
                  <a:lnTo>
                    <a:pt x="1209581" y="2596543"/>
                  </a:lnTo>
                  <a:lnTo>
                    <a:pt x="1209789" y="2595049"/>
                  </a:lnTo>
                  <a:lnTo>
                    <a:pt x="1211292" y="2594535"/>
                  </a:lnTo>
                  <a:lnTo>
                    <a:pt x="1212485" y="2595238"/>
                  </a:lnTo>
                  <a:lnTo>
                    <a:pt x="1214128" y="2595664"/>
                  </a:lnTo>
                  <a:lnTo>
                    <a:pt x="1213322" y="2597003"/>
                  </a:lnTo>
                  <a:lnTo>
                    <a:pt x="1212903" y="2598508"/>
                  </a:lnTo>
                  <a:close/>
                </a:path>
                <a:path w="1821180" h="2826385">
                  <a:moveTo>
                    <a:pt x="1613742" y="705282"/>
                  </a:moveTo>
                  <a:lnTo>
                    <a:pt x="1612851" y="704727"/>
                  </a:lnTo>
                  <a:lnTo>
                    <a:pt x="1611600" y="704359"/>
                  </a:lnTo>
                  <a:lnTo>
                    <a:pt x="1610843" y="702950"/>
                  </a:lnTo>
                  <a:lnTo>
                    <a:pt x="1611568" y="701783"/>
                  </a:lnTo>
                  <a:lnTo>
                    <a:pt x="1611940" y="700466"/>
                  </a:lnTo>
                  <a:lnTo>
                    <a:pt x="1615230" y="701865"/>
                  </a:lnTo>
                  <a:lnTo>
                    <a:pt x="1613742" y="705282"/>
                  </a:lnTo>
                  <a:close/>
                </a:path>
                <a:path w="1821180" h="2826385">
                  <a:moveTo>
                    <a:pt x="1225919" y="765220"/>
                  </a:moveTo>
                  <a:lnTo>
                    <a:pt x="1224795" y="763509"/>
                  </a:lnTo>
                  <a:lnTo>
                    <a:pt x="1229002" y="760679"/>
                  </a:lnTo>
                  <a:lnTo>
                    <a:pt x="1229308" y="761331"/>
                  </a:lnTo>
                  <a:lnTo>
                    <a:pt x="1229991" y="762453"/>
                  </a:lnTo>
                  <a:lnTo>
                    <a:pt x="1228628" y="763551"/>
                  </a:lnTo>
                  <a:lnTo>
                    <a:pt x="1227254" y="764360"/>
                  </a:lnTo>
                  <a:lnTo>
                    <a:pt x="1225919" y="765220"/>
                  </a:lnTo>
                  <a:close/>
                </a:path>
                <a:path w="1821180" h="2826385">
                  <a:moveTo>
                    <a:pt x="1088807" y="869795"/>
                  </a:moveTo>
                  <a:lnTo>
                    <a:pt x="1087726" y="868675"/>
                  </a:lnTo>
                  <a:lnTo>
                    <a:pt x="1086861" y="868153"/>
                  </a:lnTo>
                  <a:lnTo>
                    <a:pt x="1087415" y="867240"/>
                  </a:lnTo>
                  <a:lnTo>
                    <a:pt x="1087779" y="865940"/>
                  </a:lnTo>
                  <a:lnTo>
                    <a:pt x="1089207" y="865261"/>
                  </a:lnTo>
                  <a:lnTo>
                    <a:pt x="1090379" y="866120"/>
                  </a:lnTo>
                  <a:lnTo>
                    <a:pt x="1091763" y="866640"/>
                  </a:lnTo>
                  <a:lnTo>
                    <a:pt x="1090756" y="867973"/>
                  </a:lnTo>
                  <a:lnTo>
                    <a:pt x="1090258" y="869257"/>
                  </a:lnTo>
                  <a:lnTo>
                    <a:pt x="1088807" y="869795"/>
                  </a:lnTo>
                  <a:close/>
                </a:path>
                <a:path w="1821180" h="2826385">
                  <a:moveTo>
                    <a:pt x="1546099" y="766797"/>
                  </a:moveTo>
                  <a:lnTo>
                    <a:pt x="1543986" y="766526"/>
                  </a:lnTo>
                  <a:lnTo>
                    <a:pt x="1544214" y="764634"/>
                  </a:lnTo>
                  <a:lnTo>
                    <a:pt x="1544413" y="762737"/>
                  </a:lnTo>
                  <a:lnTo>
                    <a:pt x="1544782" y="760780"/>
                  </a:lnTo>
                  <a:lnTo>
                    <a:pt x="1546162" y="760952"/>
                  </a:lnTo>
                  <a:lnTo>
                    <a:pt x="1546904" y="760997"/>
                  </a:lnTo>
                  <a:lnTo>
                    <a:pt x="1546099" y="766797"/>
                  </a:lnTo>
                  <a:close/>
                </a:path>
                <a:path w="1821180" h="2826385">
                  <a:moveTo>
                    <a:pt x="626112" y="251822"/>
                  </a:moveTo>
                  <a:lnTo>
                    <a:pt x="625015" y="251071"/>
                  </a:lnTo>
                  <a:lnTo>
                    <a:pt x="623737" y="250470"/>
                  </a:lnTo>
                  <a:lnTo>
                    <a:pt x="622699" y="249191"/>
                  </a:lnTo>
                  <a:lnTo>
                    <a:pt x="623810" y="247080"/>
                  </a:lnTo>
                  <a:lnTo>
                    <a:pt x="625281" y="247091"/>
                  </a:lnTo>
                  <a:lnTo>
                    <a:pt x="626261" y="247970"/>
                  </a:lnTo>
                  <a:lnTo>
                    <a:pt x="627553" y="248651"/>
                  </a:lnTo>
                  <a:lnTo>
                    <a:pt x="626112" y="251822"/>
                  </a:lnTo>
                  <a:close/>
                </a:path>
                <a:path w="1821180" h="2826385">
                  <a:moveTo>
                    <a:pt x="1364768" y="554677"/>
                  </a:moveTo>
                  <a:lnTo>
                    <a:pt x="1363194" y="554953"/>
                  </a:lnTo>
                  <a:lnTo>
                    <a:pt x="1361816" y="554310"/>
                  </a:lnTo>
                  <a:lnTo>
                    <a:pt x="1360908" y="553177"/>
                  </a:lnTo>
                  <a:lnTo>
                    <a:pt x="1361679" y="551210"/>
                  </a:lnTo>
                  <a:lnTo>
                    <a:pt x="1363161" y="550718"/>
                  </a:lnTo>
                  <a:lnTo>
                    <a:pt x="1364347" y="551437"/>
                  </a:lnTo>
                  <a:lnTo>
                    <a:pt x="1365992" y="551891"/>
                  </a:lnTo>
                  <a:lnTo>
                    <a:pt x="1365192" y="553206"/>
                  </a:lnTo>
                  <a:lnTo>
                    <a:pt x="1364768" y="554677"/>
                  </a:lnTo>
                  <a:close/>
                </a:path>
                <a:path w="1821180" h="2826385">
                  <a:moveTo>
                    <a:pt x="1441660" y="2546021"/>
                  </a:moveTo>
                  <a:lnTo>
                    <a:pt x="1439427" y="2546307"/>
                  </a:lnTo>
                  <a:lnTo>
                    <a:pt x="1437271" y="2544911"/>
                  </a:lnTo>
                  <a:lnTo>
                    <a:pt x="1436786" y="2542820"/>
                  </a:lnTo>
                  <a:lnTo>
                    <a:pt x="1438218" y="2540628"/>
                  </a:lnTo>
                  <a:lnTo>
                    <a:pt x="1440385" y="2540003"/>
                  </a:lnTo>
                  <a:lnTo>
                    <a:pt x="1441948" y="2541413"/>
                  </a:lnTo>
                  <a:lnTo>
                    <a:pt x="1443943" y="2542382"/>
                  </a:lnTo>
                  <a:lnTo>
                    <a:pt x="1442525" y="2544077"/>
                  </a:lnTo>
                  <a:lnTo>
                    <a:pt x="1441660" y="2546021"/>
                  </a:lnTo>
                  <a:close/>
                </a:path>
                <a:path w="1821180" h="2826385">
                  <a:moveTo>
                    <a:pt x="1466257" y="2538319"/>
                  </a:moveTo>
                  <a:lnTo>
                    <a:pt x="1464497" y="2538099"/>
                  </a:lnTo>
                  <a:lnTo>
                    <a:pt x="1463123" y="2537370"/>
                  </a:lnTo>
                  <a:lnTo>
                    <a:pt x="1462062" y="2535871"/>
                  </a:lnTo>
                  <a:lnTo>
                    <a:pt x="1462830" y="2534467"/>
                  </a:lnTo>
                  <a:lnTo>
                    <a:pt x="1463307" y="2532492"/>
                  </a:lnTo>
                  <a:lnTo>
                    <a:pt x="1467733" y="2536212"/>
                  </a:lnTo>
                  <a:lnTo>
                    <a:pt x="1467032" y="2536935"/>
                  </a:lnTo>
                  <a:lnTo>
                    <a:pt x="1466257" y="2538319"/>
                  </a:lnTo>
                  <a:close/>
                </a:path>
                <a:path w="1821180" h="2826385">
                  <a:moveTo>
                    <a:pt x="1601739" y="729448"/>
                  </a:moveTo>
                  <a:lnTo>
                    <a:pt x="1600436" y="728264"/>
                  </a:lnTo>
                  <a:lnTo>
                    <a:pt x="1599050" y="727147"/>
                  </a:lnTo>
                  <a:lnTo>
                    <a:pt x="1597811" y="725648"/>
                  </a:lnTo>
                  <a:lnTo>
                    <a:pt x="1599175" y="724258"/>
                  </a:lnTo>
                  <a:lnTo>
                    <a:pt x="1600452" y="722686"/>
                  </a:lnTo>
                  <a:lnTo>
                    <a:pt x="1601611" y="724377"/>
                  </a:lnTo>
                  <a:lnTo>
                    <a:pt x="1602718" y="725431"/>
                  </a:lnTo>
                  <a:lnTo>
                    <a:pt x="1603238" y="727445"/>
                  </a:lnTo>
                  <a:lnTo>
                    <a:pt x="1602214" y="728514"/>
                  </a:lnTo>
                  <a:lnTo>
                    <a:pt x="1601739" y="729448"/>
                  </a:lnTo>
                  <a:close/>
                </a:path>
                <a:path w="1821180" h="2826385">
                  <a:moveTo>
                    <a:pt x="1007436" y="2369357"/>
                  </a:moveTo>
                  <a:lnTo>
                    <a:pt x="1005980" y="2368914"/>
                  </a:lnTo>
                  <a:lnTo>
                    <a:pt x="1005009" y="2367981"/>
                  </a:lnTo>
                  <a:lnTo>
                    <a:pt x="1003977" y="2367271"/>
                  </a:lnTo>
                  <a:lnTo>
                    <a:pt x="1004690" y="2366464"/>
                  </a:lnTo>
                  <a:lnTo>
                    <a:pt x="1005280" y="2365239"/>
                  </a:lnTo>
                  <a:lnTo>
                    <a:pt x="1006850" y="2364773"/>
                  </a:lnTo>
                  <a:lnTo>
                    <a:pt x="1007904" y="2365739"/>
                  </a:lnTo>
                  <a:lnTo>
                    <a:pt x="1009172" y="2366372"/>
                  </a:lnTo>
                  <a:lnTo>
                    <a:pt x="1008286" y="2367668"/>
                  </a:lnTo>
                  <a:lnTo>
                    <a:pt x="1007436" y="2369357"/>
                  </a:lnTo>
                  <a:close/>
                </a:path>
                <a:path w="1821180" h="2826385">
                  <a:moveTo>
                    <a:pt x="1384141" y="2287077"/>
                  </a:moveTo>
                  <a:lnTo>
                    <a:pt x="1383689" y="2286179"/>
                  </a:lnTo>
                  <a:lnTo>
                    <a:pt x="1382753" y="2285184"/>
                  </a:lnTo>
                  <a:lnTo>
                    <a:pt x="1383075" y="2283492"/>
                  </a:lnTo>
                  <a:lnTo>
                    <a:pt x="1384212" y="2282776"/>
                  </a:lnTo>
                  <a:lnTo>
                    <a:pt x="1385221" y="2281663"/>
                  </a:lnTo>
                  <a:lnTo>
                    <a:pt x="1386015" y="2282838"/>
                  </a:lnTo>
                  <a:lnTo>
                    <a:pt x="1387254" y="2284101"/>
                  </a:lnTo>
                  <a:lnTo>
                    <a:pt x="1386379" y="2285521"/>
                  </a:lnTo>
                  <a:lnTo>
                    <a:pt x="1385146" y="2286230"/>
                  </a:lnTo>
                  <a:lnTo>
                    <a:pt x="1384141" y="2287077"/>
                  </a:lnTo>
                  <a:close/>
                </a:path>
                <a:path w="1821180" h="2826385">
                  <a:moveTo>
                    <a:pt x="1492272" y="1353911"/>
                  </a:moveTo>
                  <a:lnTo>
                    <a:pt x="1491174" y="1352290"/>
                  </a:lnTo>
                  <a:lnTo>
                    <a:pt x="1490233" y="1350649"/>
                  </a:lnTo>
                  <a:lnTo>
                    <a:pt x="1489268" y="1349022"/>
                  </a:lnTo>
                  <a:lnTo>
                    <a:pt x="1491083" y="1347933"/>
                  </a:lnTo>
                  <a:lnTo>
                    <a:pt x="1494091" y="1352855"/>
                  </a:lnTo>
                  <a:lnTo>
                    <a:pt x="1493441" y="1353204"/>
                  </a:lnTo>
                  <a:lnTo>
                    <a:pt x="1492272" y="1353911"/>
                  </a:lnTo>
                  <a:close/>
                </a:path>
                <a:path w="1821180" h="2826385">
                  <a:moveTo>
                    <a:pt x="1670960" y="2226548"/>
                  </a:moveTo>
                  <a:lnTo>
                    <a:pt x="1669101" y="2226984"/>
                  </a:lnTo>
                  <a:lnTo>
                    <a:pt x="1667978" y="2226434"/>
                  </a:lnTo>
                  <a:lnTo>
                    <a:pt x="1667006" y="2226230"/>
                  </a:lnTo>
                  <a:lnTo>
                    <a:pt x="1667578" y="2225011"/>
                  </a:lnTo>
                  <a:lnTo>
                    <a:pt x="1668035" y="2223713"/>
                  </a:lnTo>
                  <a:lnTo>
                    <a:pt x="1668967" y="2222486"/>
                  </a:lnTo>
                  <a:lnTo>
                    <a:pt x="1670558" y="2223422"/>
                  </a:lnTo>
                  <a:lnTo>
                    <a:pt x="1673094" y="2224588"/>
                  </a:lnTo>
                  <a:lnTo>
                    <a:pt x="1671735" y="2225599"/>
                  </a:lnTo>
                  <a:lnTo>
                    <a:pt x="1670960" y="2226548"/>
                  </a:lnTo>
                  <a:close/>
                </a:path>
                <a:path w="1821180" h="2826385">
                  <a:moveTo>
                    <a:pt x="1757461" y="2210495"/>
                  </a:moveTo>
                  <a:lnTo>
                    <a:pt x="1752989" y="2207298"/>
                  </a:lnTo>
                  <a:lnTo>
                    <a:pt x="1753635" y="2206445"/>
                  </a:lnTo>
                  <a:lnTo>
                    <a:pt x="1754322" y="2204857"/>
                  </a:lnTo>
                  <a:lnTo>
                    <a:pt x="1756160" y="2204956"/>
                  </a:lnTo>
                  <a:lnTo>
                    <a:pt x="1757650" y="2205630"/>
                  </a:lnTo>
                  <a:lnTo>
                    <a:pt x="1758848" y="2207036"/>
                  </a:lnTo>
                  <a:lnTo>
                    <a:pt x="1757976" y="2208606"/>
                  </a:lnTo>
                  <a:lnTo>
                    <a:pt x="1757461" y="2210495"/>
                  </a:lnTo>
                  <a:close/>
                </a:path>
                <a:path w="1821180" h="2826385">
                  <a:moveTo>
                    <a:pt x="1682056" y="2209360"/>
                  </a:moveTo>
                  <a:lnTo>
                    <a:pt x="1680810" y="2208533"/>
                  </a:lnTo>
                  <a:lnTo>
                    <a:pt x="1679299" y="2207917"/>
                  </a:lnTo>
                  <a:lnTo>
                    <a:pt x="1678031" y="2206258"/>
                  </a:lnTo>
                  <a:lnTo>
                    <a:pt x="1678848" y="2204773"/>
                  </a:lnTo>
                  <a:lnTo>
                    <a:pt x="1679273" y="2203052"/>
                  </a:lnTo>
                  <a:lnTo>
                    <a:pt x="1684253" y="2205915"/>
                  </a:lnTo>
                  <a:lnTo>
                    <a:pt x="1682056" y="2209360"/>
                  </a:lnTo>
                  <a:close/>
                </a:path>
                <a:path w="1821180" h="2826385">
                  <a:moveTo>
                    <a:pt x="774751" y="423958"/>
                  </a:moveTo>
                  <a:lnTo>
                    <a:pt x="769617" y="422818"/>
                  </a:lnTo>
                  <a:lnTo>
                    <a:pt x="770506" y="420801"/>
                  </a:lnTo>
                  <a:lnTo>
                    <a:pt x="774751" y="423958"/>
                  </a:lnTo>
                  <a:close/>
                </a:path>
                <a:path w="1821180" h="2826385">
                  <a:moveTo>
                    <a:pt x="775617" y="424266"/>
                  </a:moveTo>
                  <a:lnTo>
                    <a:pt x="775297" y="424367"/>
                  </a:lnTo>
                  <a:lnTo>
                    <a:pt x="774751" y="423958"/>
                  </a:lnTo>
                  <a:lnTo>
                    <a:pt x="775442" y="424115"/>
                  </a:lnTo>
                  <a:lnTo>
                    <a:pt x="775617" y="424266"/>
                  </a:lnTo>
                  <a:close/>
                </a:path>
                <a:path w="1821180" h="2826385">
                  <a:moveTo>
                    <a:pt x="1773214" y="1261865"/>
                  </a:moveTo>
                  <a:lnTo>
                    <a:pt x="1772398" y="1261126"/>
                  </a:lnTo>
                  <a:lnTo>
                    <a:pt x="1770881" y="1260334"/>
                  </a:lnTo>
                  <a:lnTo>
                    <a:pt x="1771011" y="1258426"/>
                  </a:lnTo>
                  <a:lnTo>
                    <a:pt x="1772031" y="1257267"/>
                  </a:lnTo>
                  <a:lnTo>
                    <a:pt x="1772665" y="1256083"/>
                  </a:lnTo>
                  <a:lnTo>
                    <a:pt x="1775853" y="1258503"/>
                  </a:lnTo>
                  <a:lnTo>
                    <a:pt x="1773214" y="1261865"/>
                  </a:lnTo>
                  <a:close/>
                </a:path>
                <a:path w="1821180" h="2826385">
                  <a:moveTo>
                    <a:pt x="1490554" y="2698247"/>
                  </a:moveTo>
                  <a:lnTo>
                    <a:pt x="1488918" y="2698452"/>
                  </a:lnTo>
                  <a:lnTo>
                    <a:pt x="1487895" y="2697589"/>
                  </a:lnTo>
                  <a:lnTo>
                    <a:pt x="1486924" y="2697148"/>
                  </a:lnTo>
                  <a:lnTo>
                    <a:pt x="1487597" y="2696093"/>
                  </a:lnTo>
                  <a:lnTo>
                    <a:pt x="1488046" y="2694634"/>
                  </a:lnTo>
                  <a:lnTo>
                    <a:pt x="1489734" y="2693725"/>
                  </a:lnTo>
                  <a:lnTo>
                    <a:pt x="1491112" y="2694525"/>
                  </a:lnTo>
                  <a:lnTo>
                    <a:pt x="1492941" y="2694977"/>
                  </a:lnTo>
                  <a:lnTo>
                    <a:pt x="1491148" y="2696992"/>
                  </a:lnTo>
                  <a:lnTo>
                    <a:pt x="1490554" y="2698247"/>
                  </a:lnTo>
                  <a:close/>
                </a:path>
                <a:path w="1821180" h="2826385">
                  <a:moveTo>
                    <a:pt x="1172224" y="1391497"/>
                  </a:moveTo>
                  <a:lnTo>
                    <a:pt x="1170943" y="1391047"/>
                  </a:lnTo>
                  <a:lnTo>
                    <a:pt x="1169925" y="1390987"/>
                  </a:lnTo>
                  <a:lnTo>
                    <a:pt x="1170279" y="1389740"/>
                  </a:lnTo>
                  <a:lnTo>
                    <a:pt x="1170432" y="1388367"/>
                  </a:lnTo>
                  <a:lnTo>
                    <a:pt x="1171301" y="1387005"/>
                  </a:lnTo>
                  <a:lnTo>
                    <a:pt x="1172935" y="1387606"/>
                  </a:lnTo>
                  <a:lnTo>
                    <a:pt x="1174310" y="1387865"/>
                  </a:lnTo>
                  <a:lnTo>
                    <a:pt x="1173757" y="1389233"/>
                  </a:lnTo>
                  <a:lnTo>
                    <a:pt x="1173615" y="1390575"/>
                  </a:lnTo>
                  <a:lnTo>
                    <a:pt x="1172224" y="1391497"/>
                  </a:lnTo>
                  <a:close/>
                </a:path>
                <a:path w="1821180" h="2826385">
                  <a:moveTo>
                    <a:pt x="1325702" y="383268"/>
                  </a:moveTo>
                  <a:lnTo>
                    <a:pt x="1324213" y="383641"/>
                  </a:lnTo>
                  <a:lnTo>
                    <a:pt x="1323246" y="382401"/>
                  </a:lnTo>
                  <a:lnTo>
                    <a:pt x="1322440" y="381787"/>
                  </a:lnTo>
                  <a:lnTo>
                    <a:pt x="1323085" y="380949"/>
                  </a:lnTo>
                  <a:lnTo>
                    <a:pt x="1323586" y="379713"/>
                  </a:lnTo>
                  <a:lnTo>
                    <a:pt x="1325068" y="379164"/>
                  </a:lnTo>
                  <a:lnTo>
                    <a:pt x="1326145" y="380094"/>
                  </a:lnTo>
                  <a:lnTo>
                    <a:pt x="1327480" y="380716"/>
                  </a:lnTo>
                  <a:lnTo>
                    <a:pt x="1326313" y="382021"/>
                  </a:lnTo>
                  <a:lnTo>
                    <a:pt x="1325702" y="383268"/>
                  </a:lnTo>
                  <a:close/>
                </a:path>
                <a:path w="1821180" h="2826385">
                  <a:moveTo>
                    <a:pt x="296394" y="1566716"/>
                  </a:moveTo>
                  <a:lnTo>
                    <a:pt x="295398" y="1566149"/>
                  </a:lnTo>
                  <a:lnTo>
                    <a:pt x="294061" y="1565798"/>
                  </a:lnTo>
                  <a:lnTo>
                    <a:pt x="293119" y="1564313"/>
                  </a:lnTo>
                  <a:lnTo>
                    <a:pt x="293759" y="1563028"/>
                  </a:lnTo>
                  <a:lnTo>
                    <a:pt x="294040" y="1561458"/>
                  </a:lnTo>
                  <a:lnTo>
                    <a:pt x="295466" y="1562568"/>
                  </a:lnTo>
                  <a:lnTo>
                    <a:pt x="296694" y="1563109"/>
                  </a:lnTo>
                  <a:lnTo>
                    <a:pt x="297482" y="1564641"/>
                  </a:lnTo>
                  <a:lnTo>
                    <a:pt x="296693" y="1565810"/>
                  </a:lnTo>
                  <a:lnTo>
                    <a:pt x="296394" y="1566716"/>
                  </a:lnTo>
                  <a:close/>
                </a:path>
                <a:path w="1821180" h="2826385">
                  <a:moveTo>
                    <a:pt x="1358404" y="1485451"/>
                  </a:moveTo>
                  <a:lnTo>
                    <a:pt x="1356512" y="1484274"/>
                  </a:lnTo>
                  <a:lnTo>
                    <a:pt x="1356269" y="1482359"/>
                  </a:lnTo>
                  <a:lnTo>
                    <a:pt x="1357022" y="1481012"/>
                  </a:lnTo>
                  <a:lnTo>
                    <a:pt x="1357393" y="1479709"/>
                  </a:lnTo>
                  <a:lnTo>
                    <a:pt x="1362549" y="1481682"/>
                  </a:lnTo>
                  <a:lnTo>
                    <a:pt x="1360894" y="1483413"/>
                  </a:lnTo>
                  <a:lnTo>
                    <a:pt x="1360107" y="1484723"/>
                  </a:lnTo>
                  <a:lnTo>
                    <a:pt x="1358404" y="1485451"/>
                  </a:lnTo>
                  <a:close/>
                </a:path>
                <a:path w="1821180" h="2826385">
                  <a:moveTo>
                    <a:pt x="1695379" y="1381791"/>
                  </a:moveTo>
                  <a:lnTo>
                    <a:pt x="1693777" y="1381971"/>
                  </a:lnTo>
                  <a:lnTo>
                    <a:pt x="1692771" y="1381058"/>
                  </a:lnTo>
                  <a:lnTo>
                    <a:pt x="1691807" y="1380579"/>
                  </a:lnTo>
                  <a:lnTo>
                    <a:pt x="1692464" y="1379537"/>
                  </a:lnTo>
                  <a:lnTo>
                    <a:pt x="1692910" y="1378107"/>
                  </a:lnTo>
                  <a:lnTo>
                    <a:pt x="1694534" y="1377222"/>
                  </a:lnTo>
                  <a:lnTo>
                    <a:pt x="1695884" y="1378060"/>
                  </a:lnTo>
                  <a:lnTo>
                    <a:pt x="1697534" y="1378527"/>
                  </a:lnTo>
                  <a:lnTo>
                    <a:pt x="1695948" y="1380467"/>
                  </a:lnTo>
                  <a:lnTo>
                    <a:pt x="1695379" y="1381791"/>
                  </a:lnTo>
                  <a:close/>
                </a:path>
                <a:path w="1821180" h="2826385">
                  <a:moveTo>
                    <a:pt x="1778495" y="1335423"/>
                  </a:moveTo>
                  <a:lnTo>
                    <a:pt x="1777486" y="1335331"/>
                  </a:lnTo>
                  <a:lnTo>
                    <a:pt x="1775666" y="1335418"/>
                  </a:lnTo>
                  <a:lnTo>
                    <a:pt x="1775246" y="1333503"/>
                  </a:lnTo>
                  <a:lnTo>
                    <a:pt x="1775322" y="1331780"/>
                  </a:lnTo>
                  <a:lnTo>
                    <a:pt x="1775246" y="1330090"/>
                  </a:lnTo>
                  <a:lnTo>
                    <a:pt x="1778287" y="1330346"/>
                  </a:lnTo>
                  <a:lnTo>
                    <a:pt x="1778495" y="1335423"/>
                  </a:lnTo>
                  <a:close/>
                </a:path>
                <a:path w="1821180" h="2826385">
                  <a:moveTo>
                    <a:pt x="1298886" y="1423985"/>
                  </a:moveTo>
                  <a:lnTo>
                    <a:pt x="1297304" y="1423194"/>
                  </a:lnTo>
                  <a:lnTo>
                    <a:pt x="1295994" y="1422741"/>
                  </a:lnTo>
                  <a:lnTo>
                    <a:pt x="1296716" y="1421446"/>
                  </a:lnTo>
                  <a:lnTo>
                    <a:pt x="1297021" y="1420161"/>
                  </a:lnTo>
                  <a:lnTo>
                    <a:pt x="1298477" y="1419379"/>
                  </a:lnTo>
                  <a:lnTo>
                    <a:pt x="1299678" y="1419985"/>
                  </a:lnTo>
                  <a:lnTo>
                    <a:pt x="1300653" y="1420161"/>
                  </a:lnTo>
                  <a:lnTo>
                    <a:pt x="1300160" y="1421379"/>
                  </a:lnTo>
                  <a:lnTo>
                    <a:pt x="1299808" y="1422711"/>
                  </a:lnTo>
                  <a:lnTo>
                    <a:pt x="1298886" y="1423985"/>
                  </a:lnTo>
                  <a:close/>
                </a:path>
                <a:path w="1821180" h="2826385">
                  <a:moveTo>
                    <a:pt x="990164" y="1490822"/>
                  </a:moveTo>
                  <a:lnTo>
                    <a:pt x="987857" y="1490921"/>
                  </a:lnTo>
                  <a:lnTo>
                    <a:pt x="987576" y="1483710"/>
                  </a:lnTo>
                  <a:lnTo>
                    <a:pt x="989782" y="1484140"/>
                  </a:lnTo>
                  <a:lnTo>
                    <a:pt x="990164" y="1490822"/>
                  </a:lnTo>
                  <a:close/>
                </a:path>
                <a:path w="1821180" h="2826385">
                  <a:moveTo>
                    <a:pt x="980557" y="384152"/>
                  </a:moveTo>
                  <a:lnTo>
                    <a:pt x="978070" y="381365"/>
                  </a:lnTo>
                  <a:lnTo>
                    <a:pt x="978912" y="380740"/>
                  </a:lnTo>
                  <a:lnTo>
                    <a:pt x="979717" y="379694"/>
                  </a:lnTo>
                  <a:lnTo>
                    <a:pt x="981301" y="379564"/>
                  </a:lnTo>
                  <a:lnTo>
                    <a:pt x="982103" y="380700"/>
                  </a:lnTo>
                  <a:lnTo>
                    <a:pt x="983137" y="381532"/>
                  </a:lnTo>
                  <a:lnTo>
                    <a:pt x="980557" y="384152"/>
                  </a:lnTo>
                  <a:close/>
                </a:path>
                <a:path w="1821180" h="2826385">
                  <a:moveTo>
                    <a:pt x="751401" y="2396127"/>
                  </a:moveTo>
                  <a:lnTo>
                    <a:pt x="749164" y="2396778"/>
                  </a:lnTo>
                  <a:lnTo>
                    <a:pt x="748079" y="2395922"/>
                  </a:lnTo>
                  <a:lnTo>
                    <a:pt x="747144" y="2395561"/>
                  </a:lnTo>
                  <a:lnTo>
                    <a:pt x="749010" y="2390982"/>
                  </a:lnTo>
                  <a:lnTo>
                    <a:pt x="754826" y="2393857"/>
                  </a:lnTo>
                  <a:lnTo>
                    <a:pt x="752691" y="2395084"/>
                  </a:lnTo>
                  <a:lnTo>
                    <a:pt x="751401" y="2396127"/>
                  </a:lnTo>
                  <a:close/>
                </a:path>
                <a:path w="1821180" h="2826385">
                  <a:moveTo>
                    <a:pt x="1349417" y="2266406"/>
                  </a:moveTo>
                  <a:lnTo>
                    <a:pt x="1347874" y="2266550"/>
                  </a:lnTo>
                  <a:lnTo>
                    <a:pt x="1346889" y="2265658"/>
                  </a:lnTo>
                  <a:lnTo>
                    <a:pt x="1345947" y="2265179"/>
                  </a:lnTo>
                  <a:lnTo>
                    <a:pt x="1346564" y="2264144"/>
                  </a:lnTo>
                  <a:lnTo>
                    <a:pt x="1346954" y="2262699"/>
                  </a:lnTo>
                  <a:lnTo>
                    <a:pt x="1348647" y="2261767"/>
                  </a:lnTo>
                  <a:lnTo>
                    <a:pt x="1350024" y="2262403"/>
                  </a:lnTo>
                  <a:lnTo>
                    <a:pt x="1351717" y="2262654"/>
                  </a:lnTo>
                  <a:lnTo>
                    <a:pt x="1349939" y="2265049"/>
                  </a:lnTo>
                  <a:lnTo>
                    <a:pt x="1349417" y="2266406"/>
                  </a:lnTo>
                  <a:close/>
                </a:path>
                <a:path w="1821180" h="2826385">
                  <a:moveTo>
                    <a:pt x="1559697" y="1172503"/>
                  </a:moveTo>
                  <a:lnTo>
                    <a:pt x="1558485" y="1171315"/>
                  </a:lnTo>
                  <a:lnTo>
                    <a:pt x="1557317" y="1170682"/>
                  </a:lnTo>
                  <a:lnTo>
                    <a:pt x="1557205" y="1169269"/>
                  </a:lnTo>
                  <a:lnTo>
                    <a:pt x="1558226" y="1168387"/>
                  </a:lnTo>
                  <a:lnTo>
                    <a:pt x="1559122" y="1167693"/>
                  </a:lnTo>
                  <a:lnTo>
                    <a:pt x="1560486" y="1168512"/>
                  </a:lnTo>
                  <a:lnTo>
                    <a:pt x="1560573" y="1169878"/>
                  </a:lnTo>
                  <a:lnTo>
                    <a:pt x="1560122" y="1170838"/>
                  </a:lnTo>
                  <a:lnTo>
                    <a:pt x="1559697" y="1172503"/>
                  </a:lnTo>
                  <a:close/>
                </a:path>
                <a:path w="1821180" h="2826385">
                  <a:moveTo>
                    <a:pt x="1073513" y="1279315"/>
                  </a:moveTo>
                  <a:lnTo>
                    <a:pt x="1072349" y="1278438"/>
                  </a:lnTo>
                  <a:lnTo>
                    <a:pt x="1070979" y="1277721"/>
                  </a:lnTo>
                  <a:lnTo>
                    <a:pt x="1069772" y="1276154"/>
                  </a:lnTo>
                  <a:lnTo>
                    <a:pt x="1070539" y="1274844"/>
                  </a:lnTo>
                  <a:lnTo>
                    <a:pt x="1071178" y="1272589"/>
                  </a:lnTo>
                  <a:lnTo>
                    <a:pt x="1072828" y="1274438"/>
                  </a:lnTo>
                  <a:lnTo>
                    <a:pt x="1074038" y="1275305"/>
                  </a:lnTo>
                  <a:lnTo>
                    <a:pt x="1074767" y="1277187"/>
                  </a:lnTo>
                  <a:lnTo>
                    <a:pt x="1073877" y="1278350"/>
                  </a:lnTo>
                  <a:lnTo>
                    <a:pt x="1073513" y="1279315"/>
                  </a:lnTo>
                  <a:close/>
                </a:path>
                <a:path w="1821180" h="2826385">
                  <a:moveTo>
                    <a:pt x="1214784" y="1247242"/>
                  </a:moveTo>
                  <a:lnTo>
                    <a:pt x="1213868" y="1246262"/>
                  </a:lnTo>
                  <a:lnTo>
                    <a:pt x="1212804" y="1245577"/>
                  </a:lnTo>
                  <a:lnTo>
                    <a:pt x="1211981" y="1243579"/>
                  </a:lnTo>
                  <a:lnTo>
                    <a:pt x="1213247" y="1241718"/>
                  </a:lnTo>
                  <a:lnTo>
                    <a:pt x="1215086" y="1241546"/>
                  </a:lnTo>
                  <a:lnTo>
                    <a:pt x="1216308" y="1242523"/>
                  </a:lnTo>
                  <a:lnTo>
                    <a:pt x="1218536" y="1243508"/>
                  </a:lnTo>
                  <a:lnTo>
                    <a:pt x="1214784" y="1247242"/>
                  </a:lnTo>
                  <a:close/>
                </a:path>
                <a:path w="1821180" h="2826385">
                  <a:moveTo>
                    <a:pt x="1302306" y="1573452"/>
                  </a:moveTo>
                  <a:lnTo>
                    <a:pt x="1301004" y="1572725"/>
                  </a:lnTo>
                  <a:lnTo>
                    <a:pt x="1299422" y="1572269"/>
                  </a:lnTo>
                  <a:lnTo>
                    <a:pt x="1299378" y="1570803"/>
                  </a:lnTo>
                  <a:lnTo>
                    <a:pt x="1300042" y="1569487"/>
                  </a:lnTo>
                  <a:lnTo>
                    <a:pt x="1301304" y="1568682"/>
                  </a:lnTo>
                  <a:lnTo>
                    <a:pt x="1303105" y="1569457"/>
                  </a:lnTo>
                  <a:lnTo>
                    <a:pt x="1303593" y="1570899"/>
                  </a:lnTo>
                  <a:lnTo>
                    <a:pt x="1302807" y="1572017"/>
                  </a:lnTo>
                  <a:lnTo>
                    <a:pt x="1302306" y="1573452"/>
                  </a:lnTo>
                  <a:close/>
                </a:path>
                <a:path w="1821180" h="2826385">
                  <a:moveTo>
                    <a:pt x="1737137" y="2119588"/>
                  </a:moveTo>
                  <a:lnTo>
                    <a:pt x="1734604" y="2116775"/>
                  </a:lnTo>
                  <a:lnTo>
                    <a:pt x="1735460" y="2116145"/>
                  </a:lnTo>
                  <a:lnTo>
                    <a:pt x="1736281" y="2115086"/>
                  </a:lnTo>
                  <a:lnTo>
                    <a:pt x="1737903" y="2114964"/>
                  </a:lnTo>
                  <a:lnTo>
                    <a:pt x="1738716" y="2116110"/>
                  </a:lnTo>
                  <a:lnTo>
                    <a:pt x="1739756" y="2116939"/>
                  </a:lnTo>
                  <a:lnTo>
                    <a:pt x="1737137" y="2119588"/>
                  </a:lnTo>
                  <a:close/>
                </a:path>
                <a:path w="1821180" h="2826385">
                  <a:moveTo>
                    <a:pt x="1111627" y="1254541"/>
                  </a:moveTo>
                  <a:lnTo>
                    <a:pt x="1110564" y="1253906"/>
                  </a:lnTo>
                  <a:lnTo>
                    <a:pt x="1109113" y="1253496"/>
                  </a:lnTo>
                  <a:lnTo>
                    <a:pt x="1108187" y="1251877"/>
                  </a:lnTo>
                  <a:lnTo>
                    <a:pt x="1109003" y="1250507"/>
                  </a:lnTo>
                  <a:lnTo>
                    <a:pt x="1109415" y="1248904"/>
                  </a:lnTo>
                  <a:lnTo>
                    <a:pt x="1111448" y="1250472"/>
                  </a:lnTo>
                  <a:lnTo>
                    <a:pt x="1112788" y="1251008"/>
                  </a:lnTo>
                  <a:lnTo>
                    <a:pt x="1113007" y="1252582"/>
                  </a:lnTo>
                  <a:lnTo>
                    <a:pt x="1112097" y="1253595"/>
                  </a:lnTo>
                  <a:lnTo>
                    <a:pt x="1111627" y="1254541"/>
                  </a:lnTo>
                  <a:close/>
                </a:path>
                <a:path w="1821180" h="2826385">
                  <a:moveTo>
                    <a:pt x="1569260" y="1152824"/>
                  </a:moveTo>
                  <a:lnTo>
                    <a:pt x="1567637" y="1152804"/>
                  </a:lnTo>
                  <a:lnTo>
                    <a:pt x="1566758" y="1151810"/>
                  </a:lnTo>
                  <a:lnTo>
                    <a:pt x="1565875" y="1151238"/>
                  </a:lnTo>
                  <a:lnTo>
                    <a:pt x="1568185" y="1148344"/>
                  </a:lnTo>
                  <a:lnTo>
                    <a:pt x="1571003" y="1150784"/>
                  </a:lnTo>
                  <a:lnTo>
                    <a:pt x="1570001" y="1151658"/>
                  </a:lnTo>
                  <a:lnTo>
                    <a:pt x="1569260" y="1152824"/>
                  </a:lnTo>
                  <a:close/>
                </a:path>
                <a:path w="1821180" h="2826385">
                  <a:moveTo>
                    <a:pt x="1509565" y="1212326"/>
                  </a:moveTo>
                  <a:lnTo>
                    <a:pt x="1508076" y="1212699"/>
                  </a:lnTo>
                  <a:lnTo>
                    <a:pt x="1507108" y="1211459"/>
                  </a:lnTo>
                  <a:lnTo>
                    <a:pt x="1506294" y="1210841"/>
                  </a:lnTo>
                  <a:lnTo>
                    <a:pt x="1506943" y="1209994"/>
                  </a:lnTo>
                  <a:lnTo>
                    <a:pt x="1507437" y="1208739"/>
                  </a:lnTo>
                  <a:lnTo>
                    <a:pt x="1508932" y="1208185"/>
                  </a:lnTo>
                  <a:lnTo>
                    <a:pt x="1510018" y="1209140"/>
                  </a:lnTo>
                  <a:lnTo>
                    <a:pt x="1511349" y="1209771"/>
                  </a:lnTo>
                  <a:lnTo>
                    <a:pt x="1510182" y="1211077"/>
                  </a:lnTo>
                  <a:lnTo>
                    <a:pt x="1509565" y="1212326"/>
                  </a:lnTo>
                  <a:close/>
                </a:path>
                <a:path w="1821180" h="2826385">
                  <a:moveTo>
                    <a:pt x="1110345" y="490619"/>
                  </a:moveTo>
                  <a:lnTo>
                    <a:pt x="1108978" y="490543"/>
                  </a:lnTo>
                  <a:lnTo>
                    <a:pt x="1108243" y="490537"/>
                  </a:lnTo>
                  <a:lnTo>
                    <a:pt x="1108619" y="484771"/>
                  </a:lnTo>
                  <a:lnTo>
                    <a:pt x="1110711" y="485043"/>
                  </a:lnTo>
                  <a:lnTo>
                    <a:pt x="1110619" y="486879"/>
                  </a:lnTo>
                  <a:lnTo>
                    <a:pt x="1110556" y="488719"/>
                  </a:lnTo>
                  <a:lnTo>
                    <a:pt x="1110345" y="490619"/>
                  </a:lnTo>
                  <a:close/>
                </a:path>
                <a:path w="1821180" h="2826385">
                  <a:moveTo>
                    <a:pt x="1287766" y="1168984"/>
                  </a:moveTo>
                  <a:lnTo>
                    <a:pt x="1286012" y="1168683"/>
                  </a:lnTo>
                  <a:lnTo>
                    <a:pt x="1284783" y="1167901"/>
                  </a:lnTo>
                  <a:lnTo>
                    <a:pt x="1283538" y="1167332"/>
                  </a:lnTo>
                  <a:lnTo>
                    <a:pt x="1283949" y="1166499"/>
                  </a:lnTo>
                  <a:lnTo>
                    <a:pt x="1284381" y="1164953"/>
                  </a:lnTo>
                  <a:lnTo>
                    <a:pt x="1286109" y="1164985"/>
                  </a:lnTo>
                  <a:lnTo>
                    <a:pt x="1287425" y="1165572"/>
                  </a:lnTo>
                  <a:lnTo>
                    <a:pt x="1289572" y="1166173"/>
                  </a:lnTo>
                  <a:lnTo>
                    <a:pt x="1288444" y="1167606"/>
                  </a:lnTo>
                  <a:lnTo>
                    <a:pt x="1287766" y="1168984"/>
                  </a:lnTo>
                  <a:close/>
                </a:path>
                <a:path w="1821180" h="2826385">
                  <a:moveTo>
                    <a:pt x="1540109" y="2659965"/>
                  </a:moveTo>
                  <a:lnTo>
                    <a:pt x="1539026" y="2659351"/>
                  </a:lnTo>
                  <a:lnTo>
                    <a:pt x="1537520" y="2658968"/>
                  </a:lnTo>
                  <a:lnTo>
                    <a:pt x="1536596" y="2657313"/>
                  </a:lnTo>
                  <a:lnTo>
                    <a:pt x="1537423" y="2655896"/>
                  </a:lnTo>
                  <a:lnTo>
                    <a:pt x="1537851" y="2654202"/>
                  </a:lnTo>
                  <a:lnTo>
                    <a:pt x="1539879" y="2655815"/>
                  </a:lnTo>
                  <a:lnTo>
                    <a:pt x="1541200" y="2656357"/>
                  </a:lnTo>
                  <a:lnTo>
                    <a:pt x="1541476" y="2657968"/>
                  </a:lnTo>
                  <a:lnTo>
                    <a:pt x="1540560" y="2659004"/>
                  </a:lnTo>
                  <a:lnTo>
                    <a:pt x="1540109" y="2659965"/>
                  </a:lnTo>
                  <a:close/>
                </a:path>
                <a:path w="1821180" h="2826385">
                  <a:moveTo>
                    <a:pt x="1308174" y="2215654"/>
                  </a:moveTo>
                  <a:lnTo>
                    <a:pt x="1304576" y="2213618"/>
                  </a:lnTo>
                  <a:lnTo>
                    <a:pt x="1305145" y="2212807"/>
                  </a:lnTo>
                  <a:lnTo>
                    <a:pt x="1305610" y="2211470"/>
                  </a:lnTo>
                  <a:lnTo>
                    <a:pt x="1307163" y="2211137"/>
                  </a:lnTo>
                  <a:lnTo>
                    <a:pt x="1308223" y="2211981"/>
                  </a:lnTo>
                  <a:lnTo>
                    <a:pt x="1309488" y="2212508"/>
                  </a:lnTo>
                  <a:lnTo>
                    <a:pt x="1308174" y="2215654"/>
                  </a:lnTo>
                  <a:close/>
                </a:path>
                <a:path w="1821180" h="2826385">
                  <a:moveTo>
                    <a:pt x="1795209" y="1081153"/>
                  </a:moveTo>
                  <a:lnTo>
                    <a:pt x="1792002" y="1079510"/>
                  </a:lnTo>
                  <a:lnTo>
                    <a:pt x="1793883" y="1076294"/>
                  </a:lnTo>
                  <a:lnTo>
                    <a:pt x="1794744" y="1076924"/>
                  </a:lnTo>
                  <a:lnTo>
                    <a:pt x="1795974" y="1077392"/>
                  </a:lnTo>
                  <a:lnTo>
                    <a:pt x="1796606" y="1078846"/>
                  </a:lnTo>
                  <a:lnTo>
                    <a:pt x="1795716" y="1079951"/>
                  </a:lnTo>
                  <a:lnTo>
                    <a:pt x="1795209" y="1081153"/>
                  </a:lnTo>
                  <a:close/>
                </a:path>
                <a:path w="1821180" h="2826385">
                  <a:moveTo>
                    <a:pt x="1655619" y="2634282"/>
                  </a:moveTo>
                  <a:lnTo>
                    <a:pt x="1652624" y="2634095"/>
                  </a:lnTo>
                  <a:lnTo>
                    <a:pt x="1652420" y="2629009"/>
                  </a:lnTo>
                  <a:lnTo>
                    <a:pt x="1653425" y="2629109"/>
                  </a:lnTo>
                  <a:lnTo>
                    <a:pt x="1655241" y="2629031"/>
                  </a:lnTo>
                  <a:lnTo>
                    <a:pt x="1655648" y="2630929"/>
                  </a:lnTo>
                  <a:lnTo>
                    <a:pt x="1655561" y="2632621"/>
                  </a:lnTo>
                  <a:lnTo>
                    <a:pt x="1655619" y="2634282"/>
                  </a:lnTo>
                  <a:close/>
                </a:path>
                <a:path w="1821180" h="2826385">
                  <a:moveTo>
                    <a:pt x="1755455" y="1212344"/>
                  </a:moveTo>
                  <a:lnTo>
                    <a:pt x="1754147" y="1211069"/>
                  </a:lnTo>
                  <a:lnTo>
                    <a:pt x="1752901" y="1210400"/>
                  </a:lnTo>
                  <a:lnTo>
                    <a:pt x="1752786" y="1208895"/>
                  </a:lnTo>
                  <a:lnTo>
                    <a:pt x="1753869" y="1207970"/>
                  </a:lnTo>
                  <a:lnTo>
                    <a:pt x="1754794" y="1207237"/>
                  </a:lnTo>
                  <a:lnTo>
                    <a:pt x="1756246" y="1208124"/>
                  </a:lnTo>
                  <a:lnTo>
                    <a:pt x="1756380" y="1209579"/>
                  </a:lnTo>
                  <a:lnTo>
                    <a:pt x="1755892" y="1210596"/>
                  </a:lnTo>
                  <a:lnTo>
                    <a:pt x="1755455" y="1212344"/>
                  </a:lnTo>
                  <a:close/>
                </a:path>
                <a:path w="1821180" h="2826385">
                  <a:moveTo>
                    <a:pt x="1438714" y="1312984"/>
                  </a:moveTo>
                  <a:lnTo>
                    <a:pt x="1436768" y="1313237"/>
                  </a:lnTo>
                  <a:lnTo>
                    <a:pt x="1435711" y="1312578"/>
                  </a:lnTo>
                  <a:lnTo>
                    <a:pt x="1434705" y="1312257"/>
                  </a:lnTo>
                  <a:lnTo>
                    <a:pt x="1436216" y="1308826"/>
                  </a:lnTo>
                  <a:lnTo>
                    <a:pt x="1441118" y="1311218"/>
                  </a:lnTo>
                  <a:lnTo>
                    <a:pt x="1439614" y="1312103"/>
                  </a:lnTo>
                  <a:lnTo>
                    <a:pt x="1438714" y="1312984"/>
                  </a:lnTo>
                  <a:close/>
                </a:path>
                <a:path w="1821180" h="2826385">
                  <a:moveTo>
                    <a:pt x="990530" y="1398912"/>
                  </a:moveTo>
                  <a:lnTo>
                    <a:pt x="989641" y="1398363"/>
                  </a:lnTo>
                  <a:lnTo>
                    <a:pt x="988393" y="1398001"/>
                  </a:lnTo>
                  <a:lnTo>
                    <a:pt x="987651" y="1396558"/>
                  </a:lnTo>
                  <a:lnTo>
                    <a:pt x="988334" y="1395393"/>
                  </a:lnTo>
                  <a:lnTo>
                    <a:pt x="988654" y="1394087"/>
                  </a:lnTo>
                  <a:lnTo>
                    <a:pt x="992007" y="1395543"/>
                  </a:lnTo>
                  <a:lnTo>
                    <a:pt x="990530" y="1398912"/>
                  </a:lnTo>
                  <a:close/>
                </a:path>
                <a:path w="1821180" h="2826385">
                  <a:moveTo>
                    <a:pt x="1211631" y="1292951"/>
                  </a:moveTo>
                  <a:lnTo>
                    <a:pt x="1210055" y="1292807"/>
                  </a:lnTo>
                  <a:lnTo>
                    <a:pt x="1208973" y="1291958"/>
                  </a:lnTo>
                  <a:lnTo>
                    <a:pt x="1207867" y="1291402"/>
                  </a:lnTo>
                  <a:lnTo>
                    <a:pt x="1208468" y="1290501"/>
                  </a:lnTo>
                  <a:lnTo>
                    <a:pt x="1208895" y="1289178"/>
                  </a:lnTo>
                  <a:lnTo>
                    <a:pt x="1210409" y="1288539"/>
                  </a:lnTo>
                  <a:lnTo>
                    <a:pt x="1211581" y="1289398"/>
                  </a:lnTo>
                  <a:lnTo>
                    <a:pt x="1212946" y="1289904"/>
                  </a:lnTo>
                  <a:lnTo>
                    <a:pt x="1212214" y="1291230"/>
                  </a:lnTo>
                  <a:lnTo>
                    <a:pt x="1211631" y="1292951"/>
                  </a:lnTo>
                  <a:close/>
                </a:path>
                <a:path w="1821180" h="2826385">
                  <a:moveTo>
                    <a:pt x="1778947" y="1166514"/>
                  </a:moveTo>
                  <a:lnTo>
                    <a:pt x="1775628" y="1164383"/>
                  </a:lnTo>
                  <a:lnTo>
                    <a:pt x="1777531" y="1161623"/>
                  </a:lnTo>
                  <a:lnTo>
                    <a:pt x="1778656" y="1162549"/>
                  </a:lnTo>
                  <a:lnTo>
                    <a:pt x="1779884" y="1163090"/>
                  </a:lnTo>
                  <a:lnTo>
                    <a:pt x="1780362" y="1164592"/>
                  </a:lnTo>
                  <a:lnTo>
                    <a:pt x="1779392" y="1165634"/>
                  </a:lnTo>
                  <a:lnTo>
                    <a:pt x="1778947" y="1166514"/>
                  </a:lnTo>
                  <a:close/>
                </a:path>
                <a:path w="1821180" h="2826385">
                  <a:moveTo>
                    <a:pt x="1072554" y="1353067"/>
                  </a:moveTo>
                  <a:lnTo>
                    <a:pt x="1071741" y="1352491"/>
                  </a:lnTo>
                  <a:lnTo>
                    <a:pt x="1070430" y="1352037"/>
                  </a:lnTo>
                  <a:lnTo>
                    <a:pt x="1070055" y="1350505"/>
                  </a:lnTo>
                  <a:lnTo>
                    <a:pt x="1070892" y="1349447"/>
                  </a:lnTo>
                  <a:lnTo>
                    <a:pt x="1071405" y="1348186"/>
                  </a:lnTo>
                  <a:lnTo>
                    <a:pt x="1074530" y="1349545"/>
                  </a:lnTo>
                  <a:lnTo>
                    <a:pt x="1072554" y="1353067"/>
                  </a:lnTo>
                  <a:close/>
                </a:path>
                <a:path w="1821180" h="2826385">
                  <a:moveTo>
                    <a:pt x="1056825" y="2271314"/>
                  </a:moveTo>
                  <a:lnTo>
                    <a:pt x="1055421" y="2270502"/>
                  </a:lnTo>
                  <a:lnTo>
                    <a:pt x="1054575" y="2269325"/>
                  </a:lnTo>
                  <a:lnTo>
                    <a:pt x="1053691" y="2268411"/>
                  </a:lnTo>
                  <a:lnTo>
                    <a:pt x="1054544" y="2267875"/>
                  </a:lnTo>
                  <a:lnTo>
                    <a:pt x="1055445" y="2266859"/>
                  </a:lnTo>
                  <a:lnTo>
                    <a:pt x="1057126" y="2267036"/>
                  </a:lnTo>
                  <a:lnTo>
                    <a:pt x="1057909" y="2268122"/>
                  </a:lnTo>
                  <a:lnTo>
                    <a:pt x="1059094" y="2269055"/>
                  </a:lnTo>
                  <a:lnTo>
                    <a:pt x="1058000" y="2269970"/>
                  </a:lnTo>
                  <a:lnTo>
                    <a:pt x="1056825" y="2271314"/>
                  </a:lnTo>
                  <a:close/>
                </a:path>
                <a:path w="1821180" h="2826385">
                  <a:moveTo>
                    <a:pt x="1020222" y="480478"/>
                  </a:moveTo>
                  <a:lnTo>
                    <a:pt x="1019062" y="479750"/>
                  </a:lnTo>
                  <a:lnTo>
                    <a:pt x="1017057" y="479126"/>
                  </a:lnTo>
                  <a:lnTo>
                    <a:pt x="1016773" y="477019"/>
                  </a:lnTo>
                  <a:lnTo>
                    <a:pt x="1017997" y="475594"/>
                  </a:lnTo>
                  <a:lnTo>
                    <a:pt x="1019277" y="472866"/>
                  </a:lnTo>
                  <a:lnTo>
                    <a:pt x="1020639" y="475318"/>
                  </a:lnTo>
                  <a:lnTo>
                    <a:pt x="1021665" y="476444"/>
                  </a:lnTo>
                  <a:lnTo>
                    <a:pt x="1021908" y="478537"/>
                  </a:lnTo>
                  <a:lnTo>
                    <a:pt x="1020795" y="479538"/>
                  </a:lnTo>
                  <a:lnTo>
                    <a:pt x="1020222" y="480478"/>
                  </a:lnTo>
                  <a:close/>
                </a:path>
                <a:path w="1821180" h="2826385">
                  <a:moveTo>
                    <a:pt x="1285513" y="2765137"/>
                  </a:moveTo>
                  <a:lnTo>
                    <a:pt x="1283988" y="2765409"/>
                  </a:lnTo>
                  <a:lnTo>
                    <a:pt x="1283047" y="2764381"/>
                  </a:lnTo>
                  <a:lnTo>
                    <a:pt x="1281657" y="2763528"/>
                  </a:lnTo>
                  <a:lnTo>
                    <a:pt x="1282927" y="2762471"/>
                  </a:lnTo>
                  <a:lnTo>
                    <a:pt x="1283702" y="2761322"/>
                  </a:lnTo>
                  <a:lnTo>
                    <a:pt x="1285250" y="2761348"/>
                  </a:lnTo>
                  <a:lnTo>
                    <a:pt x="1286013" y="2762497"/>
                  </a:lnTo>
                  <a:lnTo>
                    <a:pt x="1286782" y="2763146"/>
                  </a:lnTo>
                  <a:lnTo>
                    <a:pt x="1286108" y="2763903"/>
                  </a:lnTo>
                  <a:lnTo>
                    <a:pt x="1285513" y="2765137"/>
                  </a:lnTo>
                  <a:close/>
                </a:path>
                <a:path w="1821180" h="2826385">
                  <a:moveTo>
                    <a:pt x="1522566" y="2768394"/>
                  </a:moveTo>
                  <a:lnTo>
                    <a:pt x="1517930" y="2767231"/>
                  </a:lnTo>
                  <a:lnTo>
                    <a:pt x="1519491" y="2764672"/>
                  </a:lnTo>
                  <a:lnTo>
                    <a:pt x="1522566" y="2768394"/>
                  </a:lnTo>
                  <a:close/>
                </a:path>
                <a:path w="1821180" h="2826385">
                  <a:moveTo>
                    <a:pt x="1523254" y="2768823"/>
                  </a:moveTo>
                  <a:lnTo>
                    <a:pt x="1522880" y="2768772"/>
                  </a:lnTo>
                  <a:lnTo>
                    <a:pt x="1522565" y="2768394"/>
                  </a:lnTo>
                  <a:lnTo>
                    <a:pt x="1523049" y="2768512"/>
                  </a:lnTo>
                  <a:lnTo>
                    <a:pt x="1523254" y="2768823"/>
                  </a:lnTo>
                  <a:close/>
                </a:path>
                <a:path w="1821180" h="2826385">
                  <a:moveTo>
                    <a:pt x="1694578" y="1991644"/>
                  </a:moveTo>
                  <a:lnTo>
                    <a:pt x="1694072" y="1990815"/>
                  </a:lnTo>
                  <a:lnTo>
                    <a:pt x="1693329" y="1990021"/>
                  </a:lnTo>
                  <a:lnTo>
                    <a:pt x="1693081" y="1988721"/>
                  </a:lnTo>
                  <a:lnTo>
                    <a:pt x="1694087" y="1987759"/>
                  </a:lnTo>
                  <a:lnTo>
                    <a:pt x="1695712" y="1987486"/>
                  </a:lnTo>
                  <a:lnTo>
                    <a:pt x="1696799" y="1987814"/>
                  </a:lnTo>
                  <a:lnTo>
                    <a:pt x="1699498" y="1988108"/>
                  </a:lnTo>
                  <a:lnTo>
                    <a:pt x="1694578" y="1991644"/>
                  </a:lnTo>
                  <a:close/>
                </a:path>
                <a:path w="1821180" h="2826385">
                  <a:moveTo>
                    <a:pt x="1295187" y="2795433"/>
                  </a:moveTo>
                  <a:lnTo>
                    <a:pt x="1293698" y="2795807"/>
                  </a:lnTo>
                  <a:lnTo>
                    <a:pt x="1292659" y="2794920"/>
                  </a:lnTo>
                  <a:lnTo>
                    <a:pt x="1291746" y="2794501"/>
                  </a:lnTo>
                  <a:lnTo>
                    <a:pt x="1292181" y="2793596"/>
                  </a:lnTo>
                  <a:lnTo>
                    <a:pt x="1292406" y="2792246"/>
                  </a:lnTo>
                  <a:lnTo>
                    <a:pt x="1293791" y="2791604"/>
                  </a:lnTo>
                  <a:lnTo>
                    <a:pt x="1294962" y="2792343"/>
                  </a:lnTo>
                  <a:lnTo>
                    <a:pt x="1296541" y="2792792"/>
                  </a:lnTo>
                  <a:lnTo>
                    <a:pt x="1295625" y="2794120"/>
                  </a:lnTo>
                  <a:lnTo>
                    <a:pt x="1295187" y="2795433"/>
                  </a:lnTo>
                  <a:close/>
                </a:path>
                <a:path w="1821180" h="2826385">
                  <a:moveTo>
                    <a:pt x="1697473" y="2679583"/>
                  </a:moveTo>
                  <a:lnTo>
                    <a:pt x="1696169" y="2679205"/>
                  </a:lnTo>
                  <a:lnTo>
                    <a:pt x="1696045" y="2678032"/>
                  </a:lnTo>
                  <a:lnTo>
                    <a:pt x="1695927" y="2676620"/>
                  </a:lnTo>
                  <a:lnTo>
                    <a:pt x="1697013" y="2675743"/>
                  </a:lnTo>
                  <a:lnTo>
                    <a:pt x="1698334" y="2676265"/>
                  </a:lnTo>
                  <a:lnTo>
                    <a:pt x="1701918" y="2676646"/>
                  </a:lnTo>
                  <a:lnTo>
                    <a:pt x="1699738" y="2678202"/>
                  </a:lnTo>
                  <a:lnTo>
                    <a:pt x="1698926" y="2678973"/>
                  </a:lnTo>
                  <a:lnTo>
                    <a:pt x="1697473" y="2679583"/>
                  </a:lnTo>
                  <a:close/>
                </a:path>
                <a:path w="1821180" h="2826385">
                  <a:moveTo>
                    <a:pt x="1638825" y="2698020"/>
                  </a:moveTo>
                  <a:lnTo>
                    <a:pt x="1637004" y="2698243"/>
                  </a:lnTo>
                  <a:lnTo>
                    <a:pt x="1636027" y="2697391"/>
                  </a:lnTo>
                  <a:lnTo>
                    <a:pt x="1635103" y="2696962"/>
                  </a:lnTo>
                  <a:lnTo>
                    <a:pt x="1635542" y="2696048"/>
                  </a:lnTo>
                  <a:lnTo>
                    <a:pt x="1635767" y="2694698"/>
                  </a:lnTo>
                  <a:lnTo>
                    <a:pt x="1637134" y="2694027"/>
                  </a:lnTo>
                  <a:lnTo>
                    <a:pt x="1638319" y="2694782"/>
                  </a:lnTo>
                  <a:lnTo>
                    <a:pt x="1641564" y="2695742"/>
                  </a:lnTo>
                  <a:lnTo>
                    <a:pt x="1639671" y="2697031"/>
                  </a:lnTo>
                  <a:lnTo>
                    <a:pt x="1638825" y="2698020"/>
                  </a:lnTo>
                  <a:close/>
                </a:path>
                <a:path w="1821180" h="2826385">
                  <a:moveTo>
                    <a:pt x="1211413" y="2790904"/>
                  </a:moveTo>
                  <a:lnTo>
                    <a:pt x="1210531" y="2790353"/>
                  </a:lnTo>
                  <a:lnTo>
                    <a:pt x="1209543" y="2789904"/>
                  </a:lnTo>
                  <a:lnTo>
                    <a:pt x="1208637" y="2788955"/>
                  </a:lnTo>
                  <a:lnTo>
                    <a:pt x="1209216" y="2787421"/>
                  </a:lnTo>
                  <a:lnTo>
                    <a:pt x="1210485" y="2787305"/>
                  </a:lnTo>
                  <a:lnTo>
                    <a:pt x="1211502" y="2787636"/>
                  </a:lnTo>
                  <a:lnTo>
                    <a:pt x="1213051" y="2787904"/>
                  </a:lnTo>
                  <a:lnTo>
                    <a:pt x="1211413" y="2790904"/>
                  </a:lnTo>
                  <a:close/>
                </a:path>
                <a:path w="1821180" h="2826385">
                  <a:moveTo>
                    <a:pt x="1680728" y="1939636"/>
                  </a:moveTo>
                  <a:lnTo>
                    <a:pt x="1679944" y="1938943"/>
                  </a:lnTo>
                  <a:lnTo>
                    <a:pt x="1678670" y="1938333"/>
                  </a:lnTo>
                  <a:lnTo>
                    <a:pt x="1678390" y="1936767"/>
                  </a:lnTo>
                  <a:lnTo>
                    <a:pt x="1679448" y="1935793"/>
                  </a:lnTo>
                  <a:lnTo>
                    <a:pt x="1680318" y="1934354"/>
                  </a:lnTo>
                  <a:lnTo>
                    <a:pt x="1681425" y="1935671"/>
                  </a:lnTo>
                  <a:lnTo>
                    <a:pt x="1682610" y="1936462"/>
                  </a:lnTo>
                  <a:lnTo>
                    <a:pt x="1682586" y="1938053"/>
                  </a:lnTo>
                  <a:lnTo>
                    <a:pt x="1681401" y="1938837"/>
                  </a:lnTo>
                  <a:lnTo>
                    <a:pt x="1680728" y="1939636"/>
                  </a:lnTo>
                  <a:close/>
                </a:path>
                <a:path w="1821180" h="2826385">
                  <a:moveTo>
                    <a:pt x="1737336" y="1926517"/>
                  </a:moveTo>
                  <a:lnTo>
                    <a:pt x="1737011" y="1925893"/>
                  </a:lnTo>
                  <a:lnTo>
                    <a:pt x="1736306" y="1925143"/>
                  </a:lnTo>
                  <a:lnTo>
                    <a:pt x="1736635" y="1924062"/>
                  </a:lnTo>
                  <a:lnTo>
                    <a:pt x="1737518" y="1923665"/>
                  </a:lnTo>
                  <a:lnTo>
                    <a:pt x="1738105" y="1923182"/>
                  </a:lnTo>
                  <a:lnTo>
                    <a:pt x="1738430" y="1923806"/>
                  </a:lnTo>
                  <a:lnTo>
                    <a:pt x="1739140" y="1924548"/>
                  </a:lnTo>
                  <a:lnTo>
                    <a:pt x="1738789" y="1925629"/>
                  </a:lnTo>
                  <a:lnTo>
                    <a:pt x="1737915" y="1926030"/>
                  </a:lnTo>
                  <a:lnTo>
                    <a:pt x="1737336" y="1926517"/>
                  </a:lnTo>
                  <a:close/>
                </a:path>
                <a:path w="1821180" h="2826385">
                  <a:moveTo>
                    <a:pt x="540048" y="2188479"/>
                  </a:moveTo>
                  <a:lnTo>
                    <a:pt x="538736" y="2187941"/>
                  </a:lnTo>
                  <a:lnTo>
                    <a:pt x="538133" y="2186647"/>
                  </a:lnTo>
                  <a:lnTo>
                    <a:pt x="537615" y="2185979"/>
                  </a:lnTo>
                  <a:lnTo>
                    <a:pt x="538178" y="2185548"/>
                  </a:lnTo>
                  <a:lnTo>
                    <a:pt x="538818" y="2184696"/>
                  </a:lnTo>
                  <a:lnTo>
                    <a:pt x="540189" y="2184922"/>
                  </a:lnTo>
                  <a:lnTo>
                    <a:pt x="540981" y="2185619"/>
                  </a:lnTo>
                  <a:lnTo>
                    <a:pt x="542507" y="2186472"/>
                  </a:lnTo>
                  <a:lnTo>
                    <a:pt x="541064" y="2187407"/>
                  </a:lnTo>
                  <a:lnTo>
                    <a:pt x="540048" y="2188479"/>
                  </a:lnTo>
                  <a:close/>
                </a:path>
                <a:path w="1821180" h="2826385">
                  <a:moveTo>
                    <a:pt x="742721" y="2174191"/>
                  </a:moveTo>
                  <a:lnTo>
                    <a:pt x="741686" y="2174008"/>
                  </a:lnTo>
                  <a:lnTo>
                    <a:pt x="741313" y="2173031"/>
                  </a:lnTo>
                  <a:lnTo>
                    <a:pt x="740918" y="2172511"/>
                  </a:lnTo>
                  <a:lnTo>
                    <a:pt x="742001" y="2170716"/>
                  </a:lnTo>
                  <a:lnTo>
                    <a:pt x="743985" y="2172936"/>
                  </a:lnTo>
                  <a:lnTo>
                    <a:pt x="743385" y="2173366"/>
                  </a:lnTo>
                  <a:lnTo>
                    <a:pt x="742721" y="2174191"/>
                  </a:lnTo>
                  <a:close/>
                </a:path>
                <a:path w="1821180" h="2826385">
                  <a:moveTo>
                    <a:pt x="1745688" y="1953485"/>
                  </a:moveTo>
                  <a:lnTo>
                    <a:pt x="1745286" y="1952925"/>
                  </a:lnTo>
                  <a:lnTo>
                    <a:pt x="1744523" y="1952309"/>
                  </a:lnTo>
                  <a:lnTo>
                    <a:pt x="1744664" y="1951339"/>
                  </a:lnTo>
                  <a:lnTo>
                    <a:pt x="1745590" y="1950983"/>
                  </a:lnTo>
                  <a:lnTo>
                    <a:pt x="1746110" y="1950589"/>
                  </a:lnTo>
                  <a:lnTo>
                    <a:pt x="1747759" y="1951626"/>
                  </a:lnTo>
                  <a:lnTo>
                    <a:pt x="1745688" y="1953485"/>
                  </a:lnTo>
                  <a:close/>
                </a:path>
                <a:path w="1821180" h="2826385">
                  <a:moveTo>
                    <a:pt x="1525864" y="2772720"/>
                  </a:moveTo>
                  <a:lnTo>
                    <a:pt x="1523248" y="2768825"/>
                  </a:lnTo>
                  <a:lnTo>
                    <a:pt x="1527931" y="2769465"/>
                  </a:lnTo>
                  <a:lnTo>
                    <a:pt x="1525864" y="2772720"/>
                  </a:lnTo>
                  <a:close/>
                </a:path>
                <a:path w="1821180" h="2826385">
                  <a:moveTo>
                    <a:pt x="1555259" y="2779650"/>
                  </a:moveTo>
                  <a:lnTo>
                    <a:pt x="1553431" y="2777665"/>
                  </a:lnTo>
                  <a:lnTo>
                    <a:pt x="1554067" y="2777315"/>
                  </a:lnTo>
                  <a:lnTo>
                    <a:pt x="1554724" y="2776650"/>
                  </a:lnTo>
                  <a:lnTo>
                    <a:pt x="1555684" y="2776731"/>
                  </a:lnTo>
                  <a:lnTo>
                    <a:pt x="1555837" y="2776797"/>
                  </a:lnTo>
                  <a:lnTo>
                    <a:pt x="1556228" y="2777639"/>
                  </a:lnTo>
                  <a:lnTo>
                    <a:pt x="1556674" y="2778163"/>
                  </a:lnTo>
                  <a:lnTo>
                    <a:pt x="1555259" y="2779650"/>
                  </a:lnTo>
                  <a:close/>
                </a:path>
                <a:path w="1821180" h="2826385">
                  <a:moveTo>
                    <a:pt x="1241847" y="2417512"/>
                  </a:moveTo>
                  <a:lnTo>
                    <a:pt x="1240353" y="2417495"/>
                  </a:lnTo>
                  <a:lnTo>
                    <a:pt x="1239613" y="2416373"/>
                  </a:lnTo>
                  <a:lnTo>
                    <a:pt x="1238864" y="2415738"/>
                  </a:lnTo>
                  <a:lnTo>
                    <a:pt x="1239517" y="2415003"/>
                  </a:lnTo>
                  <a:lnTo>
                    <a:pt x="1240085" y="2413793"/>
                  </a:lnTo>
                  <a:lnTo>
                    <a:pt x="1241564" y="2413530"/>
                  </a:lnTo>
                  <a:lnTo>
                    <a:pt x="1242481" y="2414532"/>
                  </a:lnTo>
                  <a:lnTo>
                    <a:pt x="1243833" y="2415355"/>
                  </a:lnTo>
                  <a:lnTo>
                    <a:pt x="1242601" y="2416384"/>
                  </a:lnTo>
                  <a:lnTo>
                    <a:pt x="1241847" y="2417512"/>
                  </a:lnTo>
                  <a:close/>
                </a:path>
                <a:path w="1821180" h="2826385">
                  <a:moveTo>
                    <a:pt x="772762" y="2514810"/>
                  </a:moveTo>
                  <a:lnTo>
                    <a:pt x="771159" y="2514355"/>
                  </a:lnTo>
                  <a:lnTo>
                    <a:pt x="771026" y="2513078"/>
                  </a:lnTo>
                  <a:lnTo>
                    <a:pt x="771255" y="2511976"/>
                  </a:lnTo>
                  <a:lnTo>
                    <a:pt x="771368" y="2510888"/>
                  </a:lnTo>
                  <a:lnTo>
                    <a:pt x="775120" y="2511279"/>
                  </a:lnTo>
                  <a:lnTo>
                    <a:pt x="774237" y="2512739"/>
                  </a:lnTo>
                  <a:lnTo>
                    <a:pt x="773795" y="2513803"/>
                  </a:lnTo>
                  <a:lnTo>
                    <a:pt x="772762" y="2514810"/>
                  </a:lnTo>
                  <a:close/>
                </a:path>
                <a:path w="1821180" h="2826385">
                  <a:moveTo>
                    <a:pt x="1231932" y="2411469"/>
                  </a:moveTo>
                  <a:lnTo>
                    <a:pt x="1231470" y="2410880"/>
                  </a:lnTo>
                  <a:lnTo>
                    <a:pt x="1230762" y="2410338"/>
                  </a:lnTo>
                  <a:lnTo>
                    <a:pt x="1230593" y="2409358"/>
                  </a:lnTo>
                  <a:lnTo>
                    <a:pt x="1231613" y="2408848"/>
                  </a:lnTo>
                  <a:lnTo>
                    <a:pt x="1232146" y="2408412"/>
                  </a:lnTo>
                  <a:lnTo>
                    <a:pt x="1233884" y="2409674"/>
                  </a:lnTo>
                  <a:lnTo>
                    <a:pt x="1231932" y="2411469"/>
                  </a:lnTo>
                  <a:close/>
                </a:path>
                <a:path w="1821180" h="2826385">
                  <a:moveTo>
                    <a:pt x="1535811" y="2342916"/>
                  </a:moveTo>
                  <a:lnTo>
                    <a:pt x="1533556" y="2340872"/>
                  </a:lnTo>
                  <a:lnTo>
                    <a:pt x="1534138" y="2340412"/>
                  </a:lnTo>
                  <a:lnTo>
                    <a:pt x="1534715" y="2339605"/>
                  </a:lnTo>
                  <a:lnTo>
                    <a:pt x="1535796" y="2339579"/>
                  </a:lnTo>
                  <a:lnTo>
                    <a:pt x="1536296" y="2340532"/>
                  </a:lnTo>
                  <a:lnTo>
                    <a:pt x="1536790" y="2341052"/>
                  </a:lnTo>
                  <a:lnTo>
                    <a:pt x="1535811" y="2342916"/>
                  </a:lnTo>
                  <a:close/>
                </a:path>
                <a:path w="1821180" h="2826385">
                  <a:moveTo>
                    <a:pt x="938757" y="2491446"/>
                  </a:moveTo>
                  <a:lnTo>
                    <a:pt x="937407" y="2491434"/>
                  </a:lnTo>
                  <a:lnTo>
                    <a:pt x="936638" y="2490173"/>
                  </a:lnTo>
                  <a:lnTo>
                    <a:pt x="936235" y="2489035"/>
                  </a:lnTo>
                  <a:lnTo>
                    <a:pt x="937302" y="2487887"/>
                  </a:lnTo>
                  <a:lnTo>
                    <a:pt x="938630" y="2487957"/>
                  </a:lnTo>
                  <a:lnTo>
                    <a:pt x="939439" y="2488620"/>
                  </a:lnTo>
                  <a:lnTo>
                    <a:pt x="940917" y="2489341"/>
                  </a:lnTo>
                  <a:lnTo>
                    <a:pt x="939534" y="2490403"/>
                  </a:lnTo>
                  <a:lnTo>
                    <a:pt x="938757" y="2491446"/>
                  </a:lnTo>
                  <a:close/>
                </a:path>
                <a:path w="1821180" h="2826385">
                  <a:moveTo>
                    <a:pt x="876853" y="2501986"/>
                  </a:moveTo>
                  <a:lnTo>
                    <a:pt x="875171" y="2499735"/>
                  </a:lnTo>
                  <a:lnTo>
                    <a:pt x="875736" y="2499346"/>
                  </a:lnTo>
                  <a:lnTo>
                    <a:pt x="876483" y="2498535"/>
                  </a:lnTo>
                  <a:lnTo>
                    <a:pt x="877397" y="2498917"/>
                  </a:lnTo>
                  <a:lnTo>
                    <a:pt x="877703" y="2499783"/>
                  </a:lnTo>
                  <a:lnTo>
                    <a:pt x="878118" y="2500382"/>
                  </a:lnTo>
                  <a:lnTo>
                    <a:pt x="876853" y="2501986"/>
                  </a:lnTo>
                  <a:close/>
                </a:path>
                <a:path w="1821180" h="2826385">
                  <a:moveTo>
                    <a:pt x="809587" y="2518196"/>
                  </a:moveTo>
                  <a:lnTo>
                    <a:pt x="808389" y="2517046"/>
                  </a:lnTo>
                  <a:lnTo>
                    <a:pt x="807503" y="2516525"/>
                  </a:lnTo>
                  <a:lnTo>
                    <a:pt x="807026" y="2515322"/>
                  </a:lnTo>
                  <a:lnTo>
                    <a:pt x="807739" y="2513981"/>
                  </a:lnTo>
                  <a:lnTo>
                    <a:pt x="808945" y="2513930"/>
                  </a:lnTo>
                  <a:lnTo>
                    <a:pt x="810386" y="2514252"/>
                  </a:lnTo>
                  <a:lnTo>
                    <a:pt x="810786" y="2515497"/>
                  </a:lnTo>
                  <a:lnTo>
                    <a:pt x="810106" y="2516534"/>
                  </a:lnTo>
                  <a:lnTo>
                    <a:pt x="809587" y="2518196"/>
                  </a:lnTo>
                  <a:close/>
                </a:path>
                <a:path w="1821180" h="2826385">
                  <a:moveTo>
                    <a:pt x="1424687" y="2340319"/>
                  </a:moveTo>
                  <a:lnTo>
                    <a:pt x="1423133" y="2340274"/>
                  </a:lnTo>
                  <a:lnTo>
                    <a:pt x="1421807" y="2339106"/>
                  </a:lnTo>
                  <a:lnTo>
                    <a:pt x="1421692" y="2337623"/>
                  </a:lnTo>
                  <a:lnTo>
                    <a:pt x="1422789" y="2336400"/>
                  </a:lnTo>
                  <a:lnTo>
                    <a:pt x="1424691" y="2335692"/>
                  </a:lnTo>
                  <a:lnTo>
                    <a:pt x="1426007" y="2336022"/>
                  </a:lnTo>
                  <a:lnTo>
                    <a:pt x="1428920" y="2336062"/>
                  </a:lnTo>
                  <a:lnTo>
                    <a:pt x="1425475" y="2339087"/>
                  </a:lnTo>
                  <a:lnTo>
                    <a:pt x="1424687" y="2340319"/>
                  </a:lnTo>
                  <a:close/>
                </a:path>
                <a:path w="1821180" h="2826385">
                  <a:moveTo>
                    <a:pt x="1196955" y="2389564"/>
                  </a:moveTo>
                  <a:lnTo>
                    <a:pt x="1196324" y="2389335"/>
                  </a:lnTo>
                  <a:lnTo>
                    <a:pt x="1195207" y="2389161"/>
                  </a:lnTo>
                  <a:lnTo>
                    <a:pt x="1195055" y="2387969"/>
                  </a:lnTo>
                  <a:lnTo>
                    <a:pt x="1195379" y="2387032"/>
                  </a:lnTo>
                  <a:lnTo>
                    <a:pt x="1195547" y="2386017"/>
                  </a:lnTo>
                  <a:lnTo>
                    <a:pt x="1196597" y="2386400"/>
                  </a:lnTo>
                  <a:lnTo>
                    <a:pt x="1197808" y="2386719"/>
                  </a:lnTo>
                  <a:lnTo>
                    <a:pt x="1197665" y="2387782"/>
                  </a:lnTo>
                  <a:lnTo>
                    <a:pt x="1197265" y="2388668"/>
                  </a:lnTo>
                  <a:lnTo>
                    <a:pt x="1196955" y="2389564"/>
                  </a:lnTo>
                  <a:close/>
                </a:path>
                <a:path w="1821180" h="2826385">
                  <a:moveTo>
                    <a:pt x="794618" y="2478080"/>
                  </a:moveTo>
                  <a:lnTo>
                    <a:pt x="793387" y="2476999"/>
                  </a:lnTo>
                  <a:lnTo>
                    <a:pt x="793624" y="2475624"/>
                  </a:lnTo>
                  <a:lnTo>
                    <a:pt x="794268" y="2474743"/>
                  </a:lnTo>
                  <a:lnTo>
                    <a:pt x="795045" y="2473165"/>
                  </a:lnTo>
                  <a:lnTo>
                    <a:pt x="796013" y="2474505"/>
                  </a:lnTo>
                  <a:lnTo>
                    <a:pt x="797157" y="2475446"/>
                  </a:lnTo>
                  <a:lnTo>
                    <a:pt x="796768" y="2476855"/>
                  </a:lnTo>
                  <a:lnTo>
                    <a:pt x="794618" y="2478080"/>
                  </a:lnTo>
                  <a:close/>
                </a:path>
                <a:path w="1821180" h="2826385">
                  <a:moveTo>
                    <a:pt x="1537840" y="2313078"/>
                  </a:moveTo>
                  <a:lnTo>
                    <a:pt x="1537255" y="2312306"/>
                  </a:lnTo>
                  <a:lnTo>
                    <a:pt x="1536473" y="2311597"/>
                  </a:lnTo>
                  <a:lnTo>
                    <a:pt x="1536066" y="2310412"/>
                  </a:lnTo>
                  <a:lnTo>
                    <a:pt x="1537137" y="2309234"/>
                  </a:lnTo>
                  <a:lnTo>
                    <a:pt x="1538455" y="2309335"/>
                  </a:lnTo>
                  <a:lnTo>
                    <a:pt x="1539262" y="2310013"/>
                  </a:lnTo>
                  <a:lnTo>
                    <a:pt x="1540690" y="2310752"/>
                  </a:lnTo>
                  <a:lnTo>
                    <a:pt x="1537840" y="2313078"/>
                  </a:lnTo>
                  <a:close/>
                </a:path>
                <a:path w="1821180" h="2826385">
                  <a:moveTo>
                    <a:pt x="1442651" y="2351039"/>
                  </a:moveTo>
                  <a:lnTo>
                    <a:pt x="1441154" y="2351409"/>
                  </a:lnTo>
                  <a:lnTo>
                    <a:pt x="1440114" y="2350522"/>
                  </a:lnTo>
                  <a:lnTo>
                    <a:pt x="1439193" y="2350100"/>
                  </a:lnTo>
                  <a:lnTo>
                    <a:pt x="1439634" y="2349192"/>
                  </a:lnTo>
                  <a:lnTo>
                    <a:pt x="1439863" y="2347834"/>
                  </a:lnTo>
                  <a:lnTo>
                    <a:pt x="1441254" y="2347189"/>
                  </a:lnTo>
                  <a:lnTo>
                    <a:pt x="1442432" y="2347926"/>
                  </a:lnTo>
                  <a:lnTo>
                    <a:pt x="1444029" y="2348383"/>
                  </a:lnTo>
                  <a:lnTo>
                    <a:pt x="1443102" y="2349722"/>
                  </a:lnTo>
                  <a:lnTo>
                    <a:pt x="1442651" y="2351039"/>
                  </a:lnTo>
                  <a:close/>
                </a:path>
                <a:path w="1821180" h="2826385">
                  <a:moveTo>
                    <a:pt x="1013190" y="2444185"/>
                  </a:moveTo>
                  <a:lnTo>
                    <a:pt x="1011993" y="2444539"/>
                  </a:lnTo>
                  <a:lnTo>
                    <a:pt x="1010844" y="2443485"/>
                  </a:lnTo>
                  <a:lnTo>
                    <a:pt x="1010911" y="2442171"/>
                  </a:lnTo>
                  <a:lnTo>
                    <a:pt x="1011599" y="2441374"/>
                  </a:lnTo>
                  <a:lnTo>
                    <a:pt x="1012335" y="2439940"/>
                  </a:lnTo>
                  <a:lnTo>
                    <a:pt x="1014623" y="2442827"/>
                  </a:lnTo>
                  <a:lnTo>
                    <a:pt x="1013874" y="2443397"/>
                  </a:lnTo>
                  <a:lnTo>
                    <a:pt x="1013190" y="2444185"/>
                  </a:lnTo>
                  <a:close/>
                </a:path>
                <a:path w="1821180" h="2826385">
                  <a:moveTo>
                    <a:pt x="1393935" y="2446488"/>
                  </a:moveTo>
                  <a:lnTo>
                    <a:pt x="1390005" y="2445562"/>
                  </a:lnTo>
                  <a:lnTo>
                    <a:pt x="1390861" y="2444305"/>
                  </a:lnTo>
                  <a:lnTo>
                    <a:pt x="1391252" y="2443316"/>
                  </a:lnTo>
                  <a:lnTo>
                    <a:pt x="1392396" y="2442539"/>
                  </a:lnTo>
                  <a:lnTo>
                    <a:pt x="1393916" y="2442960"/>
                  </a:lnTo>
                  <a:lnTo>
                    <a:pt x="1394197" y="2444291"/>
                  </a:lnTo>
                  <a:lnTo>
                    <a:pt x="1393978" y="2445404"/>
                  </a:lnTo>
                  <a:lnTo>
                    <a:pt x="1393935" y="2446488"/>
                  </a:lnTo>
                  <a:close/>
                </a:path>
                <a:path w="1821180" h="2826385">
                  <a:moveTo>
                    <a:pt x="1362627" y="2130913"/>
                  </a:moveTo>
                  <a:lnTo>
                    <a:pt x="1361265" y="2130514"/>
                  </a:lnTo>
                  <a:lnTo>
                    <a:pt x="1361056" y="2127902"/>
                  </a:lnTo>
                  <a:lnTo>
                    <a:pt x="1362171" y="2126966"/>
                  </a:lnTo>
                  <a:lnTo>
                    <a:pt x="1363541" y="2127505"/>
                  </a:lnTo>
                  <a:lnTo>
                    <a:pt x="1366974" y="2127841"/>
                  </a:lnTo>
                  <a:lnTo>
                    <a:pt x="1364896" y="2129424"/>
                  </a:lnTo>
                  <a:lnTo>
                    <a:pt x="1364101" y="2130239"/>
                  </a:lnTo>
                  <a:lnTo>
                    <a:pt x="1362627" y="2130913"/>
                  </a:lnTo>
                  <a:close/>
                </a:path>
                <a:path w="1821180" h="2826385">
                  <a:moveTo>
                    <a:pt x="1729283" y="2363499"/>
                  </a:moveTo>
                  <a:lnTo>
                    <a:pt x="1727780" y="2363478"/>
                  </a:lnTo>
                  <a:lnTo>
                    <a:pt x="1727035" y="2362343"/>
                  </a:lnTo>
                  <a:lnTo>
                    <a:pt x="1726284" y="2361702"/>
                  </a:lnTo>
                  <a:lnTo>
                    <a:pt x="1726944" y="2360965"/>
                  </a:lnTo>
                  <a:lnTo>
                    <a:pt x="1727518" y="2359753"/>
                  </a:lnTo>
                  <a:lnTo>
                    <a:pt x="1729003" y="2359487"/>
                  </a:lnTo>
                  <a:lnTo>
                    <a:pt x="1729922" y="2360496"/>
                  </a:lnTo>
                  <a:lnTo>
                    <a:pt x="1731280" y="2361317"/>
                  </a:lnTo>
                  <a:lnTo>
                    <a:pt x="1730041" y="2362363"/>
                  </a:lnTo>
                  <a:lnTo>
                    <a:pt x="1729283" y="2363499"/>
                  </a:lnTo>
                  <a:close/>
                </a:path>
                <a:path w="1821180" h="2826385">
                  <a:moveTo>
                    <a:pt x="1443050" y="2425512"/>
                  </a:moveTo>
                  <a:lnTo>
                    <a:pt x="1441847" y="2425319"/>
                  </a:lnTo>
                  <a:lnTo>
                    <a:pt x="1440482" y="2424771"/>
                  </a:lnTo>
                  <a:lnTo>
                    <a:pt x="1440219" y="2423412"/>
                  </a:lnTo>
                  <a:lnTo>
                    <a:pt x="1441090" y="2422449"/>
                  </a:lnTo>
                  <a:lnTo>
                    <a:pt x="1441919" y="2420760"/>
                  </a:lnTo>
                  <a:lnTo>
                    <a:pt x="1442938" y="2422224"/>
                  </a:lnTo>
                  <a:lnTo>
                    <a:pt x="1443727" y="2422930"/>
                  </a:lnTo>
                  <a:lnTo>
                    <a:pt x="1444002" y="2424263"/>
                  </a:lnTo>
                  <a:lnTo>
                    <a:pt x="1443050" y="2425512"/>
                  </a:lnTo>
                  <a:close/>
                </a:path>
                <a:path w="1821180" h="2826385">
                  <a:moveTo>
                    <a:pt x="815440" y="2563519"/>
                  </a:moveTo>
                  <a:lnTo>
                    <a:pt x="814046" y="2562775"/>
                  </a:lnTo>
                  <a:lnTo>
                    <a:pt x="814037" y="2561446"/>
                  </a:lnTo>
                  <a:lnTo>
                    <a:pt x="814510" y="2560448"/>
                  </a:lnTo>
                  <a:lnTo>
                    <a:pt x="814793" y="2559455"/>
                  </a:lnTo>
                  <a:lnTo>
                    <a:pt x="818599" y="2560982"/>
                  </a:lnTo>
                  <a:lnTo>
                    <a:pt x="817357" y="2562121"/>
                  </a:lnTo>
                  <a:lnTo>
                    <a:pt x="816740" y="2563014"/>
                  </a:lnTo>
                  <a:lnTo>
                    <a:pt x="815440" y="2563519"/>
                  </a:lnTo>
                  <a:close/>
                </a:path>
                <a:path w="1821180" h="2826385">
                  <a:moveTo>
                    <a:pt x="1243728" y="2466649"/>
                  </a:moveTo>
                  <a:lnTo>
                    <a:pt x="1241783" y="2464557"/>
                  </a:lnTo>
                  <a:lnTo>
                    <a:pt x="1242335" y="2464130"/>
                  </a:lnTo>
                  <a:lnTo>
                    <a:pt x="1242950" y="2463309"/>
                  </a:lnTo>
                  <a:lnTo>
                    <a:pt x="1243959" y="2463480"/>
                  </a:lnTo>
                  <a:lnTo>
                    <a:pt x="1244358" y="2464369"/>
                  </a:lnTo>
                  <a:lnTo>
                    <a:pt x="1244875" y="2464973"/>
                  </a:lnTo>
                  <a:lnTo>
                    <a:pt x="1243728" y="2466649"/>
                  </a:lnTo>
                  <a:close/>
                </a:path>
                <a:path w="1821180" h="2826385">
                  <a:moveTo>
                    <a:pt x="886063" y="2544872"/>
                  </a:moveTo>
                  <a:lnTo>
                    <a:pt x="884584" y="2542391"/>
                  </a:lnTo>
                  <a:lnTo>
                    <a:pt x="885189" y="2542094"/>
                  </a:lnTo>
                  <a:lnTo>
                    <a:pt x="885998" y="2541396"/>
                  </a:lnTo>
                  <a:lnTo>
                    <a:pt x="886908" y="2541866"/>
                  </a:lnTo>
                  <a:lnTo>
                    <a:pt x="887157" y="2542752"/>
                  </a:lnTo>
                  <a:lnTo>
                    <a:pt x="887535" y="2543385"/>
                  </a:lnTo>
                  <a:lnTo>
                    <a:pt x="886063" y="2544872"/>
                  </a:lnTo>
                  <a:close/>
                </a:path>
                <a:path w="1821180" h="2826385">
                  <a:moveTo>
                    <a:pt x="1563154" y="2429885"/>
                  </a:moveTo>
                  <a:lnTo>
                    <a:pt x="1562380" y="2429202"/>
                  </a:lnTo>
                  <a:lnTo>
                    <a:pt x="1561229" y="2428656"/>
                  </a:lnTo>
                  <a:lnTo>
                    <a:pt x="1560564" y="2426793"/>
                  </a:lnTo>
                  <a:lnTo>
                    <a:pt x="1560931" y="2425521"/>
                  </a:lnTo>
                  <a:lnTo>
                    <a:pt x="1561052" y="2422797"/>
                  </a:lnTo>
                  <a:lnTo>
                    <a:pt x="1563844" y="2425995"/>
                  </a:lnTo>
                  <a:lnTo>
                    <a:pt x="1565054" y="2426783"/>
                  </a:lnTo>
                  <a:lnTo>
                    <a:pt x="1565023" y="2428334"/>
                  </a:lnTo>
                  <a:lnTo>
                    <a:pt x="1563834" y="2429105"/>
                  </a:lnTo>
                  <a:lnTo>
                    <a:pt x="1563154" y="2429885"/>
                  </a:lnTo>
                  <a:close/>
                </a:path>
                <a:path w="1821180" h="2826385">
                  <a:moveTo>
                    <a:pt x="1206145" y="2490369"/>
                  </a:moveTo>
                  <a:lnTo>
                    <a:pt x="1204292" y="2490624"/>
                  </a:lnTo>
                  <a:lnTo>
                    <a:pt x="1202733" y="2489932"/>
                  </a:lnTo>
                  <a:lnTo>
                    <a:pt x="1202261" y="2488528"/>
                  </a:lnTo>
                  <a:lnTo>
                    <a:pt x="1202995" y="2486930"/>
                  </a:lnTo>
                  <a:lnTo>
                    <a:pt x="1204402" y="2486251"/>
                  </a:lnTo>
                  <a:lnTo>
                    <a:pt x="1205628" y="2487042"/>
                  </a:lnTo>
                  <a:lnTo>
                    <a:pt x="1208918" y="2488028"/>
                  </a:lnTo>
                  <a:lnTo>
                    <a:pt x="1207014" y="2489342"/>
                  </a:lnTo>
                  <a:lnTo>
                    <a:pt x="1206145" y="2490369"/>
                  </a:lnTo>
                  <a:close/>
                </a:path>
                <a:path w="1821180" h="2826385">
                  <a:moveTo>
                    <a:pt x="1152800" y="2189432"/>
                  </a:moveTo>
                  <a:lnTo>
                    <a:pt x="1151299" y="2186931"/>
                  </a:lnTo>
                  <a:lnTo>
                    <a:pt x="1151912" y="2186617"/>
                  </a:lnTo>
                  <a:lnTo>
                    <a:pt x="1152731" y="2185907"/>
                  </a:lnTo>
                  <a:lnTo>
                    <a:pt x="1153669" y="2186374"/>
                  </a:lnTo>
                  <a:lnTo>
                    <a:pt x="1153931" y="2187278"/>
                  </a:lnTo>
                  <a:lnTo>
                    <a:pt x="1154320" y="2187921"/>
                  </a:lnTo>
                  <a:lnTo>
                    <a:pt x="1152800" y="2189432"/>
                  </a:lnTo>
                  <a:close/>
                </a:path>
                <a:path w="1821180" h="2826385">
                  <a:moveTo>
                    <a:pt x="1293631" y="2159335"/>
                  </a:moveTo>
                  <a:lnTo>
                    <a:pt x="1292747" y="2157873"/>
                  </a:lnTo>
                  <a:lnTo>
                    <a:pt x="1291690" y="2156858"/>
                  </a:lnTo>
                  <a:lnTo>
                    <a:pt x="1292131" y="2155437"/>
                  </a:lnTo>
                  <a:lnTo>
                    <a:pt x="1293406" y="2154905"/>
                  </a:lnTo>
                  <a:lnTo>
                    <a:pt x="1294481" y="2154410"/>
                  </a:lnTo>
                  <a:lnTo>
                    <a:pt x="1295594" y="2155598"/>
                  </a:lnTo>
                  <a:lnTo>
                    <a:pt x="1295223" y="2156979"/>
                  </a:lnTo>
                  <a:lnTo>
                    <a:pt x="1294513" y="2157834"/>
                  </a:lnTo>
                  <a:lnTo>
                    <a:pt x="1293631" y="2159335"/>
                  </a:lnTo>
                  <a:close/>
                </a:path>
                <a:path w="1821180" h="2826385">
                  <a:moveTo>
                    <a:pt x="867245" y="2523555"/>
                  </a:moveTo>
                  <a:lnTo>
                    <a:pt x="865584" y="2523649"/>
                  </a:lnTo>
                  <a:lnTo>
                    <a:pt x="864200" y="2522517"/>
                  </a:lnTo>
                  <a:lnTo>
                    <a:pt x="863848" y="2520891"/>
                  </a:lnTo>
                  <a:lnTo>
                    <a:pt x="864675" y="2519316"/>
                  </a:lnTo>
                  <a:lnTo>
                    <a:pt x="866306" y="2518685"/>
                  </a:lnTo>
                  <a:lnTo>
                    <a:pt x="867582" y="2519379"/>
                  </a:lnTo>
                  <a:lnTo>
                    <a:pt x="870613" y="2520060"/>
                  </a:lnTo>
                  <a:lnTo>
                    <a:pt x="868041" y="2522306"/>
                  </a:lnTo>
                  <a:lnTo>
                    <a:pt x="867245" y="2523555"/>
                  </a:lnTo>
                  <a:close/>
                </a:path>
                <a:path w="1821180" h="2826385">
                  <a:moveTo>
                    <a:pt x="1408836" y="2132630"/>
                  </a:moveTo>
                  <a:lnTo>
                    <a:pt x="1407774" y="2131780"/>
                  </a:lnTo>
                  <a:lnTo>
                    <a:pt x="1406638" y="2131000"/>
                  </a:lnTo>
                  <a:lnTo>
                    <a:pt x="1405543" y="2129841"/>
                  </a:lnTo>
                  <a:lnTo>
                    <a:pt x="1406262" y="2128321"/>
                  </a:lnTo>
                  <a:lnTo>
                    <a:pt x="1407963" y="2128476"/>
                  </a:lnTo>
                  <a:lnTo>
                    <a:pt x="1409414" y="2128865"/>
                  </a:lnTo>
                  <a:lnTo>
                    <a:pt x="1410703" y="2129141"/>
                  </a:lnTo>
                  <a:lnTo>
                    <a:pt x="1408836" y="2132630"/>
                  </a:lnTo>
                  <a:close/>
                </a:path>
                <a:path w="1821180" h="2826385">
                  <a:moveTo>
                    <a:pt x="1588710" y="2199306"/>
                  </a:moveTo>
                  <a:lnTo>
                    <a:pt x="1586901" y="2199859"/>
                  </a:lnTo>
                  <a:lnTo>
                    <a:pt x="1585680" y="2199316"/>
                  </a:lnTo>
                  <a:lnTo>
                    <a:pt x="1583303" y="2198927"/>
                  </a:lnTo>
                  <a:lnTo>
                    <a:pt x="1586011" y="2196624"/>
                  </a:lnTo>
                  <a:lnTo>
                    <a:pt x="1586810" y="2195423"/>
                  </a:lnTo>
                  <a:lnTo>
                    <a:pt x="1588385" y="2195446"/>
                  </a:lnTo>
                  <a:lnTo>
                    <a:pt x="1589171" y="2196638"/>
                  </a:lnTo>
                  <a:lnTo>
                    <a:pt x="1589960" y="2197322"/>
                  </a:lnTo>
                  <a:lnTo>
                    <a:pt x="1589274" y="2198104"/>
                  </a:lnTo>
                  <a:lnTo>
                    <a:pt x="1588710" y="2199306"/>
                  </a:lnTo>
                  <a:close/>
                </a:path>
                <a:path w="1821180" h="2826385">
                  <a:moveTo>
                    <a:pt x="1251359" y="2205308"/>
                  </a:moveTo>
                  <a:lnTo>
                    <a:pt x="1250354" y="2205187"/>
                  </a:lnTo>
                  <a:lnTo>
                    <a:pt x="1249976" y="2204239"/>
                  </a:lnTo>
                  <a:lnTo>
                    <a:pt x="1249613" y="2203765"/>
                  </a:lnTo>
                  <a:lnTo>
                    <a:pt x="1250644" y="2202024"/>
                  </a:lnTo>
                  <a:lnTo>
                    <a:pt x="1252565" y="2204132"/>
                  </a:lnTo>
                  <a:lnTo>
                    <a:pt x="1251986" y="2204540"/>
                  </a:lnTo>
                  <a:lnTo>
                    <a:pt x="1251359" y="2205308"/>
                  </a:lnTo>
                  <a:close/>
                </a:path>
                <a:path w="1821180" h="2826385">
                  <a:moveTo>
                    <a:pt x="891694" y="2366396"/>
                  </a:moveTo>
                  <a:lnTo>
                    <a:pt x="889901" y="2364050"/>
                  </a:lnTo>
                  <a:lnTo>
                    <a:pt x="891748" y="2362834"/>
                  </a:lnTo>
                  <a:lnTo>
                    <a:pt x="892978" y="2364764"/>
                  </a:lnTo>
                  <a:lnTo>
                    <a:pt x="891694" y="2366396"/>
                  </a:lnTo>
                  <a:close/>
                </a:path>
                <a:path w="1821180" h="2826385">
                  <a:moveTo>
                    <a:pt x="863827" y="2372477"/>
                  </a:moveTo>
                  <a:lnTo>
                    <a:pt x="862205" y="2371730"/>
                  </a:lnTo>
                  <a:lnTo>
                    <a:pt x="861665" y="2370335"/>
                  </a:lnTo>
                  <a:lnTo>
                    <a:pt x="862362" y="2369286"/>
                  </a:lnTo>
                  <a:lnTo>
                    <a:pt x="863387" y="2366029"/>
                  </a:lnTo>
                  <a:lnTo>
                    <a:pt x="864542" y="2367886"/>
                  </a:lnTo>
                  <a:lnTo>
                    <a:pt x="865470" y="2368741"/>
                  </a:lnTo>
                  <a:lnTo>
                    <a:pt x="865569" y="2370515"/>
                  </a:lnTo>
                  <a:lnTo>
                    <a:pt x="864899" y="2371698"/>
                  </a:lnTo>
                  <a:lnTo>
                    <a:pt x="863827" y="2372477"/>
                  </a:lnTo>
                  <a:close/>
                </a:path>
                <a:path w="1821180" h="2826385">
                  <a:moveTo>
                    <a:pt x="1773720" y="2118593"/>
                  </a:moveTo>
                  <a:lnTo>
                    <a:pt x="1771814" y="2116452"/>
                  </a:lnTo>
                  <a:lnTo>
                    <a:pt x="1772387" y="2116045"/>
                  </a:lnTo>
                  <a:lnTo>
                    <a:pt x="1773031" y="2115243"/>
                  </a:lnTo>
                  <a:lnTo>
                    <a:pt x="1774022" y="2115426"/>
                  </a:lnTo>
                  <a:lnTo>
                    <a:pt x="1774376" y="2116368"/>
                  </a:lnTo>
                  <a:lnTo>
                    <a:pt x="1774773" y="2116895"/>
                  </a:lnTo>
                  <a:lnTo>
                    <a:pt x="1773720" y="2118593"/>
                  </a:lnTo>
                  <a:close/>
                </a:path>
                <a:path w="1821180" h="2826385">
                  <a:moveTo>
                    <a:pt x="1222040" y="2238310"/>
                  </a:moveTo>
                  <a:lnTo>
                    <a:pt x="1221084" y="2236824"/>
                  </a:lnTo>
                  <a:lnTo>
                    <a:pt x="1219974" y="2235763"/>
                  </a:lnTo>
                  <a:lnTo>
                    <a:pt x="1220573" y="2234422"/>
                  </a:lnTo>
                  <a:lnTo>
                    <a:pt x="1221733" y="2233889"/>
                  </a:lnTo>
                  <a:lnTo>
                    <a:pt x="1222573" y="2233215"/>
                  </a:lnTo>
                  <a:lnTo>
                    <a:pt x="1223028" y="2233806"/>
                  </a:lnTo>
                  <a:lnTo>
                    <a:pt x="1223918" y="2234476"/>
                  </a:lnTo>
                  <a:lnTo>
                    <a:pt x="1223682" y="2235894"/>
                  </a:lnTo>
                  <a:lnTo>
                    <a:pt x="1222946" y="2236715"/>
                  </a:lnTo>
                  <a:lnTo>
                    <a:pt x="1222040" y="2238310"/>
                  </a:lnTo>
                  <a:close/>
                </a:path>
                <a:path w="1821180" h="2826385">
                  <a:moveTo>
                    <a:pt x="1250710" y="2228020"/>
                  </a:moveTo>
                  <a:lnTo>
                    <a:pt x="1249809" y="2227555"/>
                  </a:lnTo>
                  <a:lnTo>
                    <a:pt x="1248590" y="2227296"/>
                  </a:lnTo>
                  <a:lnTo>
                    <a:pt x="1247784" y="2226040"/>
                  </a:lnTo>
                  <a:lnTo>
                    <a:pt x="1248467" y="2224882"/>
                  </a:lnTo>
                  <a:lnTo>
                    <a:pt x="1248875" y="2223387"/>
                  </a:lnTo>
                  <a:lnTo>
                    <a:pt x="1250207" y="2224318"/>
                  </a:lnTo>
                  <a:lnTo>
                    <a:pt x="1251417" y="2224729"/>
                  </a:lnTo>
                  <a:lnTo>
                    <a:pt x="1251882" y="2226136"/>
                  </a:lnTo>
                  <a:lnTo>
                    <a:pt x="1251066" y="2227151"/>
                  </a:lnTo>
                  <a:lnTo>
                    <a:pt x="1250710" y="2228020"/>
                  </a:lnTo>
                  <a:close/>
                </a:path>
                <a:path w="1821180" h="2826385">
                  <a:moveTo>
                    <a:pt x="657782" y="2358085"/>
                  </a:moveTo>
                  <a:lnTo>
                    <a:pt x="656375" y="2358230"/>
                  </a:lnTo>
                  <a:lnTo>
                    <a:pt x="655433" y="2357080"/>
                  </a:lnTo>
                  <a:lnTo>
                    <a:pt x="654852" y="2355986"/>
                  </a:lnTo>
                  <a:lnTo>
                    <a:pt x="655748" y="2354657"/>
                  </a:lnTo>
                  <a:lnTo>
                    <a:pt x="657120" y="2354533"/>
                  </a:lnTo>
                  <a:lnTo>
                    <a:pt x="658055" y="2355072"/>
                  </a:lnTo>
                  <a:lnTo>
                    <a:pt x="659791" y="2355600"/>
                  </a:lnTo>
                  <a:lnTo>
                    <a:pt x="658438" y="2356922"/>
                  </a:lnTo>
                  <a:lnTo>
                    <a:pt x="657782" y="2358085"/>
                  </a:lnTo>
                  <a:close/>
                </a:path>
                <a:path w="1821180" h="2826385">
                  <a:moveTo>
                    <a:pt x="834067" y="2309300"/>
                  </a:moveTo>
                  <a:lnTo>
                    <a:pt x="832230" y="2309934"/>
                  </a:lnTo>
                  <a:lnTo>
                    <a:pt x="830970" y="2309540"/>
                  </a:lnTo>
                  <a:lnTo>
                    <a:pt x="828326" y="2309376"/>
                  </a:lnTo>
                  <a:lnTo>
                    <a:pt x="831417" y="2306693"/>
                  </a:lnTo>
                  <a:lnTo>
                    <a:pt x="832184" y="2305503"/>
                  </a:lnTo>
                  <a:lnTo>
                    <a:pt x="833727" y="2305495"/>
                  </a:lnTo>
                  <a:lnTo>
                    <a:pt x="835048" y="2306651"/>
                  </a:lnTo>
                  <a:lnTo>
                    <a:pt x="835156" y="2308094"/>
                  </a:lnTo>
                  <a:lnTo>
                    <a:pt x="834067" y="2309300"/>
                  </a:lnTo>
                  <a:close/>
                </a:path>
                <a:path w="1821180" h="2826385">
                  <a:moveTo>
                    <a:pt x="1367578" y="2200337"/>
                  </a:moveTo>
                  <a:lnTo>
                    <a:pt x="1365706" y="2200556"/>
                  </a:lnTo>
                  <a:lnTo>
                    <a:pt x="1364179" y="2199860"/>
                  </a:lnTo>
                  <a:lnTo>
                    <a:pt x="1363677" y="2198466"/>
                  </a:lnTo>
                  <a:lnTo>
                    <a:pt x="1364419" y="2196873"/>
                  </a:lnTo>
                  <a:lnTo>
                    <a:pt x="1365818" y="2196190"/>
                  </a:lnTo>
                  <a:lnTo>
                    <a:pt x="1367033" y="2196991"/>
                  </a:lnTo>
                  <a:lnTo>
                    <a:pt x="1370460" y="2198042"/>
                  </a:lnTo>
                  <a:lnTo>
                    <a:pt x="1368477" y="2199335"/>
                  </a:lnTo>
                  <a:lnTo>
                    <a:pt x="1367578" y="2200337"/>
                  </a:lnTo>
                  <a:close/>
                </a:path>
                <a:path w="1821180" h="2826385">
                  <a:moveTo>
                    <a:pt x="1374382" y="2231326"/>
                  </a:moveTo>
                  <a:lnTo>
                    <a:pt x="1372498" y="2231551"/>
                  </a:lnTo>
                  <a:lnTo>
                    <a:pt x="1370967" y="2230863"/>
                  </a:lnTo>
                  <a:lnTo>
                    <a:pt x="1370462" y="2229463"/>
                  </a:lnTo>
                  <a:lnTo>
                    <a:pt x="1371209" y="2227861"/>
                  </a:lnTo>
                  <a:lnTo>
                    <a:pt x="1372599" y="2227174"/>
                  </a:lnTo>
                  <a:lnTo>
                    <a:pt x="1373826" y="2227971"/>
                  </a:lnTo>
                  <a:lnTo>
                    <a:pt x="1377299" y="2229027"/>
                  </a:lnTo>
                  <a:lnTo>
                    <a:pt x="1375284" y="2230331"/>
                  </a:lnTo>
                  <a:lnTo>
                    <a:pt x="1374382" y="2231326"/>
                  </a:lnTo>
                  <a:close/>
                </a:path>
                <a:path w="1821180" h="2826385">
                  <a:moveTo>
                    <a:pt x="1315809" y="2243480"/>
                  </a:moveTo>
                  <a:lnTo>
                    <a:pt x="1314736" y="2243268"/>
                  </a:lnTo>
                  <a:lnTo>
                    <a:pt x="1314297" y="2242486"/>
                  </a:lnTo>
                  <a:lnTo>
                    <a:pt x="1313799" y="2241996"/>
                  </a:lnTo>
                  <a:lnTo>
                    <a:pt x="1314908" y="2240548"/>
                  </a:lnTo>
                  <a:lnTo>
                    <a:pt x="1317042" y="2242514"/>
                  </a:lnTo>
                  <a:lnTo>
                    <a:pt x="1316459" y="2242832"/>
                  </a:lnTo>
                  <a:lnTo>
                    <a:pt x="1315809" y="2243480"/>
                  </a:lnTo>
                  <a:close/>
                </a:path>
                <a:path w="1821180" h="2826385">
                  <a:moveTo>
                    <a:pt x="595746" y="2400879"/>
                  </a:moveTo>
                  <a:lnTo>
                    <a:pt x="594390" y="2400142"/>
                  </a:lnTo>
                  <a:lnTo>
                    <a:pt x="593566" y="2399357"/>
                  </a:lnTo>
                  <a:lnTo>
                    <a:pt x="594011" y="2397849"/>
                  </a:lnTo>
                  <a:lnTo>
                    <a:pt x="595400" y="2397433"/>
                  </a:lnTo>
                  <a:lnTo>
                    <a:pt x="596545" y="2397569"/>
                  </a:lnTo>
                  <a:lnTo>
                    <a:pt x="598042" y="2397513"/>
                  </a:lnTo>
                  <a:lnTo>
                    <a:pt x="597263" y="2398827"/>
                  </a:lnTo>
                  <a:lnTo>
                    <a:pt x="596849" y="2399968"/>
                  </a:lnTo>
                  <a:lnTo>
                    <a:pt x="595746" y="2400879"/>
                  </a:lnTo>
                  <a:close/>
                </a:path>
                <a:path w="1821180" h="2826385">
                  <a:moveTo>
                    <a:pt x="926465" y="2313552"/>
                  </a:moveTo>
                  <a:lnTo>
                    <a:pt x="925108" y="2312830"/>
                  </a:lnTo>
                  <a:lnTo>
                    <a:pt x="925078" y="2311622"/>
                  </a:lnTo>
                  <a:lnTo>
                    <a:pt x="925407" y="2310185"/>
                  </a:lnTo>
                  <a:lnTo>
                    <a:pt x="926685" y="2309760"/>
                  </a:lnTo>
                  <a:lnTo>
                    <a:pt x="927736" y="2310442"/>
                  </a:lnTo>
                  <a:lnTo>
                    <a:pt x="929447" y="2310979"/>
                  </a:lnTo>
                  <a:lnTo>
                    <a:pt x="928243" y="2312183"/>
                  </a:lnTo>
                  <a:lnTo>
                    <a:pt x="927699" y="2313064"/>
                  </a:lnTo>
                  <a:lnTo>
                    <a:pt x="926465" y="2313552"/>
                  </a:lnTo>
                  <a:close/>
                </a:path>
                <a:path w="1821180" h="2826385">
                  <a:moveTo>
                    <a:pt x="838061" y="2335146"/>
                  </a:moveTo>
                  <a:lnTo>
                    <a:pt x="837216" y="2334560"/>
                  </a:lnTo>
                  <a:lnTo>
                    <a:pt x="835889" y="2334120"/>
                  </a:lnTo>
                  <a:lnTo>
                    <a:pt x="835416" y="2332516"/>
                  </a:lnTo>
                  <a:lnTo>
                    <a:pt x="836196" y="2331379"/>
                  </a:lnTo>
                  <a:lnTo>
                    <a:pt x="836522" y="2330370"/>
                  </a:lnTo>
                  <a:lnTo>
                    <a:pt x="839540" y="2331883"/>
                  </a:lnTo>
                  <a:lnTo>
                    <a:pt x="838061" y="2335146"/>
                  </a:lnTo>
                  <a:close/>
                </a:path>
                <a:path w="1821180" h="2826385">
                  <a:moveTo>
                    <a:pt x="810996" y="2336447"/>
                  </a:moveTo>
                  <a:lnTo>
                    <a:pt x="808910" y="2334592"/>
                  </a:lnTo>
                  <a:lnTo>
                    <a:pt x="809418" y="2334145"/>
                  </a:lnTo>
                  <a:lnTo>
                    <a:pt x="809934" y="2333346"/>
                  </a:lnTo>
                  <a:lnTo>
                    <a:pt x="810926" y="2333351"/>
                  </a:lnTo>
                  <a:lnTo>
                    <a:pt x="811411" y="2334181"/>
                  </a:lnTo>
                  <a:lnTo>
                    <a:pt x="811895" y="2334655"/>
                  </a:lnTo>
                  <a:lnTo>
                    <a:pt x="810996" y="2336447"/>
                  </a:lnTo>
                  <a:close/>
                </a:path>
                <a:path w="1821180" h="2826385">
                  <a:moveTo>
                    <a:pt x="1726404" y="2138100"/>
                  </a:moveTo>
                  <a:lnTo>
                    <a:pt x="1723059" y="2136271"/>
                  </a:lnTo>
                  <a:lnTo>
                    <a:pt x="1718540" y="2133598"/>
                  </a:lnTo>
                  <a:lnTo>
                    <a:pt x="1720352" y="2131041"/>
                  </a:lnTo>
                  <a:lnTo>
                    <a:pt x="1724490" y="2134337"/>
                  </a:lnTo>
                  <a:lnTo>
                    <a:pt x="1726404" y="2138100"/>
                  </a:lnTo>
                  <a:close/>
                </a:path>
                <a:path w="1821180" h="2826385">
                  <a:moveTo>
                    <a:pt x="860887" y="2298009"/>
                  </a:moveTo>
                  <a:lnTo>
                    <a:pt x="859422" y="2297440"/>
                  </a:lnTo>
                  <a:lnTo>
                    <a:pt x="859017" y="2296161"/>
                  </a:lnTo>
                  <a:lnTo>
                    <a:pt x="859361" y="2295160"/>
                  </a:lnTo>
                  <a:lnTo>
                    <a:pt x="859799" y="2290712"/>
                  </a:lnTo>
                  <a:lnTo>
                    <a:pt x="861537" y="2293591"/>
                  </a:lnTo>
                  <a:lnTo>
                    <a:pt x="862442" y="2294483"/>
                  </a:lnTo>
                  <a:lnTo>
                    <a:pt x="862646" y="2296212"/>
                  </a:lnTo>
                  <a:lnTo>
                    <a:pt x="861858" y="2297245"/>
                  </a:lnTo>
                  <a:lnTo>
                    <a:pt x="860887" y="2298009"/>
                  </a:lnTo>
                  <a:close/>
                </a:path>
                <a:path w="1821180" h="2826385">
                  <a:moveTo>
                    <a:pt x="1320640" y="2200408"/>
                  </a:moveTo>
                  <a:lnTo>
                    <a:pt x="1319389" y="2198558"/>
                  </a:lnTo>
                  <a:lnTo>
                    <a:pt x="1318412" y="2197706"/>
                  </a:lnTo>
                  <a:lnTo>
                    <a:pt x="1318180" y="2195901"/>
                  </a:lnTo>
                  <a:lnTo>
                    <a:pt x="1318857" y="2194402"/>
                  </a:lnTo>
                  <a:lnTo>
                    <a:pt x="1320213" y="2193956"/>
                  </a:lnTo>
                  <a:lnTo>
                    <a:pt x="1321744" y="2194665"/>
                  </a:lnTo>
                  <a:lnTo>
                    <a:pt x="1322409" y="2196014"/>
                  </a:lnTo>
                  <a:lnTo>
                    <a:pt x="1321633" y="2197199"/>
                  </a:lnTo>
                  <a:lnTo>
                    <a:pt x="1320640" y="2200408"/>
                  </a:lnTo>
                  <a:close/>
                </a:path>
                <a:path w="1821180" h="2826385">
                  <a:moveTo>
                    <a:pt x="933992" y="2415848"/>
                  </a:moveTo>
                  <a:lnTo>
                    <a:pt x="932915" y="2415723"/>
                  </a:lnTo>
                  <a:lnTo>
                    <a:pt x="932498" y="2414726"/>
                  </a:lnTo>
                  <a:lnTo>
                    <a:pt x="932054" y="2414146"/>
                  </a:lnTo>
                  <a:lnTo>
                    <a:pt x="932709" y="2413752"/>
                  </a:lnTo>
                  <a:lnTo>
                    <a:pt x="933380" y="2413026"/>
                  </a:lnTo>
                  <a:lnTo>
                    <a:pt x="934471" y="2413088"/>
                  </a:lnTo>
                  <a:lnTo>
                    <a:pt x="934882" y="2414108"/>
                  </a:lnTo>
                  <a:lnTo>
                    <a:pt x="935311" y="2414687"/>
                  </a:lnTo>
                  <a:lnTo>
                    <a:pt x="934673" y="2415089"/>
                  </a:lnTo>
                  <a:lnTo>
                    <a:pt x="933992" y="2415848"/>
                  </a:lnTo>
                  <a:close/>
                </a:path>
                <a:path w="1821180" h="2826385">
                  <a:moveTo>
                    <a:pt x="790070" y="2448528"/>
                  </a:moveTo>
                  <a:lnTo>
                    <a:pt x="784115" y="2447106"/>
                  </a:lnTo>
                  <a:lnTo>
                    <a:pt x="786313" y="2445914"/>
                  </a:lnTo>
                  <a:lnTo>
                    <a:pt x="787185" y="2445250"/>
                  </a:lnTo>
                  <a:lnTo>
                    <a:pt x="788763" y="2444809"/>
                  </a:lnTo>
                  <a:lnTo>
                    <a:pt x="790051" y="2445142"/>
                  </a:lnTo>
                  <a:lnTo>
                    <a:pt x="790335" y="2446422"/>
                  </a:lnTo>
                  <a:lnTo>
                    <a:pt x="790116" y="2447492"/>
                  </a:lnTo>
                  <a:lnTo>
                    <a:pt x="790070" y="2448528"/>
                  </a:lnTo>
                  <a:close/>
                </a:path>
                <a:path w="1821180" h="2826385">
                  <a:moveTo>
                    <a:pt x="1721531" y="2262061"/>
                  </a:moveTo>
                  <a:lnTo>
                    <a:pt x="1720030" y="2260863"/>
                  </a:lnTo>
                  <a:lnTo>
                    <a:pt x="1718427" y="2259953"/>
                  </a:lnTo>
                  <a:lnTo>
                    <a:pt x="1719628" y="2258643"/>
                  </a:lnTo>
                  <a:lnTo>
                    <a:pt x="1720453" y="2257497"/>
                  </a:lnTo>
                  <a:lnTo>
                    <a:pt x="1721783" y="2256603"/>
                  </a:lnTo>
                  <a:lnTo>
                    <a:pt x="1723735" y="2258065"/>
                  </a:lnTo>
                  <a:lnTo>
                    <a:pt x="1723526" y="2259794"/>
                  </a:lnTo>
                  <a:lnTo>
                    <a:pt x="1722720" y="2261054"/>
                  </a:lnTo>
                  <a:lnTo>
                    <a:pt x="1721531" y="2262061"/>
                  </a:lnTo>
                  <a:close/>
                </a:path>
                <a:path w="1821180" h="2826385">
                  <a:moveTo>
                    <a:pt x="1663703" y="2272313"/>
                  </a:moveTo>
                  <a:lnTo>
                    <a:pt x="1662577" y="2270909"/>
                  </a:lnTo>
                  <a:lnTo>
                    <a:pt x="1666415" y="2267749"/>
                  </a:lnTo>
                  <a:lnTo>
                    <a:pt x="1667602" y="2269224"/>
                  </a:lnTo>
                  <a:lnTo>
                    <a:pt x="1663703" y="2272313"/>
                  </a:lnTo>
                  <a:close/>
                </a:path>
                <a:path w="1821180" h="2826385">
                  <a:moveTo>
                    <a:pt x="836116" y="2453368"/>
                  </a:moveTo>
                  <a:lnTo>
                    <a:pt x="834687" y="2450969"/>
                  </a:lnTo>
                  <a:lnTo>
                    <a:pt x="835274" y="2450678"/>
                  </a:lnTo>
                  <a:lnTo>
                    <a:pt x="836056" y="2450004"/>
                  </a:lnTo>
                  <a:lnTo>
                    <a:pt x="836951" y="2450451"/>
                  </a:lnTo>
                  <a:lnTo>
                    <a:pt x="837190" y="2451312"/>
                  </a:lnTo>
                  <a:lnTo>
                    <a:pt x="837562" y="2451927"/>
                  </a:lnTo>
                  <a:lnTo>
                    <a:pt x="836116" y="2453368"/>
                  </a:lnTo>
                  <a:close/>
                </a:path>
                <a:path w="1821180" h="2826385">
                  <a:moveTo>
                    <a:pt x="1186490" y="2332094"/>
                  </a:moveTo>
                  <a:lnTo>
                    <a:pt x="1185016" y="2332448"/>
                  </a:lnTo>
                  <a:lnTo>
                    <a:pt x="1183991" y="2331563"/>
                  </a:lnTo>
                  <a:lnTo>
                    <a:pt x="1183082" y="2331136"/>
                  </a:lnTo>
                  <a:lnTo>
                    <a:pt x="1183520" y="2330237"/>
                  </a:lnTo>
                  <a:lnTo>
                    <a:pt x="1183745" y="2328908"/>
                  </a:lnTo>
                  <a:lnTo>
                    <a:pt x="1185111" y="2328251"/>
                  </a:lnTo>
                  <a:lnTo>
                    <a:pt x="1186272" y="2329001"/>
                  </a:lnTo>
                  <a:lnTo>
                    <a:pt x="1187815" y="2329449"/>
                  </a:lnTo>
                  <a:lnTo>
                    <a:pt x="1186917" y="2330771"/>
                  </a:lnTo>
                  <a:lnTo>
                    <a:pt x="1186490" y="2332094"/>
                  </a:lnTo>
                  <a:close/>
                </a:path>
                <a:path w="1821180" h="2826385">
                  <a:moveTo>
                    <a:pt x="1394452" y="2304380"/>
                  </a:moveTo>
                  <a:lnTo>
                    <a:pt x="1392896" y="2304350"/>
                  </a:lnTo>
                  <a:lnTo>
                    <a:pt x="1391526" y="2303177"/>
                  </a:lnTo>
                  <a:lnTo>
                    <a:pt x="1391466" y="2301709"/>
                  </a:lnTo>
                  <a:lnTo>
                    <a:pt x="1392569" y="2300484"/>
                  </a:lnTo>
                  <a:lnTo>
                    <a:pt x="1394383" y="2299886"/>
                  </a:lnTo>
                  <a:lnTo>
                    <a:pt x="1395621" y="2300395"/>
                  </a:lnTo>
                  <a:lnTo>
                    <a:pt x="1398064" y="2300710"/>
                  </a:lnTo>
                  <a:lnTo>
                    <a:pt x="1395234" y="2303171"/>
                  </a:lnTo>
                  <a:lnTo>
                    <a:pt x="1394452" y="2304380"/>
                  </a:lnTo>
                  <a:close/>
                </a:path>
                <a:path w="1821180" h="2826385">
                  <a:moveTo>
                    <a:pt x="1302700" y="2309515"/>
                  </a:moveTo>
                  <a:lnTo>
                    <a:pt x="1301821" y="2309112"/>
                  </a:lnTo>
                  <a:lnTo>
                    <a:pt x="1301072" y="2308991"/>
                  </a:lnTo>
                  <a:lnTo>
                    <a:pt x="1301245" y="2308287"/>
                  </a:lnTo>
                  <a:lnTo>
                    <a:pt x="1301218" y="2307185"/>
                  </a:lnTo>
                  <a:lnTo>
                    <a:pt x="1302175" y="2306697"/>
                  </a:lnTo>
                  <a:lnTo>
                    <a:pt x="1303078" y="2307148"/>
                  </a:lnTo>
                  <a:lnTo>
                    <a:pt x="1303821" y="2307293"/>
                  </a:lnTo>
                  <a:lnTo>
                    <a:pt x="1303658" y="2307986"/>
                  </a:lnTo>
                  <a:lnTo>
                    <a:pt x="1303682" y="2309097"/>
                  </a:lnTo>
                  <a:lnTo>
                    <a:pt x="1302700" y="2309515"/>
                  </a:lnTo>
                  <a:close/>
                </a:path>
                <a:path w="1821180" h="2826385">
                  <a:moveTo>
                    <a:pt x="1373056" y="2651192"/>
                  </a:moveTo>
                  <a:lnTo>
                    <a:pt x="1371528" y="2651515"/>
                  </a:lnTo>
                  <a:lnTo>
                    <a:pt x="1370567" y="2650608"/>
                  </a:lnTo>
                  <a:lnTo>
                    <a:pt x="1369281" y="2649946"/>
                  </a:lnTo>
                  <a:lnTo>
                    <a:pt x="1370106" y="2648779"/>
                  </a:lnTo>
                  <a:lnTo>
                    <a:pt x="1370943" y="2647229"/>
                  </a:lnTo>
                  <a:lnTo>
                    <a:pt x="1372322" y="2647736"/>
                  </a:lnTo>
                  <a:lnTo>
                    <a:pt x="1373289" y="2648599"/>
                  </a:lnTo>
                  <a:lnTo>
                    <a:pt x="1374319" y="2649303"/>
                  </a:lnTo>
                  <a:lnTo>
                    <a:pt x="1373640" y="2650026"/>
                  </a:lnTo>
                  <a:lnTo>
                    <a:pt x="1373056" y="2651192"/>
                  </a:lnTo>
                  <a:close/>
                </a:path>
                <a:path w="1821180" h="2826385">
                  <a:moveTo>
                    <a:pt x="1057821" y="2719596"/>
                  </a:moveTo>
                  <a:lnTo>
                    <a:pt x="1056383" y="2719046"/>
                  </a:lnTo>
                  <a:lnTo>
                    <a:pt x="1056022" y="2717808"/>
                  </a:lnTo>
                  <a:lnTo>
                    <a:pt x="1056358" y="2716824"/>
                  </a:lnTo>
                  <a:lnTo>
                    <a:pt x="1056524" y="2715232"/>
                  </a:lnTo>
                  <a:lnTo>
                    <a:pt x="1059616" y="2717110"/>
                  </a:lnTo>
                  <a:lnTo>
                    <a:pt x="1059137" y="2717895"/>
                  </a:lnTo>
                  <a:lnTo>
                    <a:pt x="1058799" y="2718851"/>
                  </a:lnTo>
                  <a:lnTo>
                    <a:pt x="1057821" y="2719596"/>
                  </a:lnTo>
                  <a:close/>
                </a:path>
                <a:path w="1821180" h="2826385">
                  <a:moveTo>
                    <a:pt x="1514350" y="2634590"/>
                  </a:moveTo>
                  <a:lnTo>
                    <a:pt x="1513090" y="2634910"/>
                  </a:lnTo>
                  <a:lnTo>
                    <a:pt x="1511883" y="2633970"/>
                  </a:lnTo>
                  <a:lnTo>
                    <a:pt x="1512087" y="2632799"/>
                  </a:lnTo>
                  <a:lnTo>
                    <a:pt x="1512567" y="2631485"/>
                  </a:lnTo>
                  <a:lnTo>
                    <a:pt x="1513864" y="2631152"/>
                  </a:lnTo>
                  <a:lnTo>
                    <a:pt x="1514825" y="2632039"/>
                  </a:lnTo>
                  <a:lnTo>
                    <a:pt x="1516389" y="2632821"/>
                  </a:lnTo>
                  <a:lnTo>
                    <a:pt x="1515019" y="2633821"/>
                  </a:lnTo>
                  <a:lnTo>
                    <a:pt x="1514350" y="2634590"/>
                  </a:lnTo>
                  <a:close/>
                </a:path>
                <a:path w="1821180" h="2826385">
                  <a:moveTo>
                    <a:pt x="1418430" y="2656417"/>
                  </a:moveTo>
                  <a:lnTo>
                    <a:pt x="1417563" y="2656067"/>
                  </a:lnTo>
                  <a:lnTo>
                    <a:pt x="1416828" y="2655983"/>
                  </a:lnTo>
                  <a:lnTo>
                    <a:pt x="1417005" y="2655292"/>
                  </a:lnTo>
                  <a:lnTo>
                    <a:pt x="1416984" y="2654266"/>
                  </a:lnTo>
                  <a:lnTo>
                    <a:pt x="1417894" y="2653709"/>
                  </a:lnTo>
                  <a:lnTo>
                    <a:pt x="1418801" y="2654130"/>
                  </a:lnTo>
                  <a:lnTo>
                    <a:pt x="1419518" y="2654242"/>
                  </a:lnTo>
                  <a:lnTo>
                    <a:pt x="1419359" y="2654906"/>
                  </a:lnTo>
                  <a:lnTo>
                    <a:pt x="1419380" y="2655953"/>
                  </a:lnTo>
                  <a:lnTo>
                    <a:pt x="1418430" y="2656417"/>
                  </a:lnTo>
                  <a:close/>
                </a:path>
                <a:path w="1821180" h="2826385">
                  <a:moveTo>
                    <a:pt x="1624105" y="2025153"/>
                  </a:moveTo>
                  <a:lnTo>
                    <a:pt x="1622484" y="2025161"/>
                  </a:lnTo>
                  <a:lnTo>
                    <a:pt x="1621722" y="2024096"/>
                  </a:lnTo>
                  <a:lnTo>
                    <a:pt x="1620962" y="2023508"/>
                  </a:lnTo>
                  <a:lnTo>
                    <a:pt x="1621751" y="2022874"/>
                  </a:lnTo>
                  <a:lnTo>
                    <a:pt x="1622486" y="2021832"/>
                  </a:lnTo>
                  <a:lnTo>
                    <a:pt x="1624112" y="2021602"/>
                  </a:lnTo>
                  <a:lnTo>
                    <a:pt x="1625025" y="2022512"/>
                  </a:lnTo>
                  <a:lnTo>
                    <a:pt x="1626422" y="2023284"/>
                  </a:lnTo>
                  <a:lnTo>
                    <a:pt x="1624965" y="2024201"/>
                  </a:lnTo>
                  <a:lnTo>
                    <a:pt x="1624105" y="2025153"/>
                  </a:lnTo>
                  <a:close/>
                </a:path>
                <a:path w="1821180" h="2826385">
                  <a:moveTo>
                    <a:pt x="1469945" y="2637062"/>
                  </a:moveTo>
                  <a:lnTo>
                    <a:pt x="1469522" y="2636423"/>
                  </a:lnTo>
                  <a:lnTo>
                    <a:pt x="1468814" y="2635802"/>
                  </a:lnTo>
                  <a:lnTo>
                    <a:pt x="1468747" y="2634629"/>
                  </a:lnTo>
                  <a:lnTo>
                    <a:pt x="1469551" y="2634075"/>
                  </a:lnTo>
                  <a:lnTo>
                    <a:pt x="1469950" y="2633582"/>
                  </a:lnTo>
                  <a:lnTo>
                    <a:pt x="1471768" y="2634693"/>
                  </a:lnTo>
                  <a:lnTo>
                    <a:pt x="1469945" y="2637062"/>
                  </a:lnTo>
                  <a:close/>
                </a:path>
                <a:path w="1821180" h="2826385">
                  <a:moveTo>
                    <a:pt x="1140444" y="2132131"/>
                  </a:moveTo>
                  <a:lnTo>
                    <a:pt x="1138737" y="2129868"/>
                  </a:lnTo>
                  <a:lnTo>
                    <a:pt x="1139317" y="2129480"/>
                  </a:lnTo>
                  <a:lnTo>
                    <a:pt x="1140058" y="2128672"/>
                  </a:lnTo>
                  <a:lnTo>
                    <a:pt x="1141005" y="2129028"/>
                  </a:lnTo>
                  <a:lnTo>
                    <a:pt x="1141318" y="2129913"/>
                  </a:lnTo>
                  <a:lnTo>
                    <a:pt x="1141742" y="2130515"/>
                  </a:lnTo>
                  <a:lnTo>
                    <a:pt x="1140444" y="2132131"/>
                  </a:lnTo>
                  <a:close/>
                </a:path>
                <a:path w="1821180" h="2826385">
                  <a:moveTo>
                    <a:pt x="1656359" y="2586565"/>
                  </a:moveTo>
                  <a:lnTo>
                    <a:pt x="1654864" y="2586941"/>
                  </a:lnTo>
                  <a:lnTo>
                    <a:pt x="1653825" y="2586055"/>
                  </a:lnTo>
                  <a:lnTo>
                    <a:pt x="1652899" y="2585641"/>
                  </a:lnTo>
                  <a:lnTo>
                    <a:pt x="1653332" y="2584729"/>
                  </a:lnTo>
                  <a:lnTo>
                    <a:pt x="1653559" y="2583364"/>
                  </a:lnTo>
                  <a:lnTo>
                    <a:pt x="1654959" y="2582724"/>
                  </a:lnTo>
                  <a:lnTo>
                    <a:pt x="1656136" y="2583460"/>
                  </a:lnTo>
                  <a:lnTo>
                    <a:pt x="1657730" y="2583911"/>
                  </a:lnTo>
                  <a:lnTo>
                    <a:pt x="1656804" y="2585250"/>
                  </a:lnTo>
                  <a:lnTo>
                    <a:pt x="1656359" y="2586565"/>
                  </a:lnTo>
                  <a:close/>
                </a:path>
                <a:path w="1821180" h="2826385">
                  <a:moveTo>
                    <a:pt x="1696538" y="2647529"/>
                  </a:moveTo>
                  <a:lnTo>
                    <a:pt x="1695175" y="2647009"/>
                  </a:lnTo>
                  <a:lnTo>
                    <a:pt x="1694665" y="2645832"/>
                  </a:lnTo>
                  <a:lnTo>
                    <a:pt x="1694015" y="2645019"/>
                  </a:lnTo>
                  <a:lnTo>
                    <a:pt x="1694600" y="2644587"/>
                  </a:lnTo>
                  <a:lnTo>
                    <a:pt x="1695255" y="2643738"/>
                  </a:lnTo>
                  <a:lnTo>
                    <a:pt x="1696669" y="2643947"/>
                  </a:lnTo>
                  <a:lnTo>
                    <a:pt x="1697477" y="2644646"/>
                  </a:lnTo>
                  <a:lnTo>
                    <a:pt x="1699048" y="2645505"/>
                  </a:lnTo>
                  <a:lnTo>
                    <a:pt x="1697552" y="2646450"/>
                  </a:lnTo>
                  <a:lnTo>
                    <a:pt x="1696538" y="2647529"/>
                  </a:lnTo>
                  <a:close/>
                </a:path>
                <a:path w="1821180" h="2826385">
                  <a:moveTo>
                    <a:pt x="1674661" y="2675202"/>
                  </a:moveTo>
                  <a:lnTo>
                    <a:pt x="1673865" y="2674791"/>
                  </a:lnTo>
                  <a:lnTo>
                    <a:pt x="1673171" y="2674663"/>
                  </a:lnTo>
                  <a:lnTo>
                    <a:pt x="1673362" y="2673675"/>
                  </a:lnTo>
                  <a:lnTo>
                    <a:pt x="1673264" y="2672435"/>
                  </a:lnTo>
                  <a:lnTo>
                    <a:pt x="1674199" y="2671377"/>
                  </a:lnTo>
                  <a:lnTo>
                    <a:pt x="1675566" y="2671867"/>
                  </a:lnTo>
                  <a:lnTo>
                    <a:pt x="1679504" y="2672242"/>
                  </a:lnTo>
                  <a:lnTo>
                    <a:pt x="1677004" y="2673900"/>
                  </a:lnTo>
                  <a:lnTo>
                    <a:pt x="1676188" y="2674636"/>
                  </a:lnTo>
                  <a:lnTo>
                    <a:pt x="1674661" y="2675202"/>
                  </a:lnTo>
                  <a:close/>
                </a:path>
                <a:path w="1821180" h="2826385">
                  <a:moveTo>
                    <a:pt x="1534821" y="2705895"/>
                  </a:moveTo>
                  <a:lnTo>
                    <a:pt x="1533452" y="2705377"/>
                  </a:lnTo>
                  <a:lnTo>
                    <a:pt x="1532471" y="2704513"/>
                  </a:lnTo>
                  <a:lnTo>
                    <a:pt x="1531436" y="2703796"/>
                  </a:lnTo>
                  <a:lnTo>
                    <a:pt x="1532117" y="2703058"/>
                  </a:lnTo>
                  <a:lnTo>
                    <a:pt x="1532706" y="2701869"/>
                  </a:lnTo>
                  <a:lnTo>
                    <a:pt x="1534247" y="2701541"/>
                  </a:lnTo>
                  <a:lnTo>
                    <a:pt x="1535218" y="2702474"/>
                  </a:lnTo>
                  <a:lnTo>
                    <a:pt x="1536499" y="2703144"/>
                  </a:lnTo>
                  <a:lnTo>
                    <a:pt x="1535673" y="2704326"/>
                  </a:lnTo>
                  <a:lnTo>
                    <a:pt x="1534821" y="2705895"/>
                  </a:lnTo>
                  <a:close/>
                </a:path>
                <a:path w="1821180" h="2826385">
                  <a:moveTo>
                    <a:pt x="1392096" y="2737295"/>
                  </a:moveTo>
                  <a:lnTo>
                    <a:pt x="1389097" y="2734729"/>
                  </a:lnTo>
                  <a:lnTo>
                    <a:pt x="1389784" y="2734046"/>
                  </a:lnTo>
                  <a:lnTo>
                    <a:pt x="1390384" y="2733202"/>
                  </a:lnTo>
                  <a:lnTo>
                    <a:pt x="1391483" y="2732635"/>
                  </a:lnTo>
                  <a:lnTo>
                    <a:pt x="1392726" y="2733455"/>
                  </a:lnTo>
                  <a:lnTo>
                    <a:pt x="1392907" y="2734786"/>
                  </a:lnTo>
                  <a:lnTo>
                    <a:pt x="1392462" y="2735723"/>
                  </a:lnTo>
                  <a:lnTo>
                    <a:pt x="1392096" y="2737295"/>
                  </a:lnTo>
                  <a:close/>
                </a:path>
                <a:path w="1821180" h="2826385">
                  <a:moveTo>
                    <a:pt x="947155" y="2162374"/>
                  </a:moveTo>
                  <a:lnTo>
                    <a:pt x="945298" y="2162617"/>
                  </a:lnTo>
                  <a:lnTo>
                    <a:pt x="943768" y="2161929"/>
                  </a:lnTo>
                  <a:lnTo>
                    <a:pt x="943280" y="2160537"/>
                  </a:lnTo>
                  <a:lnTo>
                    <a:pt x="944005" y="2158936"/>
                  </a:lnTo>
                  <a:lnTo>
                    <a:pt x="945413" y="2158278"/>
                  </a:lnTo>
                  <a:lnTo>
                    <a:pt x="946621" y="2159060"/>
                  </a:lnTo>
                  <a:lnTo>
                    <a:pt x="949946" y="2160063"/>
                  </a:lnTo>
                  <a:lnTo>
                    <a:pt x="948028" y="2161360"/>
                  </a:lnTo>
                  <a:lnTo>
                    <a:pt x="947155" y="2162374"/>
                  </a:lnTo>
                  <a:close/>
                </a:path>
                <a:path w="1821180" h="2826385">
                  <a:moveTo>
                    <a:pt x="1609618" y="2639610"/>
                  </a:moveTo>
                  <a:lnTo>
                    <a:pt x="1608938" y="2638951"/>
                  </a:lnTo>
                  <a:lnTo>
                    <a:pt x="1608078" y="2638384"/>
                  </a:lnTo>
                  <a:lnTo>
                    <a:pt x="1607530" y="2637278"/>
                  </a:lnTo>
                  <a:lnTo>
                    <a:pt x="1608384" y="2635994"/>
                  </a:lnTo>
                  <a:lnTo>
                    <a:pt x="1609699" y="2635868"/>
                  </a:lnTo>
                  <a:lnTo>
                    <a:pt x="1610596" y="2636400"/>
                  </a:lnTo>
                  <a:lnTo>
                    <a:pt x="1612231" y="2636907"/>
                  </a:lnTo>
                  <a:lnTo>
                    <a:pt x="1609618" y="2639610"/>
                  </a:lnTo>
                  <a:close/>
                </a:path>
                <a:path w="1821180" h="2826385">
                  <a:moveTo>
                    <a:pt x="1662764" y="2647389"/>
                  </a:moveTo>
                  <a:lnTo>
                    <a:pt x="1661248" y="2646818"/>
                  </a:lnTo>
                  <a:lnTo>
                    <a:pt x="1661149" y="2645578"/>
                  </a:lnTo>
                  <a:lnTo>
                    <a:pt x="1661474" y="2644584"/>
                  </a:lnTo>
                  <a:lnTo>
                    <a:pt x="1661748" y="2643053"/>
                  </a:lnTo>
                  <a:lnTo>
                    <a:pt x="1664679" y="2644682"/>
                  </a:lnTo>
                  <a:lnTo>
                    <a:pt x="1664138" y="2645532"/>
                  </a:lnTo>
                  <a:lnTo>
                    <a:pt x="1663707" y="2646508"/>
                  </a:lnTo>
                  <a:lnTo>
                    <a:pt x="1662764" y="2647389"/>
                  </a:lnTo>
                  <a:close/>
                </a:path>
                <a:path w="1821180" h="2826385">
                  <a:moveTo>
                    <a:pt x="1358153" y="2716913"/>
                  </a:moveTo>
                  <a:lnTo>
                    <a:pt x="1357001" y="2715575"/>
                  </a:lnTo>
                  <a:lnTo>
                    <a:pt x="1355877" y="2714848"/>
                  </a:lnTo>
                  <a:lnTo>
                    <a:pt x="1355643" y="2713115"/>
                  </a:lnTo>
                  <a:lnTo>
                    <a:pt x="1356527" y="2712111"/>
                  </a:lnTo>
                  <a:lnTo>
                    <a:pt x="1356976" y="2711166"/>
                  </a:lnTo>
                  <a:lnTo>
                    <a:pt x="1357769" y="2711863"/>
                  </a:lnTo>
                  <a:lnTo>
                    <a:pt x="1358996" y="2712439"/>
                  </a:lnTo>
                  <a:lnTo>
                    <a:pt x="1359474" y="2714120"/>
                  </a:lnTo>
                  <a:lnTo>
                    <a:pt x="1358709" y="2715237"/>
                  </a:lnTo>
                  <a:lnTo>
                    <a:pt x="1358153" y="2716913"/>
                  </a:lnTo>
                  <a:close/>
                </a:path>
                <a:path w="1821180" h="2826385">
                  <a:moveTo>
                    <a:pt x="1370137" y="2696738"/>
                  </a:moveTo>
                  <a:lnTo>
                    <a:pt x="1368706" y="2696898"/>
                  </a:lnTo>
                  <a:lnTo>
                    <a:pt x="1367487" y="2695770"/>
                  </a:lnTo>
                  <a:lnTo>
                    <a:pt x="1366928" y="2694004"/>
                  </a:lnTo>
                  <a:lnTo>
                    <a:pt x="1367437" y="2692809"/>
                  </a:lnTo>
                  <a:lnTo>
                    <a:pt x="1367763" y="2690496"/>
                  </a:lnTo>
                  <a:lnTo>
                    <a:pt x="1370097" y="2693153"/>
                  </a:lnTo>
                  <a:lnTo>
                    <a:pt x="1371303" y="2693929"/>
                  </a:lnTo>
                  <a:lnTo>
                    <a:pt x="1371256" y="2695457"/>
                  </a:lnTo>
                  <a:lnTo>
                    <a:pt x="1370137" y="2696738"/>
                  </a:lnTo>
                  <a:close/>
                </a:path>
                <a:path w="1821180" h="2826385">
                  <a:moveTo>
                    <a:pt x="932172" y="2612874"/>
                  </a:moveTo>
                  <a:lnTo>
                    <a:pt x="931335" y="2612450"/>
                  </a:lnTo>
                  <a:lnTo>
                    <a:pt x="930603" y="2612315"/>
                  </a:lnTo>
                  <a:lnTo>
                    <a:pt x="930800" y="2611282"/>
                  </a:lnTo>
                  <a:lnTo>
                    <a:pt x="930697" y="2609972"/>
                  </a:lnTo>
                  <a:lnTo>
                    <a:pt x="931700" y="2608883"/>
                  </a:lnTo>
                  <a:lnTo>
                    <a:pt x="933123" y="2609410"/>
                  </a:lnTo>
                  <a:lnTo>
                    <a:pt x="937057" y="2609814"/>
                  </a:lnTo>
                  <a:lnTo>
                    <a:pt x="934582" y="2611499"/>
                  </a:lnTo>
                  <a:lnTo>
                    <a:pt x="933753" y="2612282"/>
                  </a:lnTo>
                  <a:lnTo>
                    <a:pt x="932172" y="2612874"/>
                  </a:lnTo>
                  <a:close/>
                </a:path>
                <a:path w="1821180" h="2826385">
                  <a:moveTo>
                    <a:pt x="1707280" y="2440690"/>
                  </a:moveTo>
                  <a:lnTo>
                    <a:pt x="1705483" y="2440918"/>
                  </a:lnTo>
                  <a:lnTo>
                    <a:pt x="1704506" y="2440067"/>
                  </a:lnTo>
                  <a:lnTo>
                    <a:pt x="1703582" y="2439638"/>
                  </a:lnTo>
                  <a:lnTo>
                    <a:pt x="1704023" y="2438730"/>
                  </a:lnTo>
                  <a:lnTo>
                    <a:pt x="1704248" y="2437380"/>
                  </a:lnTo>
                  <a:lnTo>
                    <a:pt x="1705618" y="2436715"/>
                  </a:lnTo>
                  <a:lnTo>
                    <a:pt x="1706802" y="2437470"/>
                  </a:lnTo>
                  <a:lnTo>
                    <a:pt x="1709962" y="2438411"/>
                  </a:lnTo>
                  <a:lnTo>
                    <a:pt x="1708122" y="2439688"/>
                  </a:lnTo>
                  <a:lnTo>
                    <a:pt x="1707280" y="2440690"/>
                  </a:lnTo>
                  <a:close/>
                </a:path>
                <a:path w="1821180" h="2826385">
                  <a:moveTo>
                    <a:pt x="1493490" y="2482388"/>
                  </a:moveTo>
                  <a:lnTo>
                    <a:pt x="1491702" y="2482940"/>
                  </a:lnTo>
                  <a:lnTo>
                    <a:pt x="1490489" y="2482402"/>
                  </a:lnTo>
                  <a:lnTo>
                    <a:pt x="1488164" y="2482037"/>
                  </a:lnTo>
                  <a:lnTo>
                    <a:pt x="1490823" y="2479715"/>
                  </a:lnTo>
                  <a:lnTo>
                    <a:pt x="1491598" y="2478509"/>
                  </a:lnTo>
                  <a:lnTo>
                    <a:pt x="1493150" y="2478526"/>
                  </a:lnTo>
                  <a:lnTo>
                    <a:pt x="1494472" y="2479682"/>
                  </a:lnTo>
                  <a:lnTo>
                    <a:pt x="1494599" y="2481139"/>
                  </a:lnTo>
                  <a:lnTo>
                    <a:pt x="1493490" y="2482388"/>
                  </a:lnTo>
                  <a:close/>
                </a:path>
                <a:path w="1821180" h="2826385">
                  <a:moveTo>
                    <a:pt x="1275985" y="2567509"/>
                  </a:moveTo>
                  <a:lnTo>
                    <a:pt x="1274787" y="2566459"/>
                  </a:lnTo>
                  <a:lnTo>
                    <a:pt x="1275034" y="2565151"/>
                  </a:lnTo>
                  <a:lnTo>
                    <a:pt x="1275666" y="2564296"/>
                  </a:lnTo>
                  <a:lnTo>
                    <a:pt x="1276448" y="2562774"/>
                  </a:lnTo>
                  <a:lnTo>
                    <a:pt x="1277410" y="2564058"/>
                  </a:lnTo>
                  <a:lnTo>
                    <a:pt x="1278563" y="2565004"/>
                  </a:lnTo>
                  <a:lnTo>
                    <a:pt x="1278138" y="2566333"/>
                  </a:lnTo>
                  <a:lnTo>
                    <a:pt x="1277037" y="2566951"/>
                  </a:lnTo>
                  <a:lnTo>
                    <a:pt x="1275985" y="2567509"/>
                  </a:lnTo>
                  <a:close/>
                </a:path>
                <a:path w="1821180" h="2826385">
                  <a:moveTo>
                    <a:pt x="1417738" y="2533752"/>
                  </a:moveTo>
                  <a:lnTo>
                    <a:pt x="1416395" y="2534194"/>
                  </a:lnTo>
                  <a:lnTo>
                    <a:pt x="1414879" y="2533487"/>
                  </a:lnTo>
                  <a:lnTo>
                    <a:pt x="1414234" y="2532152"/>
                  </a:lnTo>
                  <a:lnTo>
                    <a:pt x="1415007" y="2530968"/>
                  </a:lnTo>
                  <a:lnTo>
                    <a:pt x="1415481" y="2529450"/>
                  </a:lnTo>
                  <a:lnTo>
                    <a:pt x="1416808" y="2530332"/>
                  </a:lnTo>
                  <a:lnTo>
                    <a:pt x="1418095" y="2530758"/>
                  </a:lnTo>
                  <a:lnTo>
                    <a:pt x="1418448" y="2532206"/>
                  </a:lnTo>
                  <a:lnTo>
                    <a:pt x="1417738" y="2533752"/>
                  </a:lnTo>
                  <a:close/>
                </a:path>
                <a:path w="1821180" h="2826385">
                  <a:moveTo>
                    <a:pt x="1483290" y="2517134"/>
                  </a:moveTo>
                  <a:lnTo>
                    <a:pt x="1485786" y="2512884"/>
                  </a:lnTo>
                  <a:lnTo>
                    <a:pt x="1487113" y="2514507"/>
                  </a:lnTo>
                  <a:lnTo>
                    <a:pt x="1483290" y="2517134"/>
                  </a:lnTo>
                  <a:close/>
                </a:path>
                <a:path w="1821180" h="2826385">
                  <a:moveTo>
                    <a:pt x="1482375" y="2518134"/>
                  </a:moveTo>
                  <a:lnTo>
                    <a:pt x="1482731" y="2517521"/>
                  </a:lnTo>
                  <a:lnTo>
                    <a:pt x="1483296" y="2517132"/>
                  </a:lnTo>
                  <a:lnTo>
                    <a:pt x="1482971" y="2517691"/>
                  </a:lnTo>
                  <a:lnTo>
                    <a:pt x="1482375" y="2518134"/>
                  </a:lnTo>
                  <a:close/>
                </a:path>
                <a:path w="1821180" h="2826385">
                  <a:moveTo>
                    <a:pt x="761733" y="2260611"/>
                  </a:moveTo>
                  <a:lnTo>
                    <a:pt x="760875" y="2259252"/>
                  </a:lnTo>
                  <a:lnTo>
                    <a:pt x="759804" y="2258228"/>
                  </a:lnTo>
                  <a:lnTo>
                    <a:pt x="760293" y="2256918"/>
                  </a:lnTo>
                  <a:lnTo>
                    <a:pt x="762574" y="2255938"/>
                  </a:lnTo>
                  <a:lnTo>
                    <a:pt x="763650" y="2257082"/>
                  </a:lnTo>
                  <a:lnTo>
                    <a:pt x="763283" y="2258391"/>
                  </a:lnTo>
                  <a:lnTo>
                    <a:pt x="762600" y="2259186"/>
                  </a:lnTo>
                  <a:lnTo>
                    <a:pt x="761733" y="2260611"/>
                  </a:lnTo>
                  <a:close/>
                </a:path>
                <a:path w="1821180" h="2826385">
                  <a:moveTo>
                    <a:pt x="1655704" y="2438901"/>
                  </a:moveTo>
                  <a:lnTo>
                    <a:pt x="1655320" y="2438270"/>
                  </a:lnTo>
                  <a:lnTo>
                    <a:pt x="1654630" y="2437621"/>
                  </a:lnTo>
                  <a:lnTo>
                    <a:pt x="1654687" y="2436496"/>
                  </a:lnTo>
                  <a:lnTo>
                    <a:pt x="1655546" y="2436014"/>
                  </a:lnTo>
                  <a:lnTo>
                    <a:pt x="1656045" y="2435521"/>
                  </a:lnTo>
                  <a:lnTo>
                    <a:pt x="1657560" y="2436877"/>
                  </a:lnTo>
                  <a:lnTo>
                    <a:pt x="1655704" y="2438901"/>
                  </a:lnTo>
                  <a:close/>
                </a:path>
                <a:path w="1821180" h="2826385">
                  <a:moveTo>
                    <a:pt x="1626194" y="2445717"/>
                  </a:moveTo>
                  <a:lnTo>
                    <a:pt x="1624887" y="2446004"/>
                  </a:lnTo>
                  <a:lnTo>
                    <a:pt x="1623800" y="2445776"/>
                  </a:lnTo>
                  <a:lnTo>
                    <a:pt x="1622754" y="2445719"/>
                  </a:lnTo>
                  <a:lnTo>
                    <a:pt x="1623638" y="2441872"/>
                  </a:lnTo>
                  <a:lnTo>
                    <a:pt x="1624871" y="2442703"/>
                  </a:lnTo>
                  <a:lnTo>
                    <a:pt x="1625855" y="2443082"/>
                  </a:lnTo>
                  <a:lnTo>
                    <a:pt x="1626335" y="2443799"/>
                  </a:lnTo>
                  <a:lnTo>
                    <a:pt x="1626577" y="2444339"/>
                  </a:lnTo>
                  <a:lnTo>
                    <a:pt x="1626194" y="2445717"/>
                  </a:lnTo>
                  <a:close/>
                </a:path>
                <a:path w="1821180" h="2826385">
                  <a:moveTo>
                    <a:pt x="1243464" y="2621437"/>
                  </a:moveTo>
                  <a:lnTo>
                    <a:pt x="1242081" y="2620703"/>
                  </a:lnTo>
                  <a:lnTo>
                    <a:pt x="1242061" y="2619484"/>
                  </a:lnTo>
                  <a:lnTo>
                    <a:pt x="1242373" y="2618039"/>
                  </a:lnTo>
                  <a:lnTo>
                    <a:pt x="1243661" y="2617581"/>
                  </a:lnTo>
                  <a:lnTo>
                    <a:pt x="1244742" y="2618289"/>
                  </a:lnTo>
                  <a:lnTo>
                    <a:pt x="1246472" y="2618819"/>
                  </a:lnTo>
                  <a:lnTo>
                    <a:pt x="1245254" y="2620042"/>
                  </a:lnTo>
                  <a:lnTo>
                    <a:pt x="1244702" y="2620940"/>
                  </a:lnTo>
                  <a:lnTo>
                    <a:pt x="1243464" y="2621437"/>
                  </a:lnTo>
                  <a:close/>
                </a:path>
                <a:path w="1821180" h="2826385">
                  <a:moveTo>
                    <a:pt x="1153964" y="2146579"/>
                  </a:moveTo>
                  <a:lnTo>
                    <a:pt x="1152687" y="2144995"/>
                  </a:lnTo>
                  <a:lnTo>
                    <a:pt x="1155011" y="2143265"/>
                  </a:lnTo>
                  <a:lnTo>
                    <a:pt x="1155345" y="2144035"/>
                  </a:lnTo>
                  <a:lnTo>
                    <a:pt x="1155822" y="2144683"/>
                  </a:lnTo>
                  <a:lnTo>
                    <a:pt x="1155412" y="2145757"/>
                  </a:lnTo>
                  <a:lnTo>
                    <a:pt x="1154552" y="2146117"/>
                  </a:lnTo>
                  <a:lnTo>
                    <a:pt x="1153964" y="2146579"/>
                  </a:lnTo>
                  <a:close/>
                </a:path>
                <a:path w="1821180" h="2826385">
                  <a:moveTo>
                    <a:pt x="959488" y="2683448"/>
                  </a:moveTo>
                  <a:lnTo>
                    <a:pt x="957804" y="2680735"/>
                  </a:lnTo>
                  <a:lnTo>
                    <a:pt x="956722" y="2679693"/>
                  </a:lnTo>
                  <a:lnTo>
                    <a:pt x="957228" y="2678370"/>
                  </a:lnTo>
                  <a:lnTo>
                    <a:pt x="959539" y="2677414"/>
                  </a:lnTo>
                  <a:lnTo>
                    <a:pt x="960525" y="2678427"/>
                  </a:lnTo>
                  <a:lnTo>
                    <a:pt x="960517" y="2679984"/>
                  </a:lnTo>
                  <a:lnTo>
                    <a:pt x="960083" y="2681031"/>
                  </a:lnTo>
                  <a:lnTo>
                    <a:pt x="959488" y="2683448"/>
                  </a:lnTo>
                  <a:close/>
                </a:path>
                <a:path w="1821180" h="2826385">
                  <a:moveTo>
                    <a:pt x="702524" y="2243061"/>
                  </a:moveTo>
                  <a:lnTo>
                    <a:pt x="701067" y="2243423"/>
                  </a:lnTo>
                  <a:lnTo>
                    <a:pt x="700049" y="2242557"/>
                  </a:lnTo>
                  <a:lnTo>
                    <a:pt x="699153" y="2242147"/>
                  </a:lnTo>
                  <a:lnTo>
                    <a:pt x="699580" y="2241258"/>
                  </a:lnTo>
                  <a:lnTo>
                    <a:pt x="699800" y="2239932"/>
                  </a:lnTo>
                  <a:lnTo>
                    <a:pt x="701159" y="2239299"/>
                  </a:lnTo>
                  <a:lnTo>
                    <a:pt x="702311" y="2240023"/>
                  </a:lnTo>
                  <a:lnTo>
                    <a:pt x="703861" y="2240469"/>
                  </a:lnTo>
                  <a:lnTo>
                    <a:pt x="702956" y="2241772"/>
                  </a:lnTo>
                  <a:lnTo>
                    <a:pt x="702524" y="2243061"/>
                  </a:lnTo>
                  <a:close/>
                </a:path>
                <a:path w="1821180" h="2826385">
                  <a:moveTo>
                    <a:pt x="1689228" y="2537173"/>
                  </a:moveTo>
                  <a:lnTo>
                    <a:pt x="1688444" y="2536480"/>
                  </a:lnTo>
                  <a:lnTo>
                    <a:pt x="1687243" y="2535915"/>
                  </a:lnTo>
                  <a:lnTo>
                    <a:pt x="1686690" y="2534106"/>
                  </a:lnTo>
                  <a:lnTo>
                    <a:pt x="1687238" y="2532882"/>
                  </a:lnTo>
                  <a:lnTo>
                    <a:pt x="1687634" y="2530487"/>
                  </a:lnTo>
                  <a:lnTo>
                    <a:pt x="1689925" y="2533223"/>
                  </a:lnTo>
                  <a:lnTo>
                    <a:pt x="1691113" y="2534027"/>
                  </a:lnTo>
                  <a:lnTo>
                    <a:pt x="1691084" y="2535605"/>
                  </a:lnTo>
                  <a:lnTo>
                    <a:pt x="1689897" y="2536383"/>
                  </a:lnTo>
                  <a:lnTo>
                    <a:pt x="1689228" y="2537173"/>
                  </a:lnTo>
                  <a:close/>
                </a:path>
                <a:path w="1821180" h="2826385">
                  <a:moveTo>
                    <a:pt x="1494548" y="2579428"/>
                  </a:moveTo>
                  <a:lnTo>
                    <a:pt x="1492827" y="2579949"/>
                  </a:lnTo>
                  <a:lnTo>
                    <a:pt x="1491674" y="2579418"/>
                  </a:lnTo>
                  <a:lnTo>
                    <a:pt x="1489435" y="2579036"/>
                  </a:lnTo>
                  <a:lnTo>
                    <a:pt x="1491991" y="2576902"/>
                  </a:lnTo>
                  <a:lnTo>
                    <a:pt x="1492751" y="2575772"/>
                  </a:lnTo>
                  <a:lnTo>
                    <a:pt x="1494254" y="2575793"/>
                  </a:lnTo>
                  <a:lnTo>
                    <a:pt x="1494996" y="2576922"/>
                  </a:lnTo>
                  <a:lnTo>
                    <a:pt x="1495745" y="2577556"/>
                  </a:lnTo>
                  <a:lnTo>
                    <a:pt x="1495088" y="2578300"/>
                  </a:lnTo>
                  <a:lnTo>
                    <a:pt x="1494548" y="2579428"/>
                  </a:lnTo>
                  <a:close/>
                </a:path>
                <a:path w="1821180" h="2826385">
                  <a:moveTo>
                    <a:pt x="1806882" y="2508294"/>
                  </a:moveTo>
                  <a:lnTo>
                    <a:pt x="1805849" y="2508096"/>
                  </a:lnTo>
                  <a:lnTo>
                    <a:pt x="1804527" y="2508203"/>
                  </a:lnTo>
                  <a:lnTo>
                    <a:pt x="1803453" y="2507180"/>
                  </a:lnTo>
                  <a:lnTo>
                    <a:pt x="1803973" y="2505759"/>
                  </a:lnTo>
                  <a:lnTo>
                    <a:pt x="1804344" y="2501912"/>
                  </a:lnTo>
                  <a:lnTo>
                    <a:pt x="1806027" y="2504326"/>
                  </a:lnTo>
                  <a:lnTo>
                    <a:pt x="1806827" y="2505142"/>
                  </a:lnTo>
                  <a:lnTo>
                    <a:pt x="1807432" y="2506720"/>
                  </a:lnTo>
                  <a:lnTo>
                    <a:pt x="1807010" y="2507563"/>
                  </a:lnTo>
                  <a:lnTo>
                    <a:pt x="1806882" y="2508294"/>
                  </a:lnTo>
                  <a:close/>
                </a:path>
                <a:path w="1821180" h="2826385">
                  <a:moveTo>
                    <a:pt x="1527103" y="2527747"/>
                  </a:moveTo>
                  <a:lnTo>
                    <a:pt x="1526361" y="2527053"/>
                  </a:lnTo>
                  <a:lnTo>
                    <a:pt x="1525177" y="2526454"/>
                  </a:lnTo>
                  <a:lnTo>
                    <a:pt x="1524850" y="2524898"/>
                  </a:lnTo>
                  <a:lnTo>
                    <a:pt x="1525779" y="2523921"/>
                  </a:lnTo>
                  <a:lnTo>
                    <a:pt x="1526451" y="2522624"/>
                  </a:lnTo>
                  <a:lnTo>
                    <a:pt x="1527635" y="2523458"/>
                  </a:lnTo>
                  <a:lnTo>
                    <a:pt x="1529212" y="2524314"/>
                  </a:lnTo>
                  <a:lnTo>
                    <a:pt x="1528689" y="2525707"/>
                  </a:lnTo>
                  <a:lnTo>
                    <a:pt x="1527821" y="2526697"/>
                  </a:lnTo>
                  <a:lnTo>
                    <a:pt x="1527103" y="2527747"/>
                  </a:lnTo>
                  <a:close/>
                </a:path>
                <a:path w="1821180" h="2826385">
                  <a:moveTo>
                    <a:pt x="1426942" y="2537350"/>
                  </a:moveTo>
                  <a:lnTo>
                    <a:pt x="1425531" y="2536911"/>
                  </a:lnTo>
                  <a:lnTo>
                    <a:pt x="1424507" y="2534530"/>
                  </a:lnTo>
                  <a:lnTo>
                    <a:pt x="1425698" y="2533409"/>
                  </a:lnTo>
                  <a:lnTo>
                    <a:pt x="1427088" y="2533791"/>
                  </a:lnTo>
                  <a:lnTo>
                    <a:pt x="1427927" y="2534493"/>
                  </a:lnTo>
                  <a:lnTo>
                    <a:pt x="1429411" y="2535369"/>
                  </a:lnTo>
                  <a:lnTo>
                    <a:pt x="1427977" y="2536250"/>
                  </a:lnTo>
                  <a:lnTo>
                    <a:pt x="1426942" y="2537350"/>
                  </a:lnTo>
                  <a:close/>
                </a:path>
                <a:path w="1821180" h="2826385">
                  <a:moveTo>
                    <a:pt x="1319081" y="2122976"/>
                  </a:moveTo>
                  <a:lnTo>
                    <a:pt x="1317670" y="2122224"/>
                  </a:lnTo>
                  <a:lnTo>
                    <a:pt x="1317623" y="2120929"/>
                  </a:lnTo>
                  <a:lnTo>
                    <a:pt x="1318141" y="2119994"/>
                  </a:lnTo>
                  <a:lnTo>
                    <a:pt x="1318437" y="2119060"/>
                  </a:lnTo>
                  <a:lnTo>
                    <a:pt x="1322109" y="2120294"/>
                  </a:lnTo>
                  <a:lnTo>
                    <a:pt x="1320898" y="2121536"/>
                  </a:lnTo>
                  <a:lnTo>
                    <a:pt x="1320342" y="2122464"/>
                  </a:lnTo>
                  <a:lnTo>
                    <a:pt x="1319081" y="2122976"/>
                  </a:lnTo>
                  <a:close/>
                </a:path>
                <a:path w="1821180" h="2826385">
                  <a:moveTo>
                    <a:pt x="1574523" y="2067229"/>
                  </a:moveTo>
                  <a:lnTo>
                    <a:pt x="1574105" y="2066625"/>
                  </a:lnTo>
                  <a:lnTo>
                    <a:pt x="1573387" y="2066036"/>
                  </a:lnTo>
                  <a:lnTo>
                    <a:pt x="1573331" y="2064894"/>
                  </a:lnTo>
                  <a:lnTo>
                    <a:pt x="1574112" y="2064334"/>
                  </a:lnTo>
                  <a:lnTo>
                    <a:pt x="1574535" y="2063790"/>
                  </a:lnTo>
                  <a:lnTo>
                    <a:pt x="1576181" y="2064956"/>
                  </a:lnTo>
                  <a:lnTo>
                    <a:pt x="1574523" y="2067229"/>
                  </a:lnTo>
                  <a:close/>
                </a:path>
                <a:path w="1821180" h="2826385">
                  <a:moveTo>
                    <a:pt x="953352" y="2674894"/>
                  </a:moveTo>
                  <a:lnTo>
                    <a:pt x="952975" y="2674282"/>
                  </a:lnTo>
                  <a:lnTo>
                    <a:pt x="952285" y="2673654"/>
                  </a:lnTo>
                  <a:lnTo>
                    <a:pt x="952353" y="2672560"/>
                  </a:lnTo>
                  <a:lnTo>
                    <a:pt x="953207" y="2672103"/>
                  </a:lnTo>
                  <a:lnTo>
                    <a:pt x="953695" y="2671620"/>
                  </a:lnTo>
                  <a:lnTo>
                    <a:pt x="955176" y="2672960"/>
                  </a:lnTo>
                  <a:lnTo>
                    <a:pt x="953352" y="2674894"/>
                  </a:lnTo>
                  <a:close/>
                </a:path>
                <a:path w="1821180" h="2826385">
                  <a:moveTo>
                    <a:pt x="1774365" y="2488408"/>
                  </a:moveTo>
                  <a:lnTo>
                    <a:pt x="1772566" y="2488951"/>
                  </a:lnTo>
                  <a:lnTo>
                    <a:pt x="1771347" y="2488414"/>
                  </a:lnTo>
                  <a:lnTo>
                    <a:pt x="1768998" y="2488043"/>
                  </a:lnTo>
                  <a:lnTo>
                    <a:pt x="1771682" y="2485713"/>
                  </a:lnTo>
                  <a:lnTo>
                    <a:pt x="1772475" y="2484494"/>
                  </a:lnTo>
                  <a:lnTo>
                    <a:pt x="1774027" y="2484532"/>
                  </a:lnTo>
                  <a:lnTo>
                    <a:pt x="1775337" y="2485677"/>
                  </a:lnTo>
                  <a:lnTo>
                    <a:pt x="1775497" y="2487145"/>
                  </a:lnTo>
                  <a:lnTo>
                    <a:pt x="1774365" y="2488408"/>
                  </a:lnTo>
                  <a:close/>
                </a:path>
                <a:path w="1821180" h="2826385">
                  <a:moveTo>
                    <a:pt x="1706270" y="750780"/>
                  </a:moveTo>
                  <a:lnTo>
                    <a:pt x="1704967" y="750644"/>
                  </a:lnTo>
                  <a:lnTo>
                    <a:pt x="1704007" y="750043"/>
                  </a:lnTo>
                  <a:lnTo>
                    <a:pt x="1703095" y="749659"/>
                  </a:lnTo>
                  <a:lnTo>
                    <a:pt x="1704374" y="747323"/>
                  </a:lnTo>
                  <a:lnTo>
                    <a:pt x="1707116" y="748921"/>
                  </a:lnTo>
                  <a:lnTo>
                    <a:pt x="1706723" y="749569"/>
                  </a:lnTo>
                  <a:lnTo>
                    <a:pt x="1706270" y="750780"/>
                  </a:lnTo>
                  <a:close/>
                </a:path>
                <a:path w="1821180" h="2826385">
                  <a:moveTo>
                    <a:pt x="191100" y="1080839"/>
                  </a:moveTo>
                  <a:lnTo>
                    <a:pt x="189653" y="1079238"/>
                  </a:lnTo>
                  <a:lnTo>
                    <a:pt x="191738" y="1077416"/>
                  </a:lnTo>
                  <a:lnTo>
                    <a:pt x="192088" y="1078088"/>
                  </a:lnTo>
                  <a:lnTo>
                    <a:pt x="192790" y="1078811"/>
                  </a:lnTo>
                  <a:lnTo>
                    <a:pt x="192630" y="1079967"/>
                  </a:lnTo>
                  <a:lnTo>
                    <a:pt x="191674" y="1080376"/>
                  </a:lnTo>
                  <a:lnTo>
                    <a:pt x="191100" y="1080839"/>
                  </a:lnTo>
                  <a:close/>
                </a:path>
                <a:path w="1821180" h="2826385">
                  <a:moveTo>
                    <a:pt x="1147047" y="863806"/>
                  </a:moveTo>
                  <a:lnTo>
                    <a:pt x="1145789" y="864146"/>
                  </a:lnTo>
                  <a:lnTo>
                    <a:pt x="1144769" y="863865"/>
                  </a:lnTo>
                  <a:lnTo>
                    <a:pt x="1143805" y="863800"/>
                  </a:lnTo>
                  <a:lnTo>
                    <a:pt x="1144390" y="860289"/>
                  </a:lnTo>
                  <a:lnTo>
                    <a:pt x="1145692" y="861017"/>
                  </a:lnTo>
                  <a:lnTo>
                    <a:pt x="1146677" y="861338"/>
                  </a:lnTo>
                  <a:lnTo>
                    <a:pt x="1147518" y="862289"/>
                  </a:lnTo>
                  <a:lnTo>
                    <a:pt x="1147047" y="863806"/>
                  </a:lnTo>
                  <a:close/>
                </a:path>
                <a:path w="1821180" h="2826385">
                  <a:moveTo>
                    <a:pt x="1428604" y="796018"/>
                  </a:moveTo>
                  <a:lnTo>
                    <a:pt x="1427401" y="794934"/>
                  </a:lnTo>
                  <a:lnTo>
                    <a:pt x="1426561" y="794461"/>
                  </a:lnTo>
                  <a:lnTo>
                    <a:pt x="1427377" y="793290"/>
                  </a:lnTo>
                  <a:lnTo>
                    <a:pt x="1428047" y="791929"/>
                  </a:lnTo>
                  <a:lnTo>
                    <a:pt x="1429482" y="790734"/>
                  </a:lnTo>
                  <a:lnTo>
                    <a:pt x="1430824" y="791590"/>
                  </a:lnTo>
                  <a:lnTo>
                    <a:pt x="1432572" y="792213"/>
                  </a:lnTo>
                  <a:lnTo>
                    <a:pt x="1431030" y="793838"/>
                  </a:lnTo>
                  <a:lnTo>
                    <a:pt x="1430187" y="795076"/>
                  </a:lnTo>
                  <a:lnTo>
                    <a:pt x="1428604" y="796018"/>
                  </a:lnTo>
                  <a:close/>
                </a:path>
                <a:path w="1821180" h="2826385">
                  <a:moveTo>
                    <a:pt x="1712649" y="778460"/>
                  </a:moveTo>
                  <a:lnTo>
                    <a:pt x="1711569" y="777025"/>
                  </a:lnTo>
                  <a:lnTo>
                    <a:pt x="1710493" y="776216"/>
                  </a:lnTo>
                  <a:lnTo>
                    <a:pt x="1710375" y="774506"/>
                  </a:lnTo>
                  <a:lnTo>
                    <a:pt x="1711389" y="773605"/>
                  </a:lnTo>
                  <a:lnTo>
                    <a:pt x="1711929" y="772733"/>
                  </a:lnTo>
                  <a:lnTo>
                    <a:pt x="1712666" y="773493"/>
                  </a:lnTo>
                  <a:lnTo>
                    <a:pt x="1713761" y="774132"/>
                  </a:lnTo>
                  <a:lnTo>
                    <a:pt x="1713996" y="774952"/>
                  </a:lnTo>
                  <a:lnTo>
                    <a:pt x="1714191" y="775865"/>
                  </a:lnTo>
                  <a:lnTo>
                    <a:pt x="1713327" y="776904"/>
                  </a:lnTo>
                  <a:lnTo>
                    <a:pt x="1712649" y="778460"/>
                  </a:lnTo>
                  <a:close/>
                </a:path>
                <a:path w="1821180" h="2826385">
                  <a:moveTo>
                    <a:pt x="1454278" y="821944"/>
                  </a:moveTo>
                  <a:lnTo>
                    <a:pt x="1453884" y="821366"/>
                  </a:lnTo>
                  <a:lnTo>
                    <a:pt x="1453203" y="820800"/>
                  </a:lnTo>
                  <a:lnTo>
                    <a:pt x="1453163" y="819702"/>
                  </a:lnTo>
                  <a:lnTo>
                    <a:pt x="1453906" y="819177"/>
                  </a:lnTo>
                  <a:lnTo>
                    <a:pt x="1454317" y="818658"/>
                  </a:lnTo>
                  <a:lnTo>
                    <a:pt x="1454896" y="819077"/>
                  </a:lnTo>
                  <a:lnTo>
                    <a:pt x="1455821" y="819648"/>
                  </a:lnTo>
                  <a:lnTo>
                    <a:pt x="1455387" y="820538"/>
                  </a:lnTo>
                  <a:lnTo>
                    <a:pt x="1454803" y="821227"/>
                  </a:lnTo>
                  <a:lnTo>
                    <a:pt x="1454278" y="821944"/>
                  </a:lnTo>
                  <a:close/>
                </a:path>
                <a:path w="1821180" h="2826385">
                  <a:moveTo>
                    <a:pt x="1637476" y="780020"/>
                  </a:moveTo>
                  <a:lnTo>
                    <a:pt x="1635922" y="779997"/>
                  </a:lnTo>
                  <a:lnTo>
                    <a:pt x="1635151" y="778828"/>
                  </a:lnTo>
                  <a:lnTo>
                    <a:pt x="1634372" y="778169"/>
                  </a:lnTo>
                  <a:lnTo>
                    <a:pt x="1635050" y="777404"/>
                  </a:lnTo>
                  <a:lnTo>
                    <a:pt x="1635638" y="776151"/>
                  </a:lnTo>
                  <a:lnTo>
                    <a:pt x="1637170" y="775876"/>
                  </a:lnTo>
                  <a:lnTo>
                    <a:pt x="1638122" y="776915"/>
                  </a:lnTo>
                  <a:lnTo>
                    <a:pt x="1639535" y="777773"/>
                  </a:lnTo>
                  <a:lnTo>
                    <a:pt x="1638256" y="778848"/>
                  </a:lnTo>
                  <a:lnTo>
                    <a:pt x="1637476" y="780020"/>
                  </a:lnTo>
                  <a:close/>
                </a:path>
                <a:path w="1821180" h="2826385">
                  <a:moveTo>
                    <a:pt x="1209753" y="872988"/>
                  </a:moveTo>
                  <a:lnTo>
                    <a:pt x="1207625" y="871119"/>
                  </a:lnTo>
                  <a:lnTo>
                    <a:pt x="1208146" y="870667"/>
                  </a:lnTo>
                  <a:lnTo>
                    <a:pt x="1208669" y="869866"/>
                  </a:lnTo>
                  <a:lnTo>
                    <a:pt x="1209684" y="869877"/>
                  </a:lnTo>
                  <a:lnTo>
                    <a:pt x="1210179" y="870717"/>
                  </a:lnTo>
                  <a:lnTo>
                    <a:pt x="1210677" y="871186"/>
                  </a:lnTo>
                  <a:lnTo>
                    <a:pt x="1209753" y="872988"/>
                  </a:lnTo>
                  <a:close/>
                </a:path>
                <a:path w="1821180" h="2826385">
                  <a:moveTo>
                    <a:pt x="1293258" y="782308"/>
                  </a:moveTo>
                  <a:lnTo>
                    <a:pt x="1292869" y="781665"/>
                  </a:lnTo>
                  <a:lnTo>
                    <a:pt x="1292157" y="780995"/>
                  </a:lnTo>
                  <a:lnTo>
                    <a:pt x="1292215" y="779834"/>
                  </a:lnTo>
                  <a:lnTo>
                    <a:pt x="1293091" y="779340"/>
                  </a:lnTo>
                  <a:lnTo>
                    <a:pt x="1293597" y="778829"/>
                  </a:lnTo>
                  <a:lnTo>
                    <a:pt x="1295164" y="780230"/>
                  </a:lnTo>
                  <a:lnTo>
                    <a:pt x="1293258" y="782308"/>
                  </a:lnTo>
                  <a:close/>
                </a:path>
                <a:path w="1821180" h="2826385">
                  <a:moveTo>
                    <a:pt x="1438841" y="748230"/>
                  </a:moveTo>
                  <a:lnTo>
                    <a:pt x="1437377" y="748595"/>
                  </a:lnTo>
                  <a:lnTo>
                    <a:pt x="1436364" y="747720"/>
                  </a:lnTo>
                  <a:lnTo>
                    <a:pt x="1435464" y="747318"/>
                  </a:lnTo>
                  <a:lnTo>
                    <a:pt x="1435889" y="746424"/>
                  </a:lnTo>
                  <a:lnTo>
                    <a:pt x="1436106" y="745091"/>
                  </a:lnTo>
                  <a:lnTo>
                    <a:pt x="1437472" y="744456"/>
                  </a:lnTo>
                  <a:lnTo>
                    <a:pt x="1438626" y="745187"/>
                  </a:lnTo>
                  <a:lnTo>
                    <a:pt x="1440175" y="745632"/>
                  </a:lnTo>
                  <a:lnTo>
                    <a:pt x="1439273" y="746941"/>
                  </a:lnTo>
                  <a:lnTo>
                    <a:pt x="1438841" y="748230"/>
                  </a:lnTo>
                  <a:close/>
                </a:path>
                <a:path w="1821180" h="2826385">
                  <a:moveTo>
                    <a:pt x="177968" y="1026634"/>
                  </a:moveTo>
                  <a:lnTo>
                    <a:pt x="176646" y="1024667"/>
                  </a:lnTo>
                  <a:lnTo>
                    <a:pt x="175653" y="1023792"/>
                  </a:lnTo>
                  <a:lnTo>
                    <a:pt x="175417" y="1021953"/>
                  </a:lnTo>
                  <a:lnTo>
                    <a:pt x="176082" y="1020480"/>
                  </a:lnTo>
                  <a:lnTo>
                    <a:pt x="177422" y="1019932"/>
                  </a:lnTo>
                  <a:lnTo>
                    <a:pt x="179014" y="1020691"/>
                  </a:lnTo>
                  <a:lnTo>
                    <a:pt x="179667" y="1022065"/>
                  </a:lnTo>
                  <a:lnTo>
                    <a:pt x="178927" y="1023252"/>
                  </a:lnTo>
                  <a:lnTo>
                    <a:pt x="177968" y="1026634"/>
                  </a:lnTo>
                  <a:close/>
                </a:path>
                <a:path w="1821180" h="2826385">
                  <a:moveTo>
                    <a:pt x="1681064" y="682125"/>
                  </a:moveTo>
                  <a:lnTo>
                    <a:pt x="1679884" y="682486"/>
                  </a:lnTo>
                  <a:lnTo>
                    <a:pt x="1678739" y="681446"/>
                  </a:lnTo>
                  <a:lnTo>
                    <a:pt x="1678828" y="680152"/>
                  </a:lnTo>
                  <a:lnTo>
                    <a:pt x="1679508" y="679372"/>
                  </a:lnTo>
                  <a:lnTo>
                    <a:pt x="1680240" y="677968"/>
                  </a:lnTo>
                  <a:lnTo>
                    <a:pt x="1682482" y="680786"/>
                  </a:lnTo>
                  <a:lnTo>
                    <a:pt x="1681740" y="681353"/>
                  </a:lnTo>
                  <a:lnTo>
                    <a:pt x="1681064" y="682125"/>
                  </a:lnTo>
                  <a:close/>
                </a:path>
                <a:path w="1821180" h="2826385">
                  <a:moveTo>
                    <a:pt x="1613051" y="740780"/>
                  </a:moveTo>
                  <a:lnTo>
                    <a:pt x="1611948" y="739560"/>
                  </a:lnTo>
                  <a:lnTo>
                    <a:pt x="1611107" y="738966"/>
                  </a:lnTo>
                  <a:lnTo>
                    <a:pt x="1610620" y="737716"/>
                  </a:lnTo>
                  <a:lnTo>
                    <a:pt x="1611327" y="736378"/>
                  </a:lnTo>
                  <a:lnTo>
                    <a:pt x="1612546" y="736422"/>
                  </a:lnTo>
                  <a:lnTo>
                    <a:pt x="1613471" y="736873"/>
                  </a:lnTo>
                  <a:lnTo>
                    <a:pt x="1614404" y="737170"/>
                  </a:lnTo>
                  <a:lnTo>
                    <a:pt x="1613051" y="740780"/>
                  </a:lnTo>
                  <a:close/>
                </a:path>
                <a:path w="1821180" h="2826385">
                  <a:moveTo>
                    <a:pt x="899474" y="896024"/>
                  </a:moveTo>
                  <a:lnTo>
                    <a:pt x="898017" y="895794"/>
                  </a:lnTo>
                  <a:lnTo>
                    <a:pt x="897288" y="894781"/>
                  </a:lnTo>
                  <a:lnTo>
                    <a:pt x="896509" y="894143"/>
                  </a:lnTo>
                  <a:lnTo>
                    <a:pt x="897151" y="893455"/>
                  </a:lnTo>
                  <a:lnTo>
                    <a:pt x="897688" y="892378"/>
                  </a:lnTo>
                  <a:lnTo>
                    <a:pt x="899380" y="891917"/>
                  </a:lnTo>
                  <a:lnTo>
                    <a:pt x="900499" y="892411"/>
                  </a:lnTo>
                  <a:lnTo>
                    <a:pt x="902789" y="892796"/>
                  </a:lnTo>
                  <a:lnTo>
                    <a:pt x="900258" y="894900"/>
                  </a:lnTo>
                  <a:lnTo>
                    <a:pt x="899474" y="896024"/>
                  </a:lnTo>
                  <a:close/>
                </a:path>
                <a:path w="1821180" h="2826385">
                  <a:moveTo>
                    <a:pt x="1654704" y="717957"/>
                  </a:moveTo>
                  <a:lnTo>
                    <a:pt x="1653811" y="717061"/>
                  </a:lnTo>
                  <a:lnTo>
                    <a:pt x="1652672" y="716275"/>
                  </a:lnTo>
                  <a:lnTo>
                    <a:pt x="1651954" y="714816"/>
                  </a:lnTo>
                  <a:lnTo>
                    <a:pt x="1653234" y="713706"/>
                  </a:lnTo>
                  <a:lnTo>
                    <a:pt x="1653838" y="712932"/>
                  </a:lnTo>
                  <a:lnTo>
                    <a:pt x="1656296" y="715166"/>
                  </a:lnTo>
                  <a:lnTo>
                    <a:pt x="1654704" y="717957"/>
                  </a:lnTo>
                  <a:close/>
                </a:path>
                <a:path w="1821180" h="2826385">
                  <a:moveTo>
                    <a:pt x="1196963" y="815865"/>
                  </a:moveTo>
                  <a:lnTo>
                    <a:pt x="1195270" y="813640"/>
                  </a:lnTo>
                  <a:lnTo>
                    <a:pt x="1195848" y="813267"/>
                  </a:lnTo>
                  <a:lnTo>
                    <a:pt x="1196568" y="812480"/>
                  </a:lnTo>
                  <a:lnTo>
                    <a:pt x="1197519" y="812807"/>
                  </a:lnTo>
                  <a:lnTo>
                    <a:pt x="1197831" y="813692"/>
                  </a:lnTo>
                  <a:lnTo>
                    <a:pt x="1198251" y="814281"/>
                  </a:lnTo>
                  <a:lnTo>
                    <a:pt x="1196963" y="815865"/>
                  </a:lnTo>
                  <a:close/>
                </a:path>
                <a:path w="1821180" h="2826385">
                  <a:moveTo>
                    <a:pt x="1198035" y="966501"/>
                  </a:moveTo>
                  <a:lnTo>
                    <a:pt x="1196939" y="965279"/>
                  </a:lnTo>
                  <a:lnTo>
                    <a:pt x="1196104" y="964682"/>
                  </a:lnTo>
                  <a:lnTo>
                    <a:pt x="1195632" y="963413"/>
                  </a:lnTo>
                  <a:lnTo>
                    <a:pt x="1196334" y="962062"/>
                  </a:lnTo>
                  <a:lnTo>
                    <a:pt x="1197560" y="962104"/>
                  </a:lnTo>
                  <a:lnTo>
                    <a:pt x="1198493" y="962558"/>
                  </a:lnTo>
                  <a:lnTo>
                    <a:pt x="1199433" y="962853"/>
                  </a:lnTo>
                  <a:lnTo>
                    <a:pt x="1198035" y="966501"/>
                  </a:lnTo>
                  <a:close/>
                </a:path>
                <a:path w="1821180" h="2826385">
                  <a:moveTo>
                    <a:pt x="57527" y="1214932"/>
                  </a:moveTo>
                  <a:lnTo>
                    <a:pt x="55969" y="1214425"/>
                  </a:lnTo>
                  <a:lnTo>
                    <a:pt x="55556" y="1213121"/>
                  </a:lnTo>
                  <a:lnTo>
                    <a:pt x="55845" y="1212068"/>
                  </a:lnTo>
                  <a:lnTo>
                    <a:pt x="55895" y="1211081"/>
                  </a:lnTo>
                  <a:lnTo>
                    <a:pt x="59499" y="1211733"/>
                  </a:lnTo>
                  <a:lnTo>
                    <a:pt x="58788" y="1213059"/>
                  </a:lnTo>
                  <a:lnTo>
                    <a:pt x="58478" y="1214076"/>
                  </a:lnTo>
                  <a:lnTo>
                    <a:pt x="57527" y="1214932"/>
                  </a:lnTo>
                  <a:close/>
                </a:path>
                <a:path w="1821180" h="2826385">
                  <a:moveTo>
                    <a:pt x="714950" y="1069073"/>
                  </a:moveTo>
                  <a:lnTo>
                    <a:pt x="713427" y="1069373"/>
                  </a:lnTo>
                  <a:lnTo>
                    <a:pt x="712475" y="1068470"/>
                  </a:lnTo>
                  <a:lnTo>
                    <a:pt x="711191" y="1067814"/>
                  </a:lnTo>
                  <a:lnTo>
                    <a:pt x="712003" y="1066651"/>
                  </a:lnTo>
                  <a:lnTo>
                    <a:pt x="712847" y="1065100"/>
                  </a:lnTo>
                  <a:lnTo>
                    <a:pt x="714195" y="1065618"/>
                  </a:lnTo>
                  <a:lnTo>
                    <a:pt x="715165" y="1066472"/>
                  </a:lnTo>
                  <a:lnTo>
                    <a:pt x="716189" y="1067179"/>
                  </a:lnTo>
                  <a:lnTo>
                    <a:pt x="715525" y="1067903"/>
                  </a:lnTo>
                  <a:lnTo>
                    <a:pt x="714950" y="1069073"/>
                  </a:lnTo>
                  <a:close/>
                </a:path>
                <a:path w="1821180" h="2826385">
                  <a:moveTo>
                    <a:pt x="697329" y="1068064"/>
                  </a:moveTo>
                  <a:lnTo>
                    <a:pt x="696712" y="1067281"/>
                  </a:lnTo>
                  <a:lnTo>
                    <a:pt x="695878" y="1066570"/>
                  </a:lnTo>
                  <a:lnTo>
                    <a:pt x="695433" y="1065277"/>
                  </a:lnTo>
                  <a:lnTo>
                    <a:pt x="696506" y="1063949"/>
                  </a:lnTo>
                  <a:lnTo>
                    <a:pt x="697658" y="1064317"/>
                  </a:lnTo>
                  <a:lnTo>
                    <a:pt x="698483" y="1064967"/>
                  </a:lnTo>
                  <a:lnTo>
                    <a:pt x="699818" y="1065783"/>
                  </a:lnTo>
                  <a:lnTo>
                    <a:pt x="697329" y="1068064"/>
                  </a:lnTo>
                  <a:close/>
                </a:path>
                <a:path w="1821180" h="2826385">
                  <a:moveTo>
                    <a:pt x="1179877" y="954511"/>
                  </a:moveTo>
                  <a:lnTo>
                    <a:pt x="1179237" y="953665"/>
                  </a:lnTo>
                  <a:lnTo>
                    <a:pt x="1178463" y="952883"/>
                  </a:lnTo>
                  <a:lnTo>
                    <a:pt x="1177963" y="951695"/>
                  </a:lnTo>
                  <a:lnTo>
                    <a:pt x="1179049" y="950540"/>
                  </a:lnTo>
                  <a:lnTo>
                    <a:pt x="1180464" y="950514"/>
                  </a:lnTo>
                  <a:lnTo>
                    <a:pt x="1181338" y="951118"/>
                  </a:lnTo>
                  <a:lnTo>
                    <a:pt x="1182855" y="951711"/>
                  </a:lnTo>
                  <a:lnTo>
                    <a:pt x="1179877" y="954511"/>
                  </a:lnTo>
                  <a:close/>
                </a:path>
                <a:path w="1821180" h="2826385">
                  <a:moveTo>
                    <a:pt x="1066987" y="978749"/>
                  </a:moveTo>
                  <a:lnTo>
                    <a:pt x="1065793" y="979151"/>
                  </a:lnTo>
                  <a:lnTo>
                    <a:pt x="1064602" y="978063"/>
                  </a:lnTo>
                  <a:lnTo>
                    <a:pt x="1064675" y="976704"/>
                  </a:lnTo>
                  <a:lnTo>
                    <a:pt x="1065366" y="975877"/>
                  </a:lnTo>
                  <a:lnTo>
                    <a:pt x="1066117" y="974366"/>
                  </a:lnTo>
                  <a:lnTo>
                    <a:pt x="1067227" y="975783"/>
                  </a:lnTo>
                  <a:lnTo>
                    <a:pt x="1068280" y="976550"/>
                  </a:lnTo>
                  <a:lnTo>
                    <a:pt x="1068297" y="977941"/>
                  </a:lnTo>
                  <a:lnTo>
                    <a:pt x="1066987" y="978749"/>
                  </a:lnTo>
                  <a:close/>
                </a:path>
                <a:path w="1821180" h="2826385">
                  <a:moveTo>
                    <a:pt x="984486" y="997243"/>
                  </a:moveTo>
                  <a:lnTo>
                    <a:pt x="982709" y="994905"/>
                  </a:lnTo>
                  <a:lnTo>
                    <a:pt x="983307" y="994511"/>
                  </a:lnTo>
                  <a:lnTo>
                    <a:pt x="984058" y="993670"/>
                  </a:lnTo>
                  <a:lnTo>
                    <a:pt x="985042" y="994028"/>
                  </a:lnTo>
                  <a:lnTo>
                    <a:pt x="985368" y="994951"/>
                  </a:lnTo>
                  <a:lnTo>
                    <a:pt x="985798" y="995572"/>
                  </a:lnTo>
                  <a:lnTo>
                    <a:pt x="984486" y="997243"/>
                  </a:lnTo>
                  <a:close/>
                </a:path>
                <a:path w="1821180" h="2826385">
                  <a:moveTo>
                    <a:pt x="924755" y="1010313"/>
                  </a:moveTo>
                  <a:lnTo>
                    <a:pt x="923225" y="1007772"/>
                  </a:lnTo>
                  <a:lnTo>
                    <a:pt x="923847" y="1007462"/>
                  </a:lnTo>
                  <a:lnTo>
                    <a:pt x="924679" y="1006748"/>
                  </a:lnTo>
                  <a:lnTo>
                    <a:pt x="925619" y="1007222"/>
                  </a:lnTo>
                  <a:lnTo>
                    <a:pt x="925877" y="1008133"/>
                  </a:lnTo>
                  <a:lnTo>
                    <a:pt x="926268" y="1008783"/>
                  </a:lnTo>
                  <a:lnTo>
                    <a:pt x="924755" y="1010313"/>
                  </a:lnTo>
                  <a:close/>
                </a:path>
                <a:path w="1821180" h="2826385">
                  <a:moveTo>
                    <a:pt x="386262" y="1159266"/>
                  </a:moveTo>
                  <a:lnTo>
                    <a:pt x="385823" y="1158719"/>
                  </a:lnTo>
                  <a:lnTo>
                    <a:pt x="385057" y="1158176"/>
                  </a:lnTo>
                  <a:lnTo>
                    <a:pt x="385045" y="1157175"/>
                  </a:lnTo>
                  <a:lnTo>
                    <a:pt x="385947" y="1156714"/>
                  </a:lnTo>
                  <a:lnTo>
                    <a:pt x="386444" y="1156257"/>
                  </a:lnTo>
                  <a:lnTo>
                    <a:pt x="388198" y="1157170"/>
                  </a:lnTo>
                  <a:lnTo>
                    <a:pt x="386262" y="1159266"/>
                  </a:lnTo>
                  <a:close/>
                </a:path>
                <a:path w="1821180" h="2826385">
                  <a:moveTo>
                    <a:pt x="1702498" y="870609"/>
                  </a:moveTo>
                  <a:lnTo>
                    <a:pt x="1700710" y="871161"/>
                  </a:lnTo>
                  <a:lnTo>
                    <a:pt x="1699491" y="870625"/>
                  </a:lnTo>
                  <a:lnTo>
                    <a:pt x="1697164" y="870254"/>
                  </a:lnTo>
                  <a:lnTo>
                    <a:pt x="1699829" y="867930"/>
                  </a:lnTo>
                  <a:lnTo>
                    <a:pt x="1700611" y="866722"/>
                  </a:lnTo>
                  <a:lnTo>
                    <a:pt x="1702160" y="866733"/>
                  </a:lnTo>
                  <a:lnTo>
                    <a:pt x="1703499" y="867896"/>
                  </a:lnTo>
                  <a:lnTo>
                    <a:pt x="1703603" y="869369"/>
                  </a:lnTo>
                  <a:lnTo>
                    <a:pt x="1702498" y="870609"/>
                  </a:lnTo>
                  <a:close/>
                </a:path>
                <a:path w="1821180" h="2826385">
                  <a:moveTo>
                    <a:pt x="990939" y="1024853"/>
                  </a:moveTo>
                  <a:lnTo>
                    <a:pt x="989345" y="1025072"/>
                  </a:lnTo>
                  <a:lnTo>
                    <a:pt x="988414" y="1024012"/>
                  </a:lnTo>
                  <a:lnTo>
                    <a:pt x="987552" y="1023460"/>
                  </a:lnTo>
                  <a:lnTo>
                    <a:pt x="989815" y="1020791"/>
                  </a:lnTo>
                  <a:lnTo>
                    <a:pt x="992349" y="1022898"/>
                  </a:lnTo>
                  <a:lnTo>
                    <a:pt x="991611" y="1023635"/>
                  </a:lnTo>
                  <a:lnTo>
                    <a:pt x="990939" y="1024853"/>
                  </a:lnTo>
                  <a:close/>
                </a:path>
                <a:path w="1821180" h="2826385">
                  <a:moveTo>
                    <a:pt x="1118028" y="938683"/>
                  </a:moveTo>
                  <a:lnTo>
                    <a:pt x="1116474" y="938639"/>
                  </a:lnTo>
                  <a:lnTo>
                    <a:pt x="1115148" y="937471"/>
                  </a:lnTo>
                  <a:lnTo>
                    <a:pt x="1115030" y="935981"/>
                  </a:lnTo>
                  <a:lnTo>
                    <a:pt x="1116134" y="934756"/>
                  </a:lnTo>
                  <a:lnTo>
                    <a:pt x="1118046" y="934066"/>
                  </a:lnTo>
                  <a:lnTo>
                    <a:pt x="1119350" y="934393"/>
                  </a:lnTo>
                  <a:lnTo>
                    <a:pt x="1122255" y="934450"/>
                  </a:lnTo>
                  <a:lnTo>
                    <a:pt x="1118818" y="937458"/>
                  </a:lnTo>
                  <a:lnTo>
                    <a:pt x="1118028" y="938683"/>
                  </a:lnTo>
                  <a:close/>
                </a:path>
                <a:path w="1821180" h="2826385">
                  <a:moveTo>
                    <a:pt x="1587474" y="821171"/>
                  </a:moveTo>
                  <a:lnTo>
                    <a:pt x="1586613" y="819751"/>
                  </a:lnTo>
                  <a:lnTo>
                    <a:pt x="1585548" y="818716"/>
                  </a:lnTo>
                  <a:lnTo>
                    <a:pt x="1586070" y="817359"/>
                  </a:lnTo>
                  <a:lnTo>
                    <a:pt x="1588389" y="816366"/>
                  </a:lnTo>
                  <a:lnTo>
                    <a:pt x="1589480" y="817533"/>
                  </a:lnTo>
                  <a:lnTo>
                    <a:pt x="1589083" y="818859"/>
                  </a:lnTo>
                  <a:lnTo>
                    <a:pt x="1588368" y="819701"/>
                  </a:lnTo>
                  <a:lnTo>
                    <a:pt x="1587474" y="821171"/>
                  </a:lnTo>
                  <a:close/>
                </a:path>
                <a:path w="1821180" h="2826385">
                  <a:moveTo>
                    <a:pt x="1473056" y="845398"/>
                  </a:moveTo>
                  <a:lnTo>
                    <a:pt x="1472453" y="844575"/>
                  </a:lnTo>
                  <a:lnTo>
                    <a:pt x="1471707" y="843811"/>
                  </a:lnTo>
                  <a:lnTo>
                    <a:pt x="1471251" y="842629"/>
                  </a:lnTo>
                  <a:lnTo>
                    <a:pt x="1472288" y="841535"/>
                  </a:lnTo>
                  <a:lnTo>
                    <a:pt x="1473639" y="841489"/>
                  </a:lnTo>
                  <a:lnTo>
                    <a:pt x="1474482" y="842068"/>
                  </a:lnTo>
                  <a:lnTo>
                    <a:pt x="1475913" y="842621"/>
                  </a:lnTo>
                  <a:lnTo>
                    <a:pt x="1473056" y="845398"/>
                  </a:lnTo>
                  <a:close/>
                </a:path>
                <a:path w="1821180" h="2826385">
                  <a:moveTo>
                    <a:pt x="812211" y="990518"/>
                  </a:moveTo>
                  <a:lnTo>
                    <a:pt x="808662" y="989960"/>
                  </a:lnTo>
                  <a:lnTo>
                    <a:pt x="809399" y="988668"/>
                  </a:lnTo>
                  <a:lnTo>
                    <a:pt x="809724" y="987674"/>
                  </a:lnTo>
                  <a:lnTo>
                    <a:pt x="810707" y="986864"/>
                  </a:lnTo>
                  <a:lnTo>
                    <a:pt x="812204" y="987342"/>
                  </a:lnTo>
                  <a:lnTo>
                    <a:pt x="812587" y="988580"/>
                  </a:lnTo>
                  <a:lnTo>
                    <a:pt x="812281" y="989588"/>
                  </a:lnTo>
                  <a:lnTo>
                    <a:pt x="812211" y="990518"/>
                  </a:lnTo>
                  <a:close/>
                </a:path>
                <a:path w="1821180" h="2826385">
                  <a:moveTo>
                    <a:pt x="1697762" y="794003"/>
                  </a:moveTo>
                  <a:lnTo>
                    <a:pt x="1696243" y="793525"/>
                  </a:lnTo>
                  <a:lnTo>
                    <a:pt x="1695897" y="792252"/>
                  </a:lnTo>
                  <a:lnTo>
                    <a:pt x="1696185" y="791215"/>
                  </a:lnTo>
                  <a:lnTo>
                    <a:pt x="1696261" y="790240"/>
                  </a:lnTo>
                  <a:lnTo>
                    <a:pt x="1699900" y="790872"/>
                  </a:lnTo>
                  <a:lnTo>
                    <a:pt x="1699128" y="792184"/>
                  </a:lnTo>
                  <a:lnTo>
                    <a:pt x="1698786" y="793191"/>
                  </a:lnTo>
                  <a:lnTo>
                    <a:pt x="1697762" y="794003"/>
                  </a:lnTo>
                  <a:close/>
                </a:path>
                <a:path w="1821180" h="2826385">
                  <a:moveTo>
                    <a:pt x="1444683" y="849980"/>
                  </a:moveTo>
                  <a:lnTo>
                    <a:pt x="1443352" y="849491"/>
                  </a:lnTo>
                  <a:lnTo>
                    <a:pt x="1442396" y="847177"/>
                  </a:lnTo>
                  <a:lnTo>
                    <a:pt x="1443377" y="846225"/>
                  </a:lnTo>
                  <a:lnTo>
                    <a:pt x="1444990" y="846156"/>
                  </a:lnTo>
                  <a:lnTo>
                    <a:pt x="1446097" y="846498"/>
                  </a:lnTo>
                  <a:lnTo>
                    <a:pt x="1448901" y="846968"/>
                  </a:lnTo>
                  <a:lnTo>
                    <a:pt x="1445720" y="848907"/>
                  </a:lnTo>
                  <a:lnTo>
                    <a:pt x="1444683" y="849980"/>
                  </a:lnTo>
                  <a:close/>
                </a:path>
                <a:path w="1821180" h="2826385">
                  <a:moveTo>
                    <a:pt x="1352099" y="914874"/>
                  </a:moveTo>
                  <a:lnTo>
                    <a:pt x="1351402" y="914206"/>
                  </a:lnTo>
                  <a:lnTo>
                    <a:pt x="1350532" y="913629"/>
                  </a:lnTo>
                  <a:lnTo>
                    <a:pt x="1349962" y="912523"/>
                  </a:lnTo>
                  <a:lnTo>
                    <a:pt x="1350830" y="911219"/>
                  </a:lnTo>
                  <a:lnTo>
                    <a:pt x="1352173" y="911091"/>
                  </a:lnTo>
                  <a:lnTo>
                    <a:pt x="1353095" y="911613"/>
                  </a:lnTo>
                  <a:lnTo>
                    <a:pt x="1354756" y="912112"/>
                  </a:lnTo>
                  <a:lnTo>
                    <a:pt x="1352099" y="914874"/>
                  </a:lnTo>
                  <a:close/>
                </a:path>
                <a:path w="1821180" h="2826385">
                  <a:moveTo>
                    <a:pt x="1232864" y="935387"/>
                  </a:moveTo>
                  <a:lnTo>
                    <a:pt x="1230769" y="933428"/>
                  </a:lnTo>
                  <a:lnTo>
                    <a:pt x="1231313" y="932982"/>
                  </a:lnTo>
                  <a:lnTo>
                    <a:pt x="1231847" y="932212"/>
                  </a:lnTo>
                  <a:lnTo>
                    <a:pt x="1232847" y="932200"/>
                  </a:lnTo>
                  <a:lnTo>
                    <a:pt x="1233310" y="933109"/>
                  </a:lnTo>
                  <a:lnTo>
                    <a:pt x="1233764" y="933615"/>
                  </a:lnTo>
                  <a:lnTo>
                    <a:pt x="1232864" y="935387"/>
                  </a:lnTo>
                  <a:close/>
                </a:path>
                <a:path w="1821180" h="2826385">
                  <a:moveTo>
                    <a:pt x="1446210" y="884129"/>
                  </a:moveTo>
                  <a:lnTo>
                    <a:pt x="1444673" y="884527"/>
                  </a:lnTo>
                  <a:lnTo>
                    <a:pt x="1443594" y="883590"/>
                  </a:lnTo>
                  <a:lnTo>
                    <a:pt x="1442647" y="883155"/>
                  </a:lnTo>
                  <a:lnTo>
                    <a:pt x="1443090" y="882212"/>
                  </a:lnTo>
                  <a:lnTo>
                    <a:pt x="1443322" y="880802"/>
                  </a:lnTo>
                  <a:lnTo>
                    <a:pt x="1444750" y="880123"/>
                  </a:lnTo>
                  <a:lnTo>
                    <a:pt x="1445971" y="880901"/>
                  </a:lnTo>
                  <a:lnTo>
                    <a:pt x="1447593" y="881370"/>
                  </a:lnTo>
                  <a:lnTo>
                    <a:pt x="1446655" y="882756"/>
                  </a:lnTo>
                  <a:lnTo>
                    <a:pt x="1446210" y="884129"/>
                  </a:lnTo>
                  <a:close/>
                </a:path>
                <a:path w="1821180" h="2826385">
                  <a:moveTo>
                    <a:pt x="1394854" y="891945"/>
                  </a:moveTo>
                  <a:lnTo>
                    <a:pt x="1389827" y="891515"/>
                  </a:lnTo>
                  <a:lnTo>
                    <a:pt x="1390751" y="888865"/>
                  </a:lnTo>
                  <a:lnTo>
                    <a:pt x="1392052" y="889215"/>
                  </a:lnTo>
                  <a:lnTo>
                    <a:pt x="1393404" y="889447"/>
                  </a:lnTo>
                  <a:lnTo>
                    <a:pt x="1394919" y="890133"/>
                  </a:lnTo>
                  <a:lnTo>
                    <a:pt x="1394780" y="891267"/>
                  </a:lnTo>
                  <a:lnTo>
                    <a:pt x="1394854" y="891945"/>
                  </a:lnTo>
                  <a:close/>
                </a:path>
                <a:path w="1821180" h="2826385">
                  <a:moveTo>
                    <a:pt x="203740" y="1140368"/>
                  </a:moveTo>
                  <a:lnTo>
                    <a:pt x="203346" y="1139712"/>
                  </a:lnTo>
                  <a:lnTo>
                    <a:pt x="202658" y="1139048"/>
                  </a:lnTo>
                  <a:lnTo>
                    <a:pt x="202671" y="1137882"/>
                  </a:lnTo>
                  <a:lnTo>
                    <a:pt x="203538" y="1137384"/>
                  </a:lnTo>
                  <a:lnTo>
                    <a:pt x="204024" y="1136873"/>
                  </a:lnTo>
                  <a:lnTo>
                    <a:pt x="205672" y="1138224"/>
                  </a:lnTo>
                  <a:lnTo>
                    <a:pt x="203740" y="1140368"/>
                  </a:lnTo>
                  <a:close/>
                </a:path>
                <a:path w="1821180" h="2826385">
                  <a:moveTo>
                    <a:pt x="1317752" y="894280"/>
                  </a:moveTo>
                  <a:lnTo>
                    <a:pt x="1317361" y="893630"/>
                  </a:lnTo>
                  <a:lnTo>
                    <a:pt x="1316652" y="892967"/>
                  </a:lnTo>
                  <a:lnTo>
                    <a:pt x="1316707" y="891800"/>
                  </a:lnTo>
                  <a:lnTo>
                    <a:pt x="1317591" y="891309"/>
                  </a:lnTo>
                  <a:lnTo>
                    <a:pt x="1318098" y="890799"/>
                  </a:lnTo>
                  <a:lnTo>
                    <a:pt x="1319663" y="892194"/>
                  </a:lnTo>
                  <a:lnTo>
                    <a:pt x="1317752" y="894280"/>
                  </a:lnTo>
                  <a:close/>
                </a:path>
                <a:path w="1821180" h="2826385">
                  <a:moveTo>
                    <a:pt x="1147836" y="930362"/>
                  </a:moveTo>
                  <a:lnTo>
                    <a:pt x="1146273" y="929088"/>
                  </a:lnTo>
                  <a:lnTo>
                    <a:pt x="1148475" y="927416"/>
                  </a:lnTo>
                  <a:lnTo>
                    <a:pt x="1148843" y="927982"/>
                  </a:lnTo>
                  <a:lnTo>
                    <a:pt x="1149622" y="928699"/>
                  </a:lnTo>
                  <a:lnTo>
                    <a:pt x="1149303" y="929634"/>
                  </a:lnTo>
                  <a:lnTo>
                    <a:pt x="1148401" y="929966"/>
                  </a:lnTo>
                  <a:lnTo>
                    <a:pt x="1147836" y="930362"/>
                  </a:lnTo>
                  <a:close/>
                </a:path>
                <a:path w="1821180" h="2826385">
                  <a:moveTo>
                    <a:pt x="1149300" y="929642"/>
                  </a:moveTo>
                  <a:lnTo>
                    <a:pt x="1148422" y="929952"/>
                  </a:lnTo>
                  <a:lnTo>
                    <a:pt x="1149303" y="929634"/>
                  </a:lnTo>
                  <a:close/>
                </a:path>
                <a:path w="1821180" h="2826385">
                  <a:moveTo>
                    <a:pt x="1197334" y="621392"/>
                  </a:moveTo>
                  <a:lnTo>
                    <a:pt x="1195741" y="620649"/>
                  </a:lnTo>
                  <a:lnTo>
                    <a:pt x="1195090" y="619259"/>
                  </a:lnTo>
                  <a:lnTo>
                    <a:pt x="1195857" y="618070"/>
                  </a:lnTo>
                  <a:lnTo>
                    <a:pt x="1196848" y="614776"/>
                  </a:lnTo>
                  <a:lnTo>
                    <a:pt x="1198141" y="616683"/>
                  </a:lnTo>
                  <a:lnTo>
                    <a:pt x="1199144" y="617547"/>
                  </a:lnTo>
                  <a:lnTo>
                    <a:pt x="1199378" y="619379"/>
                  </a:lnTo>
                  <a:lnTo>
                    <a:pt x="1198692" y="620874"/>
                  </a:lnTo>
                  <a:lnTo>
                    <a:pt x="1197334" y="621392"/>
                  </a:lnTo>
                  <a:close/>
                </a:path>
                <a:path w="1821180" h="2826385">
                  <a:moveTo>
                    <a:pt x="1112842" y="640548"/>
                  </a:moveTo>
                  <a:lnTo>
                    <a:pt x="1109634" y="639255"/>
                  </a:lnTo>
                  <a:lnTo>
                    <a:pt x="1111246" y="635829"/>
                  </a:lnTo>
                  <a:lnTo>
                    <a:pt x="1112083" y="636332"/>
                  </a:lnTo>
                  <a:lnTo>
                    <a:pt x="1113363" y="636662"/>
                  </a:lnTo>
                  <a:lnTo>
                    <a:pt x="1113924" y="638119"/>
                  </a:lnTo>
                  <a:lnTo>
                    <a:pt x="1113221" y="639228"/>
                  </a:lnTo>
                  <a:lnTo>
                    <a:pt x="1112842" y="640548"/>
                  </a:lnTo>
                  <a:close/>
                </a:path>
                <a:path w="1821180" h="2826385">
                  <a:moveTo>
                    <a:pt x="1556737" y="528766"/>
                  </a:moveTo>
                  <a:lnTo>
                    <a:pt x="1555154" y="527477"/>
                  </a:lnTo>
                  <a:lnTo>
                    <a:pt x="1557380" y="525790"/>
                  </a:lnTo>
                  <a:lnTo>
                    <a:pt x="1557750" y="526362"/>
                  </a:lnTo>
                  <a:lnTo>
                    <a:pt x="1558544" y="527081"/>
                  </a:lnTo>
                  <a:lnTo>
                    <a:pt x="1558214" y="528026"/>
                  </a:lnTo>
                  <a:lnTo>
                    <a:pt x="1557306" y="528361"/>
                  </a:lnTo>
                  <a:lnTo>
                    <a:pt x="1556737" y="528766"/>
                  </a:lnTo>
                  <a:close/>
                </a:path>
                <a:path w="1821180" h="2826385">
                  <a:moveTo>
                    <a:pt x="1558211" y="528035"/>
                  </a:moveTo>
                  <a:lnTo>
                    <a:pt x="1557327" y="528347"/>
                  </a:lnTo>
                  <a:lnTo>
                    <a:pt x="1558214" y="528026"/>
                  </a:lnTo>
                  <a:close/>
                </a:path>
                <a:path w="1821180" h="2826385">
                  <a:moveTo>
                    <a:pt x="1221269" y="661465"/>
                  </a:moveTo>
                  <a:lnTo>
                    <a:pt x="1219918" y="660919"/>
                  </a:lnTo>
                  <a:lnTo>
                    <a:pt x="1218955" y="658523"/>
                  </a:lnTo>
                  <a:lnTo>
                    <a:pt x="1219962" y="657547"/>
                  </a:lnTo>
                  <a:lnTo>
                    <a:pt x="1221563" y="657582"/>
                  </a:lnTo>
                  <a:lnTo>
                    <a:pt x="1222627" y="658046"/>
                  </a:lnTo>
                  <a:lnTo>
                    <a:pt x="1225044" y="658684"/>
                  </a:lnTo>
                  <a:lnTo>
                    <a:pt x="1222354" y="660347"/>
                  </a:lnTo>
                  <a:lnTo>
                    <a:pt x="1221269" y="661465"/>
                  </a:lnTo>
                  <a:close/>
                </a:path>
                <a:path w="1821180" h="2826385">
                  <a:moveTo>
                    <a:pt x="1195945" y="666721"/>
                  </a:moveTo>
                  <a:lnTo>
                    <a:pt x="1194433" y="666675"/>
                  </a:lnTo>
                  <a:lnTo>
                    <a:pt x="1193689" y="665540"/>
                  </a:lnTo>
                  <a:lnTo>
                    <a:pt x="1192926" y="664888"/>
                  </a:lnTo>
                  <a:lnTo>
                    <a:pt x="1193597" y="664141"/>
                  </a:lnTo>
                  <a:lnTo>
                    <a:pt x="1194135" y="663027"/>
                  </a:lnTo>
                  <a:lnTo>
                    <a:pt x="1195956" y="662391"/>
                  </a:lnTo>
                  <a:lnTo>
                    <a:pt x="1197194" y="662742"/>
                  </a:lnTo>
                  <a:lnTo>
                    <a:pt x="1199952" y="662866"/>
                  </a:lnTo>
                  <a:lnTo>
                    <a:pt x="1196714" y="665574"/>
                  </a:lnTo>
                  <a:lnTo>
                    <a:pt x="1195945" y="666721"/>
                  </a:lnTo>
                  <a:close/>
                </a:path>
                <a:path w="1821180" h="2826385">
                  <a:moveTo>
                    <a:pt x="964546" y="716897"/>
                  </a:moveTo>
                  <a:lnTo>
                    <a:pt x="963211" y="716374"/>
                  </a:lnTo>
                  <a:lnTo>
                    <a:pt x="962612" y="715087"/>
                  </a:lnTo>
                  <a:lnTo>
                    <a:pt x="962067" y="714407"/>
                  </a:lnTo>
                  <a:lnTo>
                    <a:pt x="962645" y="713977"/>
                  </a:lnTo>
                  <a:lnTo>
                    <a:pt x="963290" y="713139"/>
                  </a:lnTo>
                  <a:lnTo>
                    <a:pt x="964679" y="713357"/>
                  </a:lnTo>
                  <a:lnTo>
                    <a:pt x="965478" y="714052"/>
                  </a:lnTo>
                  <a:lnTo>
                    <a:pt x="967017" y="714901"/>
                  </a:lnTo>
                  <a:lnTo>
                    <a:pt x="965556" y="715827"/>
                  </a:lnTo>
                  <a:lnTo>
                    <a:pt x="964546" y="716897"/>
                  </a:lnTo>
                  <a:close/>
                </a:path>
                <a:path w="1821180" h="2826385">
                  <a:moveTo>
                    <a:pt x="133663" y="898450"/>
                  </a:moveTo>
                  <a:lnTo>
                    <a:pt x="131922" y="896171"/>
                  </a:lnTo>
                  <a:lnTo>
                    <a:pt x="133709" y="894985"/>
                  </a:lnTo>
                  <a:lnTo>
                    <a:pt x="134897" y="896858"/>
                  </a:lnTo>
                  <a:lnTo>
                    <a:pt x="133663" y="898450"/>
                  </a:lnTo>
                  <a:close/>
                </a:path>
                <a:path w="1821180" h="2826385">
                  <a:moveTo>
                    <a:pt x="412577" y="834845"/>
                  </a:moveTo>
                  <a:lnTo>
                    <a:pt x="412413" y="834520"/>
                  </a:lnTo>
                  <a:lnTo>
                    <a:pt x="412134" y="834093"/>
                  </a:lnTo>
                  <a:lnTo>
                    <a:pt x="411619" y="833531"/>
                  </a:lnTo>
                  <a:lnTo>
                    <a:pt x="411953" y="832483"/>
                  </a:lnTo>
                  <a:lnTo>
                    <a:pt x="412783" y="832099"/>
                  </a:lnTo>
                  <a:lnTo>
                    <a:pt x="413343" y="831618"/>
                  </a:lnTo>
                  <a:lnTo>
                    <a:pt x="413648" y="832207"/>
                  </a:lnTo>
                  <a:lnTo>
                    <a:pt x="414297" y="832920"/>
                  </a:lnTo>
                  <a:lnTo>
                    <a:pt x="413948" y="833966"/>
                  </a:lnTo>
                  <a:lnTo>
                    <a:pt x="413137" y="834365"/>
                  </a:lnTo>
                  <a:lnTo>
                    <a:pt x="412577" y="834845"/>
                  </a:lnTo>
                  <a:close/>
                </a:path>
                <a:path w="1821180" h="2826385">
                  <a:moveTo>
                    <a:pt x="1520350" y="580447"/>
                  </a:moveTo>
                  <a:lnTo>
                    <a:pt x="1519653" y="579758"/>
                  </a:lnTo>
                  <a:lnTo>
                    <a:pt x="1518788" y="579158"/>
                  </a:lnTo>
                  <a:lnTo>
                    <a:pt x="1518186" y="578043"/>
                  </a:lnTo>
                  <a:lnTo>
                    <a:pt x="1519029" y="576748"/>
                  </a:lnTo>
                  <a:lnTo>
                    <a:pt x="1520388" y="576606"/>
                  </a:lnTo>
                  <a:lnTo>
                    <a:pt x="1521334" y="577077"/>
                  </a:lnTo>
                  <a:lnTo>
                    <a:pt x="1522971" y="577506"/>
                  </a:lnTo>
                  <a:lnTo>
                    <a:pt x="1520350" y="580447"/>
                  </a:lnTo>
                  <a:close/>
                </a:path>
                <a:path w="1821180" h="2826385">
                  <a:moveTo>
                    <a:pt x="834061" y="730410"/>
                  </a:moveTo>
                  <a:lnTo>
                    <a:pt x="831896" y="728498"/>
                  </a:lnTo>
                  <a:lnTo>
                    <a:pt x="832425" y="728029"/>
                  </a:lnTo>
                  <a:lnTo>
                    <a:pt x="832966" y="727199"/>
                  </a:lnTo>
                  <a:lnTo>
                    <a:pt x="834000" y="727204"/>
                  </a:lnTo>
                  <a:lnTo>
                    <a:pt x="834505" y="728069"/>
                  </a:lnTo>
                  <a:lnTo>
                    <a:pt x="835003" y="728560"/>
                  </a:lnTo>
                  <a:lnTo>
                    <a:pt x="834061" y="730410"/>
                  </a:lnTo>
                  <a:close/>
                </a:path>
                <a:path w="1821180" h="2826385">
                  <a:moveTo>
                    <a:pt x="1071703" y="588169"/>
                  </a:moveTo>
                  <a:lnTo>
                    <a:pt x="1070410" y="588415"/>
                  </a:lnTo>
                  <a:lnTo>
                    <a:pt x="1069207" y="587488"/>
                  </a:lnTo>
                  <a:lnTo>
                    <a:pt x="1069355" y="586280"/>
                  </a:lnTo>
                  <a:lnTo>
                    <a:pt x="1069935" y="584888"/>
                  </a:lnTo>
                  <a:lnTo>
                    <a:pt x="1071245" y="584729"/>
                  </a:lnTo>
                  <a:lnTo>
                    <a:pt x="1072154" y="585570"/>
                  </a:lnTo>
                  <a:lnTo>
                    <a:pt x="1073785" y="586420"/>
                  </a:lnTo>
                  <a:lnTo>
                    <a:pt x="1072385" y="587396"/>
                  </a:lnTo>
                  <a:lnTo>
                    <a:pt x="1071703" y="588169"/>
                  </a:lnTo>
                  <a:close/>
                </a:path>
                <a:path w="1821180" h="2826385">
                  <a:moveTo>
                    <a:pt x="128207" y="795065"/>
                  </a:moveTo>
                  <a:lnTo>
                    <a:pt x="126421" y="795603"/>
                  </a:lnTo>
                  <a:lnTo>
                    <a:pt x="125223" y="795045"/>
                  </a:lnTo>
                  <a:lnTo>
                    <a:pt x="122920" y="794643"/>
                  </a:lnTo>
                  <a:lnTo>
                    <a:pt x="125537" y="792423"/>
                  </a:lnTo>
                  <a:lnTo>
                    <a:pt x="126326" y="791233"/>
                  </a:lnTo>
                  <a:lnTo>
                    <a:pt x="127884" y="791269"/>
                  </a:lnTo>
                  <a:lnTo>
                    <a:pt x="128657" y="792444"/>
                  </a:lnTo>
                  <a:lnTo>
                    <a:pt x="129441" y="793116"/>
                  </a:lnTo>
                  <a:lnTo>
                    <a:pt x="128756" y="793883"/>
                  </a:lnTo>
                  <a:lnTo>
                    <a:pt x="128207" y="795065"/>
                  </a:lnTo>
                  <a:close/>
                </a:path>
                <a:path w="1821180" h="2826385">
                  <a:moveTo>
                    <a:pt x="1394744" y="548377"/>
                  </a:moveTo>
                  <a:lnTo>
                    <a:pt x="1393381" y="548313"/>
                  </a:lnTo>
                  <a:lnTo>
                    <a:pt x="1392645" y="547061"/>
                  </a:lnTo>
                  <a:lnTo>
                    <a:pt x="1392222" y="545930"/>
                  </a:lnTo>
                  <a:lnTo>
                    <a:pt x="1393291" y="544768"/>
                  </a:lnTo>
                  <a:lnTo>
                    <a:pt x="1394615" y="544846"/>
                  </a:lnTo>
                  <a:lnTo>
                    <a:pt x="1395425" y="545509"/>
                  </a:lnTo>
                  <a:lnTo>
                    <a:pt x="1396905" y="546236"/>
                  </a:lnTo>
                  <a:lnTo>
                    <a:pt x="1395537" y="547300"/>
                  </a:lnTo>
                  <a:lnTo>
                    <a:pt x="1394744" y="548377"/>
                  </a:lnTo>
                  <a:close/>
                </a:path>
                <a:path w="1821180" h="2826385">
                  <a:moveTo>
                    <a:pt x="1334464" y="560854"/>
                  </a:moveTo>
                  <a:lnTo>
                    <a:pt x="1332748" y="559000"/>
                  </a:lnTo>
                  <a:lnTo>
                    <a:pt x="1333313" y="558554"/>
                  </a:lnTo>
                  <a:lnTo>
                    <a:pt x="1333844" y="557892"/>
                  </a:lnTo>
                  <a:lnTo>
                    <a:pt x="1334769" y="557693"/>
                  </a:lnTo>
                  <a:lnTo>
                    <a:pt x="1335283" y="558663"/>
                  </a:lnTo>
                  <a:lnTo>
                    <a:pt x="1335694" y="559170"/>
                  </a:lnTo>
                  <a:lnTo>
                    <a:pt x="1334464" y="560854"/>
                  </a:lnTo>
                  <a:close/>
                </a:path>
                <a:path w="1821180" h="2826385">
                  <a:moveTo>
                    <a:pt x="1051723" y="622263"/>
                  </a:moveTo>
                  <a:lnTo>
                    <a:pt x="1050455" y="622656"/>
                  </a:lnTo>
                  <a:lnTo>
                    <a:pt x="1049420" y="622353"/>
                  </a:lnTo>
                  <a:lnTo>
                    <a:pt x="1048462" y="622285"/>
                  </a:lnTo>
                  <a:lnTo>
                    <a:pt x="1049043" y="618626"/>
                  </a:lnTo>
                  <a:lnTo>
                    <a:pt x="1050355" y="619378"/>
                  </a:lnTo>
                  <a:lnTo>
                    <a:pt x="1051378" y="619707"/>
                  </a:lnTo>
                  <a:lnTo>
                    <a:pt x="1052209" y="620726"/>
                  </a:lnTo>
                  <a:lnTo>
                    <a:pt x="1051723" y="622263"/>
                  </a:lnTo>
                  <a:close/>
                </a:path>
                <a:path w="1821180" h="2826385">
                  <a:moveTo>
                    <a:pt x="878265" y="661099"/>
                  </a:moveTo>
                  <a:lnTo>
                    <a:pt x="876739" y="661450"/>
                  </a:lnTo>
                  <a:lnTo>
                    <a:pt x="875682" y="660534"/>
                  </a:lnTo>
                  <a:lnTo>
                    <a:pt x="874735" y="660099"/>
                  </a:lnTo>
                  <a:lnTo>
                    <a:pt x="875180" y="659162"/>
                  </a:lnTo>
                  <a:lnTo>
                    <a:pt x="875399" y="657757"/>
                  </a:lnTo>
                  <a:lnTo>
                    <a:pt x="876816" y="657103"/>
                  </a:lnTo>
                  <a:lnTo>
                    <a:pt x="878024" y="657886"/>
                  </a:lnTo>
                  <a:lnTo>
                    <a:pt x="879630" y="658368"/>
                  </a:lnTo>
                  <a:lnTo>
                    <a:pt x="878710" y="659726"/>
                  </a:lnTo>
                  <a:lnTo>
                    <a:pt x="878265" y="661099"/>
                  </a:lnTo>
                  <a:close/>
                </a:path>
                <a:path w="1821180" h="2826385">
                  <a:moveTo>
                    <a:pt x="1022240" y="627181"/>
                  </a:moveTo>
                  <a:lnTo>
                    <a:pt x="1020992" y="627631"/>
                  </a:lnTo>
                  <a:lnTo>
                    <a:pt x="1019691" y="626946"/>
                  </a:lnTo>
                  <a:lnTo>
                    <a:pt x="1019702" y="625716"/>
                  </a:lnTo>
                  <a:lnTo>
                    <a:pt x="1020143" y="624787"/>
                  </a:lnTo>
                  <a:lnTo>
                    <a:pt x="1020419" y="623854"/>
                  </a:lnTo>
                  <a:lnTo>
                    <a:pt x="1024018" y="625320"/>
                  </a:lnTo>
                  <a:lnTo>
                    <a:pt x="1022834" y="626361"/>
                  </a:lnTo>
                  <a:lnTo>
                    <a:pt x="1022240" y="627181"/>
                  </a:lnTo>
                  <a:close/>
                </a:path>
                <a:path w="1821180" h="2826385">
                  <a:moveTo>
                    <a:pt x="869177" y="827174"/>
                  </a:moveTo>
                  <a:lnTo>
                    <a:pt x="868528" y="826304"/>
                  </a:lnTo>
                  <a:lnTo>
                    <a:pt x="867428" y="825468"/>
                  </a:lnTo>
                  <a:lnTo>
                    <a:pt x="867317" y="823777"/>
                  </a:lnTo>
                  <a:lnTo>
                    <a:pt x="868444" y="822914"/>
                  </a:lnTo>
                  <a:lnTo>
                    <a:pt x="869051" y="822089"/>
                  </a:lnTo>
                  <a:lnTo>
                    <a:pt x="871474" y="824877"/>
                  </a:lnTo>
                  <a:lnTo>
                    <a:pt x="869177" y="827174"/>
                  </a:lnTo>
                  <a:close/>
                </a:path>
                <a:path w="1821180" h="2826385">
                  <a:moveTo>
                    <a:pt x="440900" y="918667"/>
                  </a:moveTo>
                  <a:lnTo>
                    <a:pt x="438824" y="916823"/>
                  </a:lnTo>
                  <a:lnTo>
                    <a:pt x="439326" y="916378"/>
                  </a:lnTo>
                  <a:lnTo>
                    <a:pt x="439838" y="915587"/>
                  </a:lnTo>
                  <a:lnTo>
                    <a:pt x="440828" y="915607"/>
                  </a:lnTo>
                  <a:lnTo>
                    <a:pt x="441308" y="916425"/>
                  </a:lnTo>
                  <a:lnTo>
                    <a:pt x="441790" y="916892"/>
                  </a:lnTo>
                  <a:lnTo>
                    <a:pt x="440900" y="918667"/>
                  </a:lnTo>
                  <a:close/>
                </a:path>
                <a:path w="1821180" h="2826385">
                  <a:moveTo>
                    <a:pt x="1644879" y="643751"/>
                  </a:moveTo>
                  <a:lnTo>
                    <a:pt x="1642688" y="642140"/>
                  </a:lnTo>
                  <a:lnTo>
                    <a:pt x="1643269" y="641737"/>
                  </a:lnTo>
                  <a:lnTo>
                    <a:pt x="1643837" y="641041"/>
                  </a:lnTo>
                  <a:lnTo>
                    <a:pt x="1644940" y="640999"/>
                  </a:lnTo>
                  <a:lnTo>
                    <a:pt x="1645476" y="641753"/>
                  </a:lnTo>
                  <a:lnTo>
                    <a:pt x="1645997" y="642171"/>
                  </a:lnTo>
                  <a:lnTo>
                    <a:pt x="1644879" y="643751"/>
                  </a:lnTo>
                  <a:close/>
                </a:path>
                <a:path w="1821180" h="2826385">
                  <a:moveTo>
                    <a:pt x="165999" y="966514"/>
                  </a:moveTo>
                  <a:lnTo>
                    <a:pt x="164549" y="966267"/>
                  </a:lnTo>
                  <a:lnTo>
                    <a:pt x="163829" y="965259"/>
                  </a:lnTo>
                  <a:lnTo>
                    <a:pt x="163048" y="964614"/>
                  </a:lnTo>
                  <a:lnTo>
                    <a:pt x="163701" y="963894"/>
                  </a:lnTo>
                  <a:lnTo>
                    <a:pt x="164215" y="962874"/>
                  </a:lnTo>
                  <a:lnTo>
                    <a:pt x="165975" y="962303"/>
                  </a:lnTo>
                  <a:lnTo>
                    <a:pt x="167224" y="962644"/>
                  </a:lnTo>
                  <a:lnTo>
                    <a:pt x="169941" y="962775"/>
                  </a:lnTo>
                  <a:lnTo>
                    <a:pt x="166782" y="965390"/>
                  </a:lnTo>
                  <a:lnTo>
                    <a:pt x="165999" y="966514"/>
                  </a:lnTo>
                  <a:close/>
                </a:path>
                <a:path w="1821180" h="2826385">
                  <a:moveTo>
                    <a:pt x="1486079" y="713707"/>
                  </a:moveTo>
                  <a:lnTo>
                    <a:pt x="1485426" y="712738"/>
                  </a:lnTo>
                  <a:lnTo>
                    <a:pt x="1484610" y="711928"/>
                  </a:lnTo>
                  <a:lnTo>
                    <a:pt x="1484238" y="710523"/>
                  </a:lnTo>
                  <a:lnTo>
                    <a:pt x="1485176" y="709785"/>
                  </a:lnTo>
                  <a:lnTo>
                    <a:pt x="1485640" y="709176"/>
                  </a:lnTo>
                  <a:lnTo>
                    <a:pt x="1486397" y="709972"/>
                  </a:lnTo>
                  <a:lnTo>
                    <a:pt x="1487284" y="710692"/>
                  </a:lnTo>
                  <a:lnTo>
                    <a:pt x="1487956" y="711825"/>
                  </a:lnTo>
                  <a:lnTo>
                    <a:pt x="1486921" y="712726"/>
                  </a:lnTo>
                  <a:lnTo>
                    <a:pt x="1486079" y="713707"/>
                  </a:lnTo>
                  <a:close/>
                </a:path>
                <a:path w="1821180" h="2826385">
                  <a:moveTo>
                    <a:pt x="858995" y="844903"/>
                  </a:moveTo>
                  <a:lnTo>
                    <a:pt x="858371" y="844672"/>
                  </a:lnTo>
                  <a:lnTo>
                    <a:pt x="857256" y="844505"/>
                  </a:lnTo>
                  <a:lnTo>
                    <a:pt x="857112" y="843316"/>
                  </a:lnTo>
                  <a:lnTo>
                    <a:pt x="857436" y="842380"/>
                  </a:lnTo>
                  <a:lnTo>
                    <a:pt x="857609" y="841377"/>
                  </a:lnTo>
                  <a:lnTo>
                    <a:pt x="858644" y="841759"/>
                  </a:lnTo>
                  <a:lnTo>
                    <a:pt x="859847" y="842073"/>
                  </a:lnTo>
                  <a:lnTo>
                    <a:pt x="859701" y="843130"/>
                  </a:lnTo>
                  <a:lnTo>
                    <a:pt x="859306" y="844007"/>
                  </a:lnTo>
                  <a:lnTo>
                    <a:pt x="858995" y="844903"/>
                  </a:lnTo>
                  <a:close/>
                </a:path>
                <a:path w="1821180" h="2826385">
                  <a:moveTo>
                    <a:pt x="1573896" y="685889"/>
                  </a:moveTo>
                  <a:lnTo>
                    <a:pt x="1573016" y="685701"/>
                  </a:lnTo>
                  <a:lnTo>
                    <a:pt x="1572049" y="685665"/>
                  </a:lnTo>
                  <a:lnTo>
                    <a:pt x="1571068" y="685100"/>
                  </a:lnTo>
                  <a:lnTo>
                    <a:pt x="1571291" y="683387"/>
                  </a:lnTo>
                  <a:lnTo>
                    <a:pt x="1572361" y="683136"/>
                  </a:lnTo>
                  <a:lnTo>
                    <a:pt x="1573294" y="683334"/>
                  </a:lnTo>
                  <a:lnTo>
                    <a:pt x="1574232" y="683387"/>
                  </a:lnTo>
                  <a:lnTo>
                    <a:pt x="1573896" y="685889"/>
                  </a:lnTo>
                  <a:close/>
                </a:path>
                <a:path w="1821180" h="2826385">
                  <a:moveTo>
                    <a:pt x="1267455" y="745190"/>
                  </a:moveTo>
                  <a:lnTo>
                    <a:pt x="1266407" y="744834"/>
                  </a:lnTo>
                  <a:lnTo>
                    <a:pt x="1266016" y="744006"/>
                  </a:lnTo>
                  <a:lnTo>
                    <a:pt x="1265527" y="743442"/>
                  </a:lnTo>
                  <a:lnTo>
                    <a:pt x="1266134" y="743130"/>
                  </a:lnTo>
                  <a:lnTo>
                    <a:pt x="1266861" y="742461"/>
                  </a:lnTo>
                  <a:lnTo>
                    <a:pt x="1267917" y="742800"/>
                  </a:lnTo>
                  <a:lnTo>
                    <a:pt x="1268294" y="743647"/>
                  </a:lnTo>
                  <a:lnTo>
                    <a:pt x="1268770" y="744217"/>
                  </a:lnTo>
                  <a:lnTo>
                    <a:pt x="1268176" y="744524"/>
                  </a:lnTo>
                  <a:lnTo>
                    <a:pt x="1267455" y="745190"/>
                  </a:lnTo>
                  <a:close/>
                </a:path>
                <a:path w="1821180" h="2826385">
                  <a:moveTo>
                    <a:pt x="1443636" y="705158"/>
                  </a:moveTo>
                  <a:lnTo>
                    <a:pt x="1442265" y="704377"/>
                  </a:lnTo>
                  <a:lnTo>
                    <a:pt x="1441371" y="703302"/>
                  </a:lnTo>
                  <a:lnTo>
                    <a:pt x="1440399" y="702385"/>
                  </a:lnTo>
                  <a:lnTo>
                    <a:pt x="1441276" y="701755"/>
                  </a:lnTo>
                  <a:lnTo>
                    <a:pt x="1442137" y="700667"/>
                  </a:lnTo>
                  <a:lnTo>
                    <a:pt x="1443812" y="700633"/>
                  </a:lnTo>
                  <a:lnTo>
                    <a:pt x="1444629" y="701792"/>
                  </a:lnTo>
                  <a:lnTo>
                    <a:pt x="1445799" y="702724"/>
                  </a:lnTo>
                  <a:lnTo>
                    <a:pt x="1444762" y="703739"/>
                  </a:lnTo>
                  <a:lnTo>
                    <a:pt x="1443636" y="705158"/>
                  </a:lnTo>
                  <a:close/>
                </a:path>
                <a:path w="1821180" h="2826385">
                  <a:moveTo>
                    <a:pt x="831584" y="778091"/>
                  </a:moveTo>
                  <a:lnTo>
                    <a:pt x="830646" y="777510"/>
                  </a:lnTo>
                  <a:lnTo>
                    <a:pt x="829490" y="777122"/>
                  </a:lnTo>
                  <a:lnTo>
                    <a:pt x="828433" y="775715"/>
                  </a:lnTo>
                  <a:lnTo>
                    <a:pt x="828731" y="774567"/>
                  </a:lnTo>
                  <a:lnTo>
                    <a:pt x="828596" y="771173"/>
                  </a:lnTo>
                  <a:lnTo>
                    <a:pt x="830621" y="773450"/>
                  </a:lnTo>
                  <a:lnTo>
                    <a:pt x="831678" y="774187"/>
                  </a:lnTo>
                  <a:lnTo>
                    <a:pt x="832251" y="776126"/>
                  </a:lnTo>
                  <a:lnTo>
                    <a:pt x="831762" y="777115"/>
                  </a:lnTo>
                  <a:lnTo>
                    <a:pt x="831584" y="778091"/>
                  </a:lnTo>
                  <a:close/>
                </a:path>
                <a:path w="1821180" h="2826385">
                  <a:moveTo>
                    <a:pt x="227860" y="907784"/>
                  </a:moveTo>
                  <a:lnTo>
                    <a:pt x="226360" y="905403"/>
                  </a:lnTo>
                  <a:lnTo>
                    <a:pt x="226956" y="905081"/>
                  </a:lnTo>
                  <a:lnTo>
                    <a:pt x="227760" y="904349"/>
                  </a:lnTo>
                  <a:lnTo>
                    <a:pt x="228380" y="904674"/>
                  </a:lnTo>
                  <a:lnTo>
                    <a:pt x="228855" y="905686"/>
                  </a:lnTo>
                  <a:lnTo>
                    <a:pt x="229209" y="906313"/>
                  </a:lnTo>
                  <a:lnTo>
                    <a:pt x="227860" y="907784"/>
                  </a:lnTo>
                  <a:close/>
                </a:path>
                <a:path w="1821180" h="2826385">
                  <a:moveTo>
                    <a:pt x="1525554" y="609271"/>
                  </a:moveTo>
                  <a:lnTo>
                    <a:pt x="1525140" y="608637"/>
                  </a:lnTo>
                  <a:lnTo>
                    <a:pt x="1524425" y="608018"/>
                  </a:lnTo>
                  <a:lnTo>
                    <a:pt x="1524366" y="606849"/>
                  </a:lnTo>
                  <a:lnTo>
                    <a:pt x="1525168" y="606289"/>
                  </a:lnTo>
                  <a:lnTo>
                    <a:pt x="1525544" y="605811"/>
                  </a:lnTo>
                  <a:lnTo>
                    <a:pt x="1527379" y="606909"/>
                  </a:lnTo>
                  <a:lnTo>
                    <a:pt x="1525554" y="609271"/>
                  </a:lnTo>
                  <a:close/>
                </a:path>
                <a:path w="1821180" h="2826385">
                  <a:moveTo>
                    <a:pt x="923707" y="740731"/>
                  </a:moveTo>
                  <a:lnTo>
                    <a:pt x="923582" y="740498"/>
                  </a:lnTo>
                  <a:lnTo>
                    <a:pt x="923267" y="739998"/>
                  </a:lnTo>
                  <a:lnTo>
                    <a:pt x="922675" y="739371"/>
                  </a:lnTo>
                  <a:lnTo>
                    <a:pt x="923038" y="738285"/>
                  </a:lnTo>
                  <a:lnTo>
                    <a:pt x="923899" y="737889"/>
                  </a:lnTo>
                  <a:lnTo>
                    <a:pt x="924484" y="737400"/>
                  </a:lnTo>
                  <a:lnTo>
                    <a:pt x="924809" y="738024"/>
                  </a:lnTo>
                  <a:lnTo>
                    <a:pt x="925519" y="738765"/>
                  </a:lnTo>
                  <a:lnTo>
                    <a:pt x="925177" y="739851"/>
                  </a:lnTo>
                  <a:lnTo>
                    <a:pt x="924298" y="740239"/>
                  </a:lnTo>
                  <a:lnTo>
                    <a:pt x="923707" y="740731"/>
                  </a:lnTo>
                  <a:close/>
                </a:path>
                <a:path w="1821180" h="2826385">
                  <a:moveTo>
                    <a:pt x="1107074" y="688127"/>
                  </a:moveTo>
                  <a:lnTo>
                    <a:pt x="1106380" y="687466"/>
                  </a:lnTo>
                  <a:lnTo>
                    <a:pt x="1105555" y="686879"/>
                  </a:lnTo>
                  <a:lnTo>
                    <a:pt x="1104952" y="685857"/>
                  </a:lnTo>
                  <a:lnTo>
                    <a:pt x="1105783" y="684609"/>
                  </a:lnTo>
                  <a:lnTo>
                    <a:pt x="1107106" y="684466"/>
                  </a:lnTo>
                  <a:lnTo>
                    <a:pt x="1108024" y="684919"/>
                  </a:lnTo>
                  <a:lnTo>
                    <a:pt x="1109637" y="685321"/>
                  </a:lnTo>
                  <a:lnTo>
                    <a:pt x="1107074" y="688127"/>
                  </a:lnTo>
                  <a:close/>
                </a:path>
                <a:path w="1821180" h="2826385">
                  <a:moveTo>
                    <a:pt x="1620677" y="621092"/>
                  </a:moveTo>
                  <a:lnTo>
                    <a:pt x="1618135" y="621333"/>
                  </a:lnTo>
                  <a:lnTo>
                    <a:pt x="1617142" y="620337"/>
                  </a:lnTo>
                  <a:lnTo>
                    <a:pt x="1617675" y="618933"/>
                  </a:lnTo>
                  <a:lnTo>
                    <a:pt x="1618070" y="615192"/>
                  </a:lnTo>
                  <a:lnTo>
                    <a:pt x="1619665" y="617481"/>
                  </a:lnTo>
                  <a:lnTo>
                    <a:pt x="1620430" y="618316"/>
                  </a:lnTo>
                  <a:lnTo>
                    <a:pt x="1621062" y="619792"/>
                  </a:lnTo>
                  <a:lnTo>
                    <a:pt x="1620677" y="621092"/>
                  </a:lnTo>
                  <a:close/>
                </a:path>
                <a:path w="1821180" h="2826385">
                  <a:moveTo>
                    <a:pt x="901092" y="775732"/>
                  </a:moveTo>
                  <a:lnTo>
                    <a:pt x="900551" y="774844"/>
                  </a:lnTo>
                  <a:lnTo>
                    <a:pt x="899843" y="774009"/>
                  </a:lnTo>
                  <a:lnTo>
                    <a:pt x="899481" y="772750"/>
                  </a:lnTo>
                  <a:lnTo>
                    <a:pt x="900583" y="771697"/>
                  </a:lnTo>
                  <a:lnTo>
                    <a:pt x="901929" y="771795"/>
                  </a:lnTo>
                  <a:lnTo>
                    <a:pt x="902729" y="772454"/>
                  </a:lnTo>
                  <a:lnTo>
                    <a:pt x="904109" y="773139"/>
                  </a:lnTo>
                  <a:lnTo>
                    <a:pt x="901092" y="775732"/>
                  </a:lnTo>
                  <a:close/>
                </a:path>
                <a:path w="1821180" h="2826385">
                  <a:moveTo>
                    <a:pt x="873888" y="784581"/>
                  </a:moveTo>
                  <a:lnTo>
                    <a:pt x="872561" y="782601"/>
                  </a:lnTo>
                  <a:lnTo>
                    <a:pt x="871561" y="781722"/>
                  </a:lnTo>
                  <a:lnTo>
                    <a:pt x="871316" y="779879"/>
                  </a:lnTo>
                  <a:lnTo>
                    <a:pt x="871989" y="778389"/>
                  </a:lnTo>
                  <a:lnTo>
                    <a:pt x="873338" y="777866"/>
                  </a:lnTo>
                  <a:lnTo>
                    <a:pt x="874876" y="778594"/>
                  </a:lnTo>
                  <a:lnTo>
                    <a:pt x="875591" y="780004"/>
                  </a:lnTo>
                  <a:lnTo>
                    <a:pt x="874841" y="781201"/>
                  </a:lnTo>
                  <a:lnTo>
                    <a:pt x="873888" y="784581"/>
                  </a:lnTo>
                  <a:close/>
                </a:path>
                <a:path w="1821180" h="2826385">
                  <a:moveTo>
                    <a:pt x="245195" y="919109"/>
                  </a:moveTo>
                  <a:lnTo>
                    <a:pt x="243944" y="918741"/>
                  </a:lnTo>
                  <a:lnTo>
                    <a:pt x="242885" y="917940"/>
                  </a:lnTo>
                  <a:lnTo>
                    <a:pt x="242428" y="916594"/>
                  </a:lnTo>
                  <a:lnTo>
                    <a:pt x="243527" y="915634"/>
                  </a:lnTo>
                  <a:lnTo>
                    <a:pt x="244360" y="914429"/>
                  </a:lnTo>
                  <a:lnTo>
                    <a:pt x="245336" y="915594"/>
                  </a:lnTo>
                  <a:lnTo>
                    <a:pt x="246358" y="916295"/>
                  </a:lnTo>
                  <a:lnTo>
                    <a:pt x="246499" y="917712"/>
                  </a:lnTo>
                  <a:lnTo>
                    <a:pt x="245195" y="919109"/>
                  </a:lnTo>
                  <a:close/>
                </a:path>
                <a:path w="1821180" h="2826385">
                  <a:moveTo>
                    <a:pt x="1545460" y="623559"/>
                  </a:moveTo>
                  <a:lnTo>
                    <a:pt x="1543469" y="621769"/>
                  </a:lnTo>
                  <a:lnTo>
                    <a:pt x="1544101" y="621391"/>
                  </a:lnTo>
                  <a:lnTo>
                    <a:pt x="1544690" y="620773"/>
                  </a:lnTo>
                  <a:lnTo>
                    <a:pt x="1545778" y="620786"/>
                  </a:lnTo>
                  <a:lnTo>
                    <a:pt x="1546244" y="621587"/>
                  </a:lnTo>
                  <a:lnTo>
                    <a:pt x="1546713" y="622038"/>
                  </a:lnTo>
                  <a:lnTo>
                    <a:pt x="1545460" y="623559"/>
                  </a:lnTo>
                  <a:close/>
                </a:path>
                <a:path w="1821180" h="2826385">
                  <a:moveTo>
                    <a:pt x="1604538" y="1180792"/>
                  </a:moveTo>
                  <a:lnTo>
                    <a:pt x="1602772" y="1181166"/>
                  </a:lnTo>
                  <a:lnTo>
                    <a:pt x="1601268" y="1174297"/>
                  </a:lnTo>
                  <a:lnTo>
                    <a:pt x="1603035" y="1173923"/>
                  </a:lnTo>
                  <a:lnTo>
                    <a:pt x="1604538" y="1180792"/>
                  </a:lnTo>
                  <a:close/>
                </a:path>
                <a:path w="1821180" h="2826385">
                  <a:moveTo>
                    <a:pt x="1576008" y="1182274"/>
                  </a:moveTo>
                  <a:lnTo>
                    <a:pt x="1574735" y="1182576"/>
                  </a:lnTo>
                  <a:lnTo>
                    <a:pt x="1573519" y="1181632"/>
                  </a:lnTo>
                  <a:lnTo>
                    <a:pt x="1573696" y="1180428"/>
                  </a:lnTo>
                  <a:lnTo>
                    <a:pt x="1574218" y="1179071"/>
                  </a:lnTo>
                  <a:lnTo>
                    <a:pt x="1575527" y="1178791"/>
                  </a:lnTo>
                  <a:lnTo>
                    <a:pt x="1576477" y="1179667"/>
                  </a:lnTo>
                  <a:lnTo>
                    <a:pt x="1578068" y="1180482"/>
                  </a:lnTo>
                  <a:lnTo>
                    <a:pt x="1576686" y="1181487"/>
                  </a:lnTo>
                  <a:lnTo>
                    <a:pt x="1576008" y="1182274"/>
                  </a:lnTo>
                  <a:close/>
                </a:path>
                <a:path w="1821180" h="2826385">
                  <a:moveTo>
                    <a:pt x="1548508" y="1189020"/>
                  </a:moveTo>
                  <a:lnTo>
                    <a:pt x="1547589" y="1188447"/>
                  </a:lnTo>
                  <a:lnTo>
                    <a:pt x="1546862" y="1188246"/>
                  </a:lnTo>
                  <a:lnTo>
                    <a:pt x="1548811" y="1184727"/>
                  </a:lnTo>
                  <a:lnTo>
                    <a:pt x="1551040" y="1186681"/>
                  </a:lnTo>
                  <a:lnTo>
                    <a:pt x="1550350" y="1187450"/>
                  </a:lnTo>
                  <a:lnTo>
                    <a:pt x="1549829" y="1188358"/>
                  </a:lnTo>
                  <a:lnTo>
                    <a:pt x="1548508" y="1189020"/>
                  </a:lnTo>
                  <a:close/>
                </a:path>
                <a:path w="1821180" h="2826385">
                  <a:moveTo>
                    <a:pt x="119904" y="1502454"/>
                  </a:moveTo>
                  <a:lnTo>
                    <a:pt x="118316" y="1502927"/>
                  </a:lnTo>
                  <a:lnTo>
                    <a:pt x="116248" y="1496981"/>
                  </a:lnTo>
                  <a:lnTo>
                    <a:pt x="118597" y="1496483"/>
                  </a:lnTo>
                  <a:lnTo>
                    <a:pt x="119904" y="1502454"/>
                  </a:lnTo>
                  <a:close/>
                </a:path>
                <a:path w="1821180" h="2826385">
                  <a:moveTo>
                    <a:pt x="1667752" y="1192114"/>
                  </a:moveTo>
                  <a:lnTo>
                    <a:pt x="1666612" y="1192526"/>
                  </a:lnTo>
                  <a:lnTo>
                    <a:pt x="1665469" y="1191470"/>
                  </a:lnTo>
                  <a:lnTo>
                    <a:pt x="1665544" y="1190160"/>
                  </a:lnTo>
                  <a:lnTo>
                    <a:pt x="1666205" y="1189366"/>
                  </a:lnTo>
                  <a:lnTo>
                    <a:pt x="1666928" y="1187936"/>
                  </a:lnTo>
                  <a:lnTo>
                    <a:pt x="1669183" y="1190771"/>
                  </a:lnTo>
                  <a:lnTo>
                    <a:pt x="1668439" y="1191353"/>
                  </a:lnTo>
                  <a:lnTo>
                    <a:pt x="1667752" y="1192114"/>
                  </a:lnTo>
                  <a:close/>
                </a:path>
                <a:path w="1821180" h="2826385">
                  <a:moveTo>
                    <a:pt x="1323415" y="1260161"/>
                  </a:moveTo>
                  <a:lnTo>
                    <a:pt x="1323037" y="1259528"/>
                  </a:lnTo>
                  <a:lnTo>
                    <a:pt x="1322373" y="1258891"/>
                  </a:lnTo>
                  <a:lnTo>
                    <a:pt x="1322377" y="1257777"/>
                  </a:lnTo>
                  <a:lnTo>
                    <a:pt x="1323221" y="1257295"/>
                  </a:lnTo>
                  <a:lnTo>
                    <a:pt x="1323694" y="1256810"/>
                  </a:lnTo>
                  <a:lnTo>
                    <a:pt x="1325286" y="1258103"/>
                  </a:lnTo>
                  <a:lnTo>
                    <a:pt x="1323415" y="1260161"/>
                  </a:lnTo>
                  <a:close/>
                </a:path>
                <a:path w="1821180" h="2826385">
                  <a:moveTo>
                    <a:pt x="1279330" y="1262944"/>
                  </a:moveTo>
                  <a:lnTo>
                    <a:pt x="1278041" y="1263182"/>
                  </a:lnTo>
                  <a:lnTo>
                    <a:pt x="1277113" y="1262105"/>
                  </a:lnTo>
                  <a:lnTo>
                    <a:pt x="1276588" y="1260991"/>
                  </a:lnTo>
                  <a:lnTo>
                    <a:pt x="1277430" y="1259753"/>
                  </a:lnTo>
                  <a:lnTo>
                    <a:pt x="1278717" y="1259609"/>
                  </a:lnTo>
                  <a:lnTo>
                    <a:pt x="1279601" y="1260124"/>
                  </a:lnTo>
                  <a:lnTo>
                    <a:pt x="1281220" y="1260623"/>
                  </a:lnTo>
                  <a:lnTo>
                    <a:pt x="1279933" y="1261893"/>
                  </a:lnTo>
                  <a:lnTo>
                    <a:pt x="1279330" y="1262944"/>
                  </a:lnTo>
                  <a:close/>
                </a:path>
                <a:path w="1821180" h="2826385">
                  <a:moveTo>
                    <a:pt x="649316" y="1400151"/>
                  </a:moveTo>
                  <a:lnTo>
                    <a:pt x="647874" y="1399589"/>
                  </a:lnTo>
                  <a:lnTo>
                    <a:pt x="647485" y="1398332"/>
                  </a:lnTo>
                  <a:lnTo>
                    <a:pt x="647810" y="1397338"/>
                  </a:lnTo>
                  <a:lnTo>
                    <a:pt x="648191" y="1393067"/>
                  </a:lnTo>
                  <a:lnTo>
                    <a:pt x="649923" y="1395834"/>
                  </a:lnTo>
                  <a:lnTo>
                    <a:pt x="650822" y="1396707"/>
                  </a:lnTo>
                  <a:lnTo>
                    <a:pt x="651042" y="1398381"/>
                  </a:lnTo>
                  <a:lnTo>
                    <a:pt x="650264" y="1399403"/>
                  </a:lnTo>
                  <a:lnTo>
                    <a:pt x="649316" y="1400151"/>
                  </a:lnTo>
                  <a:close/>
                </a:path>
                <a:path w="1821180" h="2826385">
                  <a:moveTo>
                    <a:pt x="276090" y="1481453"/>
                  </a:moveTo>
                  <a:lnTo>
                    <a:pt x="275452" y="1480572"/>
                  </a:lnTo>
                  <a:lnTo>
                    <a:pt x="274382" y="1479718"/>
                  </a:lnTo>
                  <a:lnTo>
                    <a:pt x="274255" y="1478025"/>
                  </a:lnTo>
                  <a:lnTo>
                    <a:pt x="275369" y="1477167"/>
                  </a:lnTo>
                  <a:lnTo>
                    <a:pt x="275966" y="1476353"/>
                  </a:lnTo>
                  <a:lnTo>
                    <a:pt x="278431" y="1479098"/>
                  </a:lnTo>
                  <a:lnTo>
                    <a:pt x="276090" y="1481453"/>
                  </a:lnTo>
                  <a:close/>
                </a:path>
                <a:path w="1821180" h="2826385">
                  <a:moveTo>
                    <a:pt x="1049674" y="1237853"/>
                  </a:moveTo>
                  <a:lnTo>
                    <a:pt x="1049014" y="1237700"/>
                  </a:lnTo>
                  <a:lnTo>
                    <a:pt x="1047871" y="1237692"/>
                  </a:lnTo>
                  <a:lnTo>
                    <a:pt x="1047520" y="1236521"/>
                  </a:lnTo>
                  <a:lnTo>
                    <a:pt x="1047714" y="1235539"/>
                  </a:lnTo>
                  <a:lnTo>
                    <a:pt x="1047733" y="1234506"/>
                  </a:lnTo>
                  <a:lnTo>
                    <a:pt x="1048777" y="1234735"/>
                  </a:lnTo>
                  <a:lnTo>
                    <a:pt x="1049966" y="1234833"/>
                  </a:lnTo>
                  <a:lnTo>
                    <a:pt x="1050051" y="1235957"/>
                  </a:lnTo>
                  <a:lnTo>
                    <a:pt x="1049794" y="1236998"/>
                  </a:lnTo>
                  <a:lnTo>
                    <a:pt x="1049674" y="1237853"/>
                  </a:lnTo>
                  <a:close/>
                </a:path>
                <a:path w="1821180" h="2826385">
                  <a:moveTo>
                    <a:pt x="937275" y="1266255"/>
                  </a:moveTo>
                  <a:lnTo>
                    <a:pt x="934767" y="1266804"/>
                  </a:lnTo>
                  <a:lnTo>
                    <a:pt x="933435" y="1260706"/>
                  </a:lnTo>
                  <a:lnTo>
                    <a:pt x="935164" y="1260189"/>
                  </a:lnTo>
                  <a:lnTo>
                    <a:pt x="937275" y="1266255"/>
                  </a:lnTo>
                  <a:close/>
                </a:path>
                <a:path w="1821180" h="2826385">
                  <a:moveTo>
                    <a:pt x="1306827" y="1179095"/>
                  </a:moveTo>
                  <a:lnTo>
                    <a:pt x="1306185" y="1178934"/>
                  </a:lnTo>
                  <a:lnTo>
                    <a:pt x="1305078" y="1178906"/>
                  </a:lnTo>
                  <a:lnTo>
                    <a:pt x="1304738" y="1177725"/>
                  </a:lnTo>
                  <a:lnTo>
                    <a:pt x="1304917" y="1176741"/>
                  </a:lnTo>
                  <a:lnTo>
                    <a:pt x="1304929" y="1175689"/>
                  </a:lnTo>
                  <a:lnTo>
                    <a:pt x="1305968" y="1175963"/>
                  </a:lnTo>
                  <a:lnTo>
                    <a:pt x="1307172" y="1176084"/>
                  </a:lnTo>
                  <a:lnTo>
                    <a:pt x="1307268" y="1177218"/>
                  </a:lnTo>
                  <a:lnTo>
                    <a:pt x="1306972" y="1178223"/>
                  </a:lnTo>
                  <a:lnTo>
                    <a:pt x="1306827" y="1179095"/>
                  </a:lnTo>
                  <a:close/>
                </a:path>
                <a:path w="1821180" h="2826385">
                  <a:moveTo>
                    <a:pt x="1020347" y="1241725"/>
                  </a:moveTo>
                  <a:lnTo>
                    <a:pt x="1018143" y="1239662"/>
                  </a:lnTo>
                  <a:lnTo>
                    <a:pt x="1018714" y="1239193"/>
                  </a:lnTo>
                  <a:lnTo>
                    <a:pt x="1019280" y="1238375"/>
                  </a:lnTo>
                  <a:lnTo>
                    <a:pt x="1020327" y="1238375"/>
                  </a:lnTo>
                  <a:lnTo>
                    <a:pt x="1020807" y="1239328"/>
                  </a:lnTo>
                  <a:lnTo>
                    <a:pt x="1021290" y="1239859"/>
                  </a:lnTo>
                  <a:lnTo>
                    <a:pt x="1020347" y="1241725"/>
                  </a:lnTo>
                  <a:close/>
                </a:path>
                <a:path w="1821180" h="2826385">
                  <a:moveTo>
                    <a:pt x="1049573" y="1225732"/>
                  </a:moveTo>
                  <a:lnTo>
                    <a:pt x="1047892" y="1225968"/>
                  </a:lnTo>
                  <a:lnTo>
                    <a:pt x="1046865" y="1225177"/>
                  </a:lnTo>
                  <a:lnTo>
                    <a:pt x="1046111" y="1224230"/>
                  </a:lnTo>
                  <a:lnTo>
                    <a:pt x="1046677" y="1222779"/>
                  </a:lnTo>
                  <a:lnTo>
                    <a:pt x="1047945" y="1222386"/>
                  </a:lnTo>
                  <a:lnTo>
                    <a:pt x="1048938" y="1222711"/>
                  </a:lnTo>
                  <a:lnTo>
                    <a:pt x="1053123" y="1223096"/>
                  </a:lnTo>
                  <a:lnTo>
                    <a:pt x="1050434" y="1224822"/>
                  </a:lnTo>
                  <a:lnTo>
                    <a:pt x="1049573" y="1225732"/>
                  </a:lnTo>
                  <a:close/>
                </a:path>
                <a:path w="1821180" h="2826385">
                  <a:moveTo>
                    <a:pt x="1691399" y="1082972"/>
                  </a:moveTo>
                  <a:lnTo>
                    <a:pt x="1689857" y="1082944"/>
                  </a:lnTo>
                  <a:lnTo>
                    <a:pt x="1689091" y="1081788"/>
                  </a:lnTo>
                  <a:lnTo>
                    <a:pt x="1688312" y="1081128"/>
                  </a:lnTo>
                  <a:lnTo>
                    <a:pt x="1688990" y="1080363"/>
                  </a:lnTo>
                  <a:lnTo>
                    <a:pt x="1689546" y="1079201"/>
                  </a:lnTo>
                  <a:lnTo>
                    <a:pt x="1691313" y="1078670"/>
                  </a:lnTo>
                  <a:lnTo>
                    <a:pt x="1692501" y="1079217"/>
                  </a:lnTo>
                  <a:lnTo>
                    <a:pt x="1694797" y="1079621"/>
                  </a:lnTo>
                  <a:lnTo>
                    <a:pt x="1692184" y="1081812"/>
                  </a:lnTo>
                  <a:lnTo>
                    <a:pt x="1691399" y="1082972"/>
                  </a:lnTo>
                  <a:close/>
                </a:path>
                <a:path w="1821180" h="2826385">
                  <a:moveTo>
                    <a:pt x="1096234" y="1270815"/>
                  </a:moveTo>
                  <a:lnTo>
                    <a:pt x="1093241" y="1268225"/>
                  </a:lnTo>
                  <a:lnTo>
                    <a:pt x="1093919" y="1267539"/>
                  </a:lnTo>
                  <a:lnTo>
                    <a:pt x="1094515" y="1266704"/>
                  </a:lnTo>
                  <a:lnTo>
                    <a:pt x="1095592" y="1266115"/>
                  </a:lnTo>
                  <a:lnTo>
                    <a:pt x="1096811" y="1266937"/>
                  </a:lnTo>
                  <a:lnTo>
                    <a:pt x="1097019" y="1268294"/>
                  </a:lnTo>
                  <a:lnTo>
                    <a:pt x="1096589" y="1269233"/>
                  </a:lnTo>
                  <a:lnTo>
                    <a:pt x="1096234" y="1270815"/>
                  </a:lnTo>
                  <a:close/>
                </a:path>
                <a:path w="1821180" h="2826385">
                  <a:moveTo>
                    <a:pt x="1633310" y="1130883"/>
                  </a:moveTo>
                  <a:lnTo>
                    <a:pt x="1632276" y="1129695"/>
                  </a:lnTo>
                  <a:lnTo>
                    <a:pt x="1631463" y="1129098"/>
                  </a:lnTo>
                  <a:lnTo>
                    <a:pt x="1631021" y="1127854"/>
                  </a:lnTo>
                  <a:lnTo>
                    <a:pt x="1631698" y="1126554"/>
                  </a:lnTo>
                  <a:lnTo>
                    <a:pt x="1632928" y="1126567"/>
                  </a:lnTo>
                  <a:lnTo>
                    <a:pt x="1633856" y="1127008"/>
                  </a:lnTo>
                  <a:lnTo>
                    <a:pt x="1634779" y="1127274"/>
                  </a:lnTo>
                  <a:lnTo>
                    <a:pt x="1633310" y="1130883"/>
                  </a:lnTo>
                  <a:close/>
                </a:path>
                <a:path w="1821180" h="2826385">
                  <a:moveTo>
                    <a:pt x="1206992" y="1223422"/>
                  </a:moveTo>
                  <a:lnTo>
                    <a:pt x="1206268" y="1221987"/>
                  </a:lnTo>
                  <a:lnTo>
                    <a:pt x="1205449" y="1221121"/>
                  </a:lnTo>
                  <a:lnTo>
                    <a:pt x="1205725" y="1219418"/>
                  </a:lnTo>
                  <a:lnTo>
                    <a:pt x="1206576" y="1218541"/>
                  </a:lnTo>
                  <a:lnTo>
                    <a:pt x="1207138" y="1217611"/>
                  </a:lnTo>
                  <a:lnTo>
                    <a:pt x="1207771" y="1218359"/>
                  </a:lnTo>
                  <a:lnTo>
                    <a:pt x="1208907" y="1219118"/>
                  </a:lnTo>
                  <a:lnTo>
                    <a:pt x="1208890" y="1220806"/>
                  </a:lnTo>
                  <a:lnTo>
                    <a:pt x="1207953" y="1221743"/>
                  </a:lnTo>
                  <a:lnTo>
                    <a:pt x="1206992" y="1223422"/>
                  </a:lnTo>
                  <a:close/>
                </a:path>
                <a:path w="1821180" h="2826385">
                  <a:moveTo>
                    <a:pt x="940331" y="1282990"/>
                  </a:moveTo>
                  <a:lnTo>
                    <a:pt x="938390" y="1283355"/>
                  </a:lnTo>
                  <a:lnTo>
                    <a:pt x="937334" y="1277073"/>
                  </a:lnTo>
                  <a:lnTo>
                    <a:pt x="938969" y="1276768"/>
                  </a:lnTo>
                  <a:lnTo>
                    <a:pt x="940331" y="1282990"/>
                  </a:lnTo>
                  <a:close/>
                </a:path>
                <a:path w="1821180" h="2826385">
                  <a:moveTo>
                    <a:pt x="1262715" y="1206846"/>
                  </a:moveTo>
                  <a:lnTo>
                    <a:pt x="1261554" y="1205405"/>
                  </a:lnTo>
                  <a:lnTo>
                    <a:pt x="1265436" y="1202286"/>
                  </a:lnTo>
                  <a:lnTo>
                    <a:pt x="1266562" y="1203690"/>
                  </a:lnTo>
                  <a:lnTo>
                    <a:pt x="1262715" y="1206846"/>
                  </a:lnTo>
                  <a:close/>
                </a:path>
                <a:path w="1821180" h="2826385">
                  <a:moveTo>
                    <a:pt x="351674" y="1405748"/>
                  </a:moveTo>
                  <a:lnTo>
                    <a:pt x="350152" y="1406069"/>
                  </a:lnTo>
                  <a:lnTo>
                    <a:pt x="349191" y="1405162"/>
                  </a:lnTo>
                  <a:lnTo>
                    <a:pt x="347916" y="1404510"/>
                  </a:lnTo>
                  <a:lnTo>
                    <a:pt x="348737" y="1403352"/>
                  </a:lnTo>
                  <a:lnTo>
                    <a:pt x="349572" y="1401817"/>
                  </a:lnTo>
                  <a:lnTo>
                    <a:pt x="350945" y="1402305"/>
                  </a:lnTo>
                  <a:lnTo>
                    <a:pt x="351911" y="1403168"/>
                  </a:lnTo>
                  <a:lnTo>
                    <a:pt x="352933" y="1403868"/>
                  </a:lnTo>
                  <a:lnTo>
                    <a:pt x="352260" y="1404589"/>
                  </a:lnTo>
                  <a:lnTo>
                    <a:pt x="351674" y="1405748"/>
                  </a:lnTo>
                  <a:close/>
                </a:path>
                <a:path w="1821180" h="2826385">
                  <a:moveTo>
                    <a:pt x="1680118" y="1251043"/>
                  </a:moveTo>
                  <a:lnTo>
                    <a:pt x="1678366" y="1249167"/>
                  </a:lnTo>
                  <a:lnTo>
                    <a:pt x="1678976" y="1248826"/>
                  </a:lnTo>
                  <a:lnTo>
                    <a:pt x="1679611" y="1248198"/>
                  </a:lnTo>
                  <a:lnTo>
                    <a:pt x="1680656" y="1248291"/>
                  </a:lnTo>
                  <a:lnTo>
                    <a:pt x="1681056" y="1249144"/>
                  </a:lnTo>
                  <a:lnTo>
                    <a:pt x="1681490" y="1249636"/>
                  </a:lnTo>
                  <a:lnTo>
                    <a:pt x="1680118" y="1251043"/>
                  </a:lnTo>
                  <a:close/>
                </a:path>
                <a:path w="1821180" h="2826385">
                  <a:moveTo>
                    <a:pt x="1425359" y="1306708"/>
                  </a:moveTo>
                  <a:lnTo>
                    <a:pt x="1423430" y="1304974"/>
                  </a:lnTo>
                  <a:lnTo>
                    <a:pt x="1424044" y="1304602"/>
                  </a:lnTo>
                  <a:lnTo>
                    <a:pt x="1424614" y="1304012"/>
                  </a:lnTo>
                  <a:lnTo>
                    <a:pt x="1425663" y="1304018"/>
                  </a:lnTo>
                  <a:lnTo>
                    <a:pt x="1426115" y="1304796"/>
                  </a:lnTo>
                  <a:lnTo>
                    <a:pt x="1426571" y="1305230"/>
                  </a:lnTo>
                  <a:lnTo>
                    <a:pt x="1425359" y="1306708"/>
                  </a:lnTo>
                  <a:close/>
                </a:path>
                <a:path w="1821180" h="2826385">
                  <a:moveTo>
                    <a:pt x="1622436" y="1262982"/>
                  </a:moveTo>
                  <a:lnTo>
                    <a:pt x="1621652" y="1262288"/>
                  </a:lnTo>
                  <a:lnTo>
                    <a:pt x="1620453" y="1261730"/>
                  </a:lnTo>
                  <a:lnTo>
                    <a:pt x="1619891" y="1259916"/>
                  </a:lnTo>
                  <a:lnTo>
                    <a:pt x="1620433" y="1258695"/>
                  </a:lnTo>
                  <a:lnTo>
                    <a:pt x="1620809" y="1256342"/>
                  </a:lnTo>
                  <a:lnTo>
                    <a:pt x="1623127" y="1259034"/>
                  </a:lnTo>
                  <a:lnTo>
                    <a:pt x="1624348" y="1259833"/>
                  </a:lnTo>
                  <a:lnTo>
                    <a:pt x="1624319" y="1261411"/>
                  </a:lnTo>
                  <a:lnTo>
                    <a:pt x="1623112" y="1262189"/>
                  </a:lnTo>
                  <a:lnTo>
                    <a:pt x="1622436" y="1262982"/>
                  </a:lnTo>
                  <a:close/>
                </a:path>
                <a:path w="1821180" h="2826385">
                  <a:moveTo>
                    <a:pt x="1395638" y="1312745"/>
                  </a:moveTo>
                  <a:lnTo>
                    <a:pt x="1394785" y="1311385"/>
                  </a:lnTo>
                  <a:lnTo>
                    <a:pt x="1393706" y="1310371"/>
                  </a:lnTo>
                  <a:lnTo>
                    <a:pt x="1394175" y="1309047"/>
                  </a:lnTo>
                  <a:lnTo>
                    <a:pt x="1396459" y="1308073"/>
                  </a:lnTo>
                  <a:lnTo>
                    <a:pt x="1397534" y="1309217"/>
                  </a:lnTo>
                  <a:lnTo>
                    <a:pt x="1397192" y="1310517"/>
                  </a:lnTo>
                  <a:lnTo>
                    <a:pt x="1396499" y="1311322"/>
                  </a:lnTo>
                  <a:lnTo>
                    <a:pt x="1395638" y="1312745"/>
                  </a:lnTo>
                  <a:close/>
                </a:path>
                <a:path w="1821180" h="2826385">
                  <a:moveTo>
                    <a:pt x="1137955" y="1368396"/>
                  </a:moveTo>
                  <a:lnTo>
                    <a:pt x="1134186" y="1367582"/>
                  </a:lnTo>
                  <a:lnTo>
                    <a:pt x="1135033" y="1366357"/>
                  </a:lnTo>
                  <a:lnTo>
                    <a:pt x="1135416" y="1365407"/>
                  </a:lnTo>
                  <a:lnTo>
                    <a:pt x="1136533" y="1364654"/>
                  </a:lnTo>
                  <a:lnTo>
                    <a:pt x="1138003" y="1365057"/>
                  </a:lnTo>
                  <a:lnTo>
                    <a:pt x="1138242" y="1366311"/>
                  </a:lnTo>
                  <a:lnTo>
                    <a:pt x="1138025" y="1367366"/>
                  </a:lnTo>
                  <a:lnTo>
                    <a:pt x="1137955" y="1368396"/>
                  </a:lnTo>
                  <a:close/>
                </a:path>
                <a:path w="1821180" h="2826385">
                  <a:moveTo>
                    <a:pt x="1056678" y="1386512"/>
                  </a:moveTo>
                  <a:lnTo>
                    <a:pt x="1053952" y="1386734"/>
                  </a:lnTo>
                  <a:lnTo>
                    <a:pt x="1052913" y="1385612"/>
                  </a:lnTo>
                  <a:lnTo>
                    <a:pt x="1053461" y="1384131"/>
                  </a:lnTo>
                  <a:lnTo>
                    <a:pt x="1053813" y="1380213"/>
                  </a:lnTo>
                  <a:lnTo>
                    <a:pt x="1055554" y="1382628"/>
                  </a:lnTo>
                  <a:lnTo>
                    <a:pt x="1056400" y="1383512"/>
                  </a:lnTo>
                  <a:lnTo>
                    <a:pt x="1057086" y="1385097"/>
                  </a:lnTo>
                  <a:lnTo>
                    <a:pt x="1056678" y="1386512"/>
                  </a:lnTo>
                  <a:close/>
                </a:path>
                <a:path w="1821180" h="2826385">
                  <a:moveTo>
                    <a:pt x="1716278" y="1235021"/>
                  </a:moveTo>
                  <a:lnTo>
                    <a:pt x="1715778" y="1234211"/>
                  </a:lnTo>
                  <a:lnTo>
                    <a:pt x="1715048" y="1233448"/>
                  </a:lnTo>
                  <a:lnTo>
                    <a:pt x="1714814" y="1232171"/>
                  </a:lnTo>
                  <a:lnTo>
                    <a:pt x="1715798" y="1231246"/>
                  </a:lnTo>
                  <a:lnTo>
                    <a:pt x="1717409" y="1230935"/>
                  </a:lnTo>
                  <a:lnTo>
                    <a:pt x="1718506" y="1231210"/>
                  </a:lnTo>
                  <a:lnTo>
                    <a:pt x="1721368" y="1231424"/>
                  </a:lnTo>
                  <a:lnTo>
                    <a:pt x="1716278" y="1235021"/>
                  </a:lnTo>
                  <a:close/>
                </a:path>
                <a:path w="1821180" h="2826385">
                  <a:moveTo>
                    <a:pt x="1706373" y="1258985"/>
                  </a:moveTo>
                  <a:lnTo>
                    <a:pt x="1704987" y="1257668"/>
                  </a:lnTo>
                  <a:lnTo>
                    <a:pt x="1707132" y="1255718"/>
                  </a:lnTo>
                  <a:lnTo>
                    <a:pt x="1707433" y="1256336"/>
                  </a:lnTo>
                  <a:lnTo>
                    <a:pt x="1708097" y="1257052"/>
                  </a:lnTo>
                  <a:lnTo>
                    <a:pt x="1707778" y="1258122"/>
                  </a:lnTo>
                  <a:lnTo>
                    <a:pt x="1706930" y="1258514"/>
                  </a:lnTo>
                  <a:lnTo>
                    <a:pt x="1706373" y="1258985"/>
                  </a:lnTo>
                  <a:close/>
                </a:path>
                <a:path w="1821180" h="2826385">
                  <a:moveTo>
                    <a:pt x="1321907" y="1343204"/>
                  </a:moveTo>
                  <a:lnTo>
                    <a:pt x="1320894" y="1343042"/>
                  </a:lnTo>
                  <a:lnTo>
                    <a:pt x="1320489" y="1342155"/>
                  </a:lnTo>
                  <a:lnTo>
                    <a:pt x="1320022" y="1341611"/>
                  </a:lnTo>
                  <a:lnTo>
                    <a:pt x="1321130" y="1339886"/>
                  </a:lnTo>
                  <a:lnTo>
                    <a:pt x="1323078" y="1341969"/>
                  </a:lnTo>
                  <a:lnTo>
                    <a:pt x="1322525" y="1342390"/>
                  </a:lnTo>
                  <a:lnTo>
                    <a:pt x="1321907" y="1343204"/>
                  </a:lnTo>
                  <a:close/>
                </a:path>
                <a:path w="1821180" h="2826385">
                  <a:moveTo>
                    <a:pt x="955404" y="1423263"/>
                  </a:moveTo>
                  <a:lnTo>
                    <a:pt x="953663" y="1420984"/>
                  </a:lnTo>
                  <a:lnTo>
                    <a:pt x="954255" y="1420592"/>
                  </a:lnTo>
                  <a:lnTo>
                    <a:pt x="954993" y="1419777"/>
                  </a:lnTo>
                  <a:lnTo>
                    <a:pt x="955973" y="1420122"/>
                  </a:lnTo>
                  <a:lnTo>
                    <a:pt x="956300" y="1421030"/>
                  </a:lnTo>
                  <a:lnTo>
                    <a:pt x="956733" y="1421636"/>
                  </a:lnTo>
                  <a:lnTo>
                    <a:pt x="955404" y="1423263"/>
                  </a:lnTo>
                  <a:close/>
                </a:path>
                <a:path w="1821180" h="2826385">
                  <a:moveTo>
                    <a:pt x="1777964" y="1239704"/>
                  </a:moveTo>
                  <a:lnTo>
                    <a:pt x="1776556" y="1238758"/>
                  </a:lnTo>
                  <a:lnTo>
                    <a:pt x="1775228" y="1238318"/>
                  </a:lnTo>
                  <a:lnTo>
                    <a:pt x="1774847" y="1236774"/>
                  </a:lnTo>
                  <a:lnTo>
                    <a:pt x="1775760" y="1235710"/>
                  </a:lnTo>
                  <a:lnTo>
                    <a:pt x="1776191" y="1234771"/>
                  </a:lnTo>
                  <a:lnTo>
                    <a:pt x="1777142" y="1235219"/>
                  </a:lnTo>
                  <a:lnTo>
                    <a:pt x="1778528" y="1235445"/>
                  </a:lnTo>
                  <a:lnTo>
                    <a:pt x="1779181" y="1236891"/>
                  </a:lnTo>
                  <a:lnTo>
                    <a:pt x="1778419" y="1238107"/>
                  </a:lnTo>
                  <a:lnTo>
                    <a:pt x="1777964" y="1239704"/>
                  </a:lnTo>
                  <a:close/>
                </a:path>
                <a:path w="1821180" h="2826385">
                  <a:moveTo>
                    <a:pt x="1799186" y="1179413"/>
                  </a:moveTo>
                  <a:lnTo>
                    <a:pt x="1798612" y="1178673"/>
                  </a:lnTo>
                  <a:lnTo>
                    <a:pt x="1797826" y="1177994"/>
                  </a:lnTo>
                  <a:lnTo>
                    <a:pt x="1797471" y="1176811"/>
                  </a:lnTo>
                  <a:lnTo>
                    <a:pt x="1798529" y="1175660"/>
                  </a:lnTo>
                  <a:lnTo>
                    <a:pt x="1799849" y="1175725"/>
                  </a:lnTo>
                  <a:lnTo>
                    <a:pt x="1800646" y="1176413"/>
                  </a:lnTo>
                  <a:lnTo>
                    <a:pt x="1802095" y="1177152"/>
                  </a:lnTo>
                  <a:lnTo>
                    <a:pt x="1799186" y="1179413"/>
                  </a:lnTo>
                  <a:close/>
                </a:path>
                <a:path w="1821180" h="2826385">
                  <a:moveTo>
                    <a:pt x="1686215" y="1203567"/>
                  </a:moveTo>
                  <a:lnTo>
                    <a:pt x="1685227" y="1203432"/>
                  </a:lnTo>
                  <a:lnTo>
                    <a:pt x="1684858" y="1202489"/>
                  </a:lnTo>
                  <a:lnTo>
                    <a:pt x="1684452" y="1201937"/>
                  </a:lnTo>
                  <a:lnTo>
                    <a:pt x="1685513" y="1200278"/>
                  </a:lnTo>
                  <a:lnTo>
                    <a:pt x="1687407" y="1202388"/>
                  </a:lnTo>
                  <a:lnTo>
                    <a:pt x="1686840" y="1202792"/>
                  </a:lnTo>
                  <a:lnTo>
                    <a:pt x="1686215" y="1203567"/>
                  </a:lnTo>
                  <a:close/>
                </a:path>
                <a:path w="1821180" h="2826385">
                  <a:moveTo>
                    <a:pt x="971510" y="1359809"/>
                  </a:moveTo>
                  <a:lnTo>
                    <a:pt x="970515" y="1359676"/>
                  </a:lnTo>
                  <a:lnTo>
                    <a:pt x="970153" y="1358731"/>
                  </a:lnTo>
                  <a:lnTo>
                    <a:pt x="969741" y="1358181"/>
                  </a:lnTo>
                  <a:lnTo>
                    <a:pt x="970802" y="1356523"/>
                  </a:lnTo>
                  <a:lnTo>
                    <a:pt x="972696" y="1358633"/>
                  </a:lnTo>
                  <a:lnTo>
                    <a:pt x="972129" y="1359037"/>
                  </a:lnTo>
                  <a:lnTo>
                    <a:pt x="971510" y="1359809"/>
                  </a:lnTo>
                  <a:close/>
                </a:path>
                <a:path w="1821180" h="2826385">
                  <a:moveTo>
                    <a:pt x="227857" y="1520755"/>
                  </a:moveTo>
                  <a:lnTo>
                    <a:pt x="226984" y="1519324"/>
                  </a:lnTo>
                  <a:lnTo>
                    <a:pt x="225894" y="1518278"/>
                  </a:lnTo>
                  <a:lnTo>
                    <a:pt x="226384" y="1516911"/>
                  </a:lnTo>
                  <a:lnTo>
                    <a:pt x="228700" y="1515889"/>
                  </a:lnTo>
                  <a:lnTo>
                    <a:pt x="229825" y="1517073"/>
                  </a:lnTo>
                  <a:lnTo>
                    <a:pt x="229467" y="1518428"/>
                  </a:lnTo>
                  <a:lnTo>
                    <a:pt x="228750" y="1519264"/>
                  </a:lnTo>
                  <a:lnTo>
                    <a:pt x="227857" y="1520755"/>
                  </a:lnTo>
                  <a:close/>
                </a:path>
                <a:path w="1821180" h="2826385">
                  <a:moveTo>
                    <a:pt x="1811039" y="1203749"/>
                  </a:moveTo>
                  <a:lnTo>
                    <a:pt x="1809315" y="1201478"/>
                  </a:lnTo>
                  <a:lnTo>
                    <a:pt x="1809903" y="1201095"/>
                  </a:lnTo>
                  <a:lnTo>
                    <a:pt x="1810641" y="1200280"/>
                  </a:lnTo>
                  <a:lnTo>
                    <a:pt x="1811608" y="1200629"/>
                  </a:lnTo>
                  <a:lnTo>
                    <a:pt x="1811925" y="1201527"/>
                  </a:lnTo>
                  <a:lnTo>
                    <a:pt x="1812355" y="1202127"/>
                  </a:lnTo>
                  <a:lnTo>
                    <a:pt x="1811039" y="1203749"/>
                  </a:lnTo>
                  <a:close/>
                </a:path>
                <a:path w="1821180" h="2826385">
                  <a:moveTo>
                    <a:pt x="1616024" y="1232606"/>
                  </a:moveTo>
                  <a:lnTo>
                    <a:pt x="1614473" y="1230557"/>
                  </a:lnTo>
                  <a:lnTo>
                    <a:pt x="1615106" y="1230279"/>
                  </a:lnTo>
                  <a:lnTo>
                    <a:pt x="1615799" y="1229694"/>
                  </a:lnTo>
                  <a:lnTo>
                    <a:pt x="1616844" y="1229887"/>
                  </a:lnTo>
                  <a:lnTo>
                    <a:pt x="1617186" y="1230754"/>
                  </a:lnTo>
                  <a:lnTo>
                    <a:pt x="1617591" y="1231285"/>
                  </a:lnTo>
                  <a:lnTo>
                    <a:pt x="1616024" y="1232606"/>
                  </a:lnTo>
                  <a:close/>
                </a:path>
                <a:path w="1821180" h="2826385">
                  <a:moveTo>
                    <a:pt x="816396" y="1406926"/>
                  </a:moveTo>
                  <a:lnTo>
                    <a:pt x="813429" y="1404349"/>
                  </a:lnTo>
                  <a:lnTo>
                    <a:pt x="814113" y="1403660"/>
                  </a:lnTo>
                  <a:lnTo>
                    <a:pt x="814707" y="1402818"/>
                  </a:lnTo>
                  <a:lnTo>
                    <a:pt x="815790" y="1402228"/>
                  </a:lnTo>
                  <a:lnTo>
                    <a:pt x="817038" y="1403060"/>
                  </a:lnTo>
                  <a:lnTo>
                    <a:pt x="817209" y="1404402"/>
                  </a:lnTo>
                  <a:lnTo>
                    <a:pt x="816764" y="1405340"/>
                  </a:lnTo>
                  <a:lnTo>
                    <a:pt x="816396" y="1406926"/>
                  </a:lnTo>
                  <a:close/>
                </a:path>
                <a:path w="1821180" h="2826385">
                  <a:moveTo>
                    <a:pt x="988792" y="1101606"/>
                  </a:moveTo>
                  <a:lnTo>
                    <a:pt x="987272" y="1101599"/>
                  </a:lnTo>
                  <a:lnTo>
                    <a:pt x="986519" y="1100438"/>
                  </a:lnTo>
                  <a:lnTo>
                    <a:pt x="985763" y="1099785"/>
                  </a:lnTo>
                  <a:lnTo>
                    <a:pt x="986422" y="1099026"/>
                  </a:lnTo>
                  <a:lnTo>
                    <a:pt x="986992" y="1097802"/>
                  </a:lnTo>
                  <a:lnTo>
                    <a:pt x="988481" y="1097528"/>
                  </a:lnTo>
                  <a:lnTo>
                    <a:pt x="989417" y="1098544"/>
                  </a:lnTo>
                  <a:lnTo>
                    <a:pt x="990797" y="1099386"/>
                  </a:lnTo>
                  <a:lnTo>
                    <a:pt x="989556" y="1100447"/>
                  </a:lnTo>
                  <a:lnTo>
                    <a:pt x="988792" y="1101606"/>
                  </a:lnTo>
                  <a:close/>
                </a:path>
                <a:path w="1821180" h="2826385">
                  <a:moveTo>
                    <a:pt x="1712475" y="939950"/>
                  </a:moveTo>
                  <a:lnTo>
                    <a:pt x="1711330" y="940328"/>
                  </a:lnTo>
                  <a:lnTo>
                    <a:pt x="1710204" y="939280"/>
                  </a:lnTo>
                  <a:lnTo>
                    <a:pt x="1710258" y="937956"/>
                  </a:lnTo>
                  <a:lnTo>
                    <a:pt x="1710910" y="937173"/>
                  </a:lnTo>
                  <a:lnTo>
                    <a:pt x="1711618" y="935720"/>
                  </a:lnTo>
                  <a:lnTo>
                    <a:pt x="1712686" y="937087"/>
                  </a:lnTo>
                  <a:lnTo>
                    <a:pt x="1713698" y="937834"/>
                  </a:lnTo>
                  <a:lnTo>
                    <a:pt x="1713748" y="939156"/>
                  </a:lnTo>
                  <a:lnTo>
                    <a:pt x="1712475" y="939950"/>
                  </a:lnTo>
                  <a:close/>
                </a:path>
                <a:path w="1821180" h="2826385">
                  <a:moveTo>
                    <a:pt x="1591539" y="967449"/>
                  </a:moveTo>
                  <a:lnTo>
                    <a:pt x="1590227" y="967623"/>
                  </a:lnTo>
                  <a:lnTo>
                    <a:pt x="1589332" y="966535"/>
                  </a:lnTo>
                  <a:lnTo>
                    <a:pt x="1588765" y="965407"/>
                  </a:lnTo>
                  <a:lnTo>
                    <a:pt x="1589611" y="964139"/>
                  </a:lnTo>
                  <a:lnTo>
                    <a:pt x="1590909" y="964027"/>
                  </a:lnTo>
                  <a:lnTo>
                    <a:pt x="1591789" y="964550"/>
                  </a:lnTo>
                  <a:lnTo>
                    <a:pt x="1593400" y="965067"/>
                  </a:lnTo>
                  <a:lnTo>
                    <a:pt x="1592147" y="966331"/>
                  </a:lnTo>
                  <a:lnTo>
                    <a:pt x="1591539" y="967449"/>
                  </a:lnTo>
                  <a:close/>
                </a:path>
                <a:path w="1821180" h="2826385">
                  <a:moveTo>
                    <a:pt x="826653" y="1121662"/>
                  </a:moveTo>
                  <a:lnTo>
                    <a:pt x="825202" y="1120090"/>
                  </a:lnTo>
                  <a:lnTo>
                    <a:pt x="827298" y="1118300"/>
                  </a:lnTo>
                  <a:lnTo>
                    <a:pt x="827656" y="1118955"/>
                  </a:lnTo>
                  <a:lnTo>
                    <a:pt x="828358" y="1119678"/>
                  </a:lnTo>
                  <a:lnTo>
                    <a:pt x="828174" y="1120806"/>
                  </a:lnTo>
                  <a:lnTo>
                    <a:pt x="827226" y="1121198"/>
                  </a:lnTo>
                  <a:lnTo>
                    <a:pt x="826653" y="1121662"/>
                  </a:lnTo>
                  <a:close/>
                </a:path>
                <a:path w="1821180" h="2826385">
                  <a:moveTo>
                    <a:pt x="1665373" y="968908"/>
                  </a:moveTo>
                  <a:lnTo>
                    <a:pt x="1663990" y="968410"/>
                  </a:lnTo>
                  <a:lnTo>
                    <a:pt x="1663263" y="965864"/>
                  </a:lnTo>
                  <a:lnTo>
                    <a:pt x="1664570" y="964908"/>
                  </a:lnTo>
                  <a:lnTo>
                    <a:pt x="1665873" y="965457"/>
                  </a:lnTo>
                  <a:lnTo>
                    <a:pt x="1666628" y="966268"/>
                  </a:lnTo>
                  <a:lnTo>
                    <a:pt x="1667899" y="967263"/>
                  </a:lnTo>
                  <a:lnTo>
                    <a:pt x="1666483" y="967938"/>
                  </a:lnTo>
                  <a:lnTo>
                    <a:pt x="1665373" y="968908"/>
                  </a:lnTo>
                  <a:close/>
                </a:path>
                <a:path w="1821180" h="2826385">
                  <a:moveTo>
                    <a:pt x="837152" y="1149708"/>
                  </a:moveTo>
                  <a:lnTo>
                    <a:pt x="835731" y="1149814"/>
                  </a:lnTo>
                  <a:lnTo>
                    <a:pt x="834564" y="1148753"/>
                  </a:lnTo>
                  <a:lnTo>
                    <a:pt x="833894" y="1146935"/>
                  </a:lnTo>
                  <a:lnTo>
                    <a:pt x="834200" y="1145670"/>
                  </a:lnTo>
                  <a:lnTo>
                    <a:pt x="834227" y="1142867"/>
                  </a:lnTo>
                  <a:lnTo>
                    <a:pt x="837139" y="1146199"/>
                  </a:lnTo>
                  <a:lnTo>
                    <a:pt x="838317" y="1146956"/>
                  </a:lnTo>
                  <a:lnTo>
                    <a:pt x="838267" y="1148436"/>
                  </a:lnTo>
                  <a:lnTo>
                    <a:pt x="837152" y="1149708"/>
                  </a:lnTo>
                  <a:close/>
                </a:path>
                <a:path w="1821180" h="2826385">
                  <a:moveTo>
                    <a:pt x="1034619" y="1105898"/>
                  </a:moveTo>
                  <a:lnTo>
                    <a:pt x="1033500" y="1104969"/>
                  </a:lnTo>
                  <a:lnTo>
                    <a:pt x="1032203" y="1104176"/>
                  </a:lnTo>
                  <a:lnTo>
                    <a:pt x="1031109" y="1102704"/>
                  </a:lnTo>
                  <a:lnTo>
                    <a:pt x="1032103" y="1101433"/>
                  </a:lnTo>
                  <a:lnTo>
                    <a:pt x="1032939" y="1099763"/>
                  </a:lnTo>
                  <a:lnTo>
                    <a:pt x="1034494" y="1101482"/>
                  </a:lnTo>
                  <a:lnTo>
                    <a:pt x="1035633" y="1102432"/>
                  </a:lnTo>
                  <a:lnTo>
                    <a:pt x="1036479" y="1104008"/>
                  </a:lnTo>
                  <a:lnTo>
                    <a:pt x="1035219" y="1105133"/>
                  </a:lnTo>
                  <a:lnTo>
                    <a:pt x="1034619" y="1105898"/>
                  </a:lnTo>
                  <a:close/>
                </a:path>
                <a:path w="1821180" h="2826385">
                  <a:moveTo>
                    <a:pt x="222742" y="1223763"/>
                  </a:moveTo>
                  <a:lnTo>
                    <a:pt x="221729" y="1223580"/>
                  </a:lnTo>
                  <a:lnTo>
                    <a:pt x="221364" y="1222628"/>
                  </a:lnTo>
                  <a:lnTo>
                    <a:pt x="220965" y="1222095"/>
                  </a:lnTo>
                  <a:lnTo>
                    <a:pt x="222032" y="1220356"/>
                  </a:lnTo>
                  <a:lnTo>
                    <a:pt x="223972" y="1222535"/>
                  </a:lnTo>
                  <a:lnTo>
                    <a:pt x="223396" y="1222950"/>
                  </a:lnTo>
                  <a:lnTo>
                    <a:pt x="222742" y="1223763"/>
                  </a:lnTo>
                  <a:close/>
                </a:path>
                <a:path w="1821180" h="2826385">
                  <a:moveTo>
                    <a:pt x="1336850" y="977605"/>
                  </a:moveTo>
                  <a:lnTo>
                    <a:pt x="1334942" y="975457"/>
                  </a:lnTo>
                  <a:lnTo>
                    <a:pt x="1335515" y="975050"/>
                  </a:lnTo>
                  <a:lnTo>
                    <a:pt x="1336142" y="974261"/>
                  </a:lnTo>
                  <a:lnTo>
                    <a:pt x="1337142" y="974406"/>
                  </a:lnTo>
                  <a:lnTo>
                    <a:pt x="1337506" y="975358"/>
                  </a:lnTo>
                  <a:lnTo>
                    <a:pt x="1337934" y="975931"/>
                  </a:lnTo>
                  <a:lnTo>
                    <a:pt x="1336850" y="977605"/>
                  </a:lnTo>
                  <a:close/>
                </a:path>
                <a:path w="1821180" h="2826385">
                  <a:moveTo>
                    <a:pt x="1659438" y="892336"/>
                  </a:moveTo>
                  <a:lnTo>
                    <a:pt x="1658080" y="891750"/>
                  </a:lnTo>
                  <a:lnTo>
                    <a:pt x="1657567" y="890567"/>
                  </a:lnTo>
                  <a:lnTo>
                    <a:pt x="1656915" y="889726"/>
                  </a:lnTo>
                  <a:lnTo>
                    <a:pt x="1657501" y="889279"/>
                  </a:lnTo>
                  <a:lnTo>
                    <a:pt x="1658174" y="888380"/>
                  </a:lnTo>
                  <a:lnTo>
                    <a:pt x="1659579" y="888643"/>
                  </a:lnTo>
                  <a:lnTo>
                    <a:pt x="1660392" y="889376"/>
                  </a:lnTo>
                  <a:lnTo>
                    <a:pt x="1661962" y="890292"/>
                  </a:lnTo>
                  <a:lnTo>
                    <a:pt x="1660498" y="891227"/>
                  </a:lnTo>
                  <a:lnTo>
                    <a:pt x="1659438" y="892336"/>
                  </a:lnTo>
                  <a:close/>
                </a:path>
                <a:path w="1821180" h="2826385">
                  <a:moveTo>
                    <a:pt x="1146900" y="1004077"/>
                  </a:moveTo>
                  <a:lnTo>
                    <a:pt x="1144905" y="1001904"/>
                  </a:lnTo>
                  <a:lnTo>
                    <a:pt x="1145548" y="1001593"/>
                  </a:lnTo>
                  <a:lnTo>
                    <a:pt x="1146279" y="1000916"/>
                  </a:lnTo>
                  <a:lnTo>
                    <a:pt x="1147399" y="1001217"/>
                  </a:lnTo>
                  <a:lnTo>
                    <a:pt x="1147809" y="1002096"/>
                  </a:lnTo>
                  <a:lnTo>
                    <a:pt x="1148298" y="1002661"/>
                  </a:lnTo>
                  <a:lnTo>
                    <a:pt x="1146900" y="1004077"/>
                  </a:lnTo>
                  <a:close/>
                </a:path>
                <a:path w="1821180" h="2826385">
                  <a:moveTo>
                    <a:pt x="1697030" y="916298"/>
                  </a:moveTo>
                  <a:lnTo>
                    <a:pt x="1696654" y="915671"/>
                  </a:lnTo>
                  <a:lnTo>
                    <a:pt x="1695964" y="915022"/>
                  </a:lnTo>
                  <a:lnTo>
                    <a:pt x="1696019" y="913890"/>
                  </a:lnTo>
                  <a:lnTo>
                    <a:pt x="1696872" y="913411"/>
                  </a:lnTo>
                  <a:lnTo>
                    <a:pt x="1697368" y="912912"/>
                  </a:lnTo>
                  <a:lnTo>
                    <a:pt x="1698883" y="914289"/>
                  </a:lnTo>
                  <a:lnTo>
                    <a:pt x="1697030" y="916298"/>
                  </a:lnTo>
                  <a:close/>
                </a:path>
                <a:path w="1821180" h="2826385">
                  <a:moveTo>
                    <a:pt x="1012239" y="1066326"/>
                  </a:moveTo>
                  <a:lnTo>
                    <a:pt x="1010706" y="1066872"/>
                  </a:lnTo>
                  <a:lnTo>
                    <a:pt x="1009311" y="1066463"/>
                  </a:lnTo>
                  <a:lnTo>
                    <a:pt x="1009315" y="1065329"/>
                  </a:lnTo>
                  <a:lnTo>
                    <a:pt x="1009284" y="1064079"/>
                  </a:lnTo>
                  <a:lnTo>
                    <a:pt x="1010216" y="1063030"/>
                  </a:lnTo>
                  <a:lnTo>
                    <a:pt x="1011599" y="1063528"/>
                  </a:lnTo>
                  <a:lnTo>
                    <a:pt x="1015617" y="1063945"/>
                  </a:lnTo>
                  <a:lnTo>
                    <a:pt x="1013071" y="1065591"/>
                  </a:lnTo>
                  <a:lnTo>
                    <a:pt x="1012239" y="1066326"/>
                  </a:lnTo>
                  <a:close/>
                </a:path>
                <a:path w="1821180" h="2826385">
                  <a:moveTo>
                    <a:pt x="894262" y="1092058"/>
                  </a:moveTo>
                  <a:lnTo>
                    <a:pt x="892717" y="1091568"/>
                  </a:lnTo>
                  <a:lnTo>
                    <a:pt x="892348" y="1090269"/>
                  </a:lnTo>
                  <a:lnTo>
                    <a:pt x="892631" y="1089219"/>
                  </a:lnTo>
                  <a:lnTo>
                    <a:pt x="892694" y="1088227"/>
                  </a:lnTo>
                  <a:lnTo>
                    <a:pt x="896334" y="1088880"/>
                  </a:lnTo>
                  <a:lnTo>
                    <a:pt x="895587" y="1090205"/>
                  </a:lnTo>
                  <a:lnTo>
                    <a:pt x="895254" y="1091216"/>
                  </a:lnTo>
                  <a:lnTo>
                    <a:pt x="894262" y="1092058"/>
                  </a:lnTo>
                  <a:close/>
                </a:path>
                <a:path w="1821180" h="2826385">
                  <a:moveTo>
                    <a:pt x="1705388" y="902000"/>
                  </a:moveTo>
                  <a:lnTo>
                    <a:pt x="1705061" y="901369"/>
                  </a:lnTo>
                  <a:lnTo>
                    <a:pt x="1704349" y="900621"/>
                  </a:lnTo>
                  <a:lnTo>
                    <a:pt x="1704673" y="899528"/>
                  </a:lnTo>
                  <a:lnTo>
                    <a:pt x="1705567" y="899141"/>
                  </a:lnTo>
                  <a:lnTo>
                    <a:pt x="1706154" y="898658"/>
                  </a:lnTo>
                  <a:lnTo>
                    <a:pt x="1706482" y="899289"/>
                  </a:lnTo>
                  <a:lnTo>
                    <a:pt x="1707200" y="900034"/>
                  </a:lnTo>
                  <a:lnTo>
                    <a:pt x="1706864" y="901118"/>
                  </a:lnTo>
                  <a:lnTo>
                    <a:pt x="1705975" y="901517"/>
                  </a:lnTo>
                  <a:lnTo>
                    <a:pt x="1705388" y="902000"/>
                  </a:lnTo>
                  <a:close/>
                </a:path>
                <a:path w="1821180" h="2826385">
                  <a:moveTo>
                    <a:pt x="1012520" y="1190144"/>
                  </a:moveTo>
                  <a:lnTo>
                    <a:pt x="1011197" y="1188826"/>
                  </a:lnTo>
                  <a:lnTo>
                    <a:pt x="1010041" y="1188188"/>
                  </a:lnTo>
                  <a:lnTo>
                    <a:pt x="1009855" y="1186823"/>
                  </a:lnTo>
                  <a:lnTo>
                    <a:pt x="1011022" y="1185853"/>
                  </a:lnTo>
                  <a:lnTo>
                    <a:pt x="1012152" y="1185295"/>
                  </a:lnTo>
                  <a:lnTo>
                    <a:pt x="1013469" y="1186181"/>
                  </a:lnTo>
                  <a:lnTo>
                    <a:pt x="1013600" y="1187531"/>
                  </a:lnTo>
                  <a:lnTo>
                    <a:pt x="1013055" y="1188447"/>
                  </a:lnTo>
                  <a:lnTo>
                    <a:pt x="1012520" y="1190144"/>
                  </a:lnTo>
                  <a:close/>
                </a:path>
                <a:path w="1821180" h="2826385">
                  <a:moveTo>
                    <a:pt x="1753711" y="1024307"/>
                  </a:moveTo>
                  <a:lnTo>
                    <a:pt x="1752388" y="1024450"/>
                  </a:lnTo>
                  <a:lnTo>
                    <a:pt x="1751489" y="1023342"/>
                  </a:lnTo>
                  <a:lnTo>
                    <a:pt x="1750938" y="1022286"/>
                  </a:lnTo>
                  <a:lnTo>
                    <a:pt x="1751786" y="1021025"/>
                  </a:lnTo>
                  <a:lnTo>
                    <a:pt x="1753078" y="1020915"/>
                  </a:lnTo>
                  <a:lnTo>
                    <a:pt x="1753960" y="1021424"/>
                  </a:lnTo>
                  <a:lnTo>
                    <a:pt x="1755570" y="1021919"/>
                  </a:lnTo>
                  <a:lnTo>
                    <a:pt x="1754323" y="1023181"/>
                  </a:lnTo>
                  <a:lnTo>
                    <a:pt x="1753711" y="1024307"/>
                  </a:lnTo>
                  <a:close/>
                </a:path>
                <a:path w="1821180" h="2826385">
                  <a:moveTo>
                    <a:pt x="891891" y="1210619"/>
                  </a:moveTo>
                  <a:lnTo>
                    <a:pt x="890445" y="1210107"/>
                  </a:lnTo>
                  <a:lnTo>
                    <a:pt x="889703" y="1207418"/>
                  </a:lnTo>
                  <a:lnTo>
                    <a:pt x="891056" y="1206431"/>
                  </a:lnTo>
                  <a:lnTo>
                    <a:pt x="892397" y="1207008"/>
                  </a:lnTo>
                  <a:lnTo>
                    <a:pt x="893202" y="1207858"/>
                  </a:lnTo>
                  <a:lnTo>
                    <a:pt x="894516" y="1208895"/>
                  </a:lnTo>
                  <a:lnTo>
                    <a:pt x="893054" y="1209600"/>
                  </a:lnTo>
                  <a:lnTo>
                    <a:pt x="891891" y="1210619"/>
                  </a:lnTo>
                  <a:close/>
                </a:path>
                <a:path w="1821180" h="2826385">
                  <a:moveTo>
                    <a:pt x="946560" y="1245251"/>
                  </a:moveTo>
                  <a:lnTo>
                    <a:pt x="944680" y="1243221"/>
                  </a:lnTo>
                  <a:lnTo>
                    <a:pt x="945217" y="1242813"/>
                  </a:lnTo>
                  <a:lnTo>
                    <a:pt x="945818" y="1242012"/>
                  </a:lnTo>
                  <a:lnTo>
                    <a:pt x="946799" y="1242185"/>
                  </a:lnTo>
                  <a:lnTo>
                    <a:pt x="947187" y="1243043"/>
                  </a:lnTo>
                  <a:lnTo>
                    <a:pt x="947635" y="1243573"/>
                  </a:lnTo>
                  <a:lnTo>
                    <a:pt x="946560" y="1245251"/>
                  </a:lnTo>
                  <a:close/>
                </a:path>
                <a:path w="1821180" h="2826385">
                  <a:moveTo>
                    <a:pt x="259593" y="1396021"/>
                  </a:moveTo>
                  <a:lnTo>
                    <a:pt x="258029" y="1395987"/>
                  </a:lnTo>
                  <a:lnTo>
                    <a:pt x="257253" y="1394806"/>
                  </a:lnTo>
                  <a:lnTo>
                    <a:pt x="256472" y="1394140"/>
                  </a:lnTo>
                  <a:lnTo>
                    <a:pt x="257156" y="1393373"/>
                  </a:lnTo>
                  <a:lnTo>
                    <a:pt x="257712" y="1392189"/>
                  </a:lnTo>
                  <a:lnTo>
                    <a:pt x="259504" y="1391649"/>
                  </a:lnTo>
                  <a:lnTo>
                    <a:pt x="260707" y="1392199"/>
                  </a:lnTo>
                  <a:lnTo>
                    <a:pt x="263037" y="1392598"/>
                  </a:lnTo>
                  <a:lnTo>
                    <a:pt x="260384" y="1394838"/>
                  </a:lnTo>
                  <a:lnTo>
                    <a:pt x="259593" y="1396021"/>
                  </a:lnTo>
                  <a:close/>
                </a:path>
                <a:path w="1821180" h="2826385">
                  <a:moveTo>
                    <a:pt x="1759478" y="1053092"/>
                  </a:moveTo>
                  <a:lnTo>
                    <a:pt x="1757943" y="1053082"/>
                  </a:lnTo>
                  <a:lnTo>
                    <a:pt x="1756650" y="1051946"/>
                  </a:lnTo>
                  <a:lnTo>
                    <a:pt x="1756534" y="1050520"/>
                  </a:lnTo>
                  <a:lnTo>
                    <a:pt x="1757635" y="1049309"/>
                  </a:lnTo>
                  <a:lnTo>
                    <a:pt x="1759386" y="1048792"/>
                  </a:lnTo>
                  <a:lnTo>
                    <a:pt x="1760562" y="1049329"/>
                  </a:lnTo>
                  <a:lnTo>
                    <a:pt x="1762819" y="1049719"/>
                  </a:lnTo>
                  <a:lnTo>
                    <a:pt x="1760245" y="1051924"/>
                  </a:lnTo>
                  <a:lnTo>
                    <a:pt x="1759478" y="1053092"/>
                  </a:lnTo>
                  <a:close/>
                </a:path>
                <a:path w="1821180" h="2826385">
                  <a:moveTo>
                    <a:pt x="1616070" y="1084595"/>
                  </a:moveTo>
                  <a:lnTo>
                    <a:pt x="1615481" y="1083832"/>
                  </a:lnTo>
                  <a:lnTo>
                    <a:pt x="1614701" y="1083130"/>
                  </a:lnTo>
                  <a:lnTo>
                    <a:pt x="1614297" y="1081950"/>
                  </a:lnTo>
                  <a:lnTo>
                    <a:pt x="1615367" y="1080773"/>
                  </a:lnTo>
                  <a:lnTo>
                    <a:pt x="1616673" y="1080879"/>
                  </a:lnTo>
                  <a:lnTo>
                    <a:pt x="1617470" y="1081567"/>
                  </a:lnTo>
                  <a:lnTo>
                    <a:pt x="1618896" y="1082321"/>
                  </a:lnTo>
                  <a:lnTo>
                    <a:pt x="1616070" y="1084595"/>
                  </a:lnTo>
                  <a:close/>
                </a:path>
                <a:path w="1821180" h="2826385">
                  <a:moveTo>
                    <a:pt x="1396798" y="1119256"/>
                  </a:moveTo>
                  <a:lnTo>
                    <a:pt x="1395706" y="1119052"/>
                  </a:lnTo>
                  <a:lnTo>
                    <a:pt x="1395259" y="1118265"/>
                  </a:lnTo>
                  <a:lnTo>
                    <a:pt x="1394753" y="1117771"/>
                  </a:lnTo>
                  <a:lnTo>
                    <a:pt x="1395897" y="1116324"/>
                  </a:lnTo>
                  <a:lnTo>
                    <a:pt x="1398050" y="1118284"/>
                  </a:lnTo>
                  <a:lnTo>
                    <a:pt x="1397454" y="1118606"/>
                  </a:lnTo>
                  <a:lnTo>
                    <a:pt x="1396798" y="1119256"/>
                  </a:lnTo>
                  <a:close/>
                </a:path>
                <a:path w="1821180" h="2826385">
                  <a:moveTo>
                    <a:pt x="1025668" y="1196025"/>
                  </a:moveTo>
                  <a:lnTo>
                    <a:pt x="1024019" y="1196271"/>
                  </a:lnTo>
                  <a:lnTo>
                    <a:pt x="1023002" y="1195505"/>
                  </a:lnTo>
                  <a:lnTo>
                    <a:pt x="1022250" y="1194586"/>
                  </a:lnTo>
                  <a:lnTo>
                    <a:pt x="1022818" y="1193141"/>
                  </a:lnTo>
                  <a:lnTo>
                    <a:pt x="1024082" y="1192735"/>
                  </a:lnTo>
                  <a:lnTo>
                    <a:pt x="1025075" y="1193060"/>
                  </a:lnTo>
                  <a:lnTo>
                    <a:pt x="1028981" y="1193404"/>
                  </a:lnTo>
                  <a:lnTo>
                    <a:pt x="1026486" y="1195095"/>
                  </a:lnTo>
                  <a:lnTo>
                    <a:pt x="1025668" y="1196025"/>
                  </a:lnTo>
                  <a:close/>
                </a:path>
                <a:path w="1821180" h="2826385">
                  <a:moveTo>
                    <a:pt x="324581" y="1294450"/>
                  </a:moveTo>
                  <a:lnTo>
                    <a:pt x="321504" y="1292297"/>
                  </a:lnTo>
                  <a:lnTo>
                    <a:pt x="322179" y="1291562"/>
                  </a:lnTo>
                  <a:lnTo>
                    <a:pt x="322755" y="1290377"/>
                  </a:lnTo>
                  <a:lnTo>
                    <a:pt x="324286" y="1290060"/>
                  </a:lnTo>
                  <a:lnTo>
                    <a:pt x="325244" y="1290997"/>
                  </a:lnTo>
                  <a:lnTo>
                    <a:pt x="326500" y="1291655"/>
                  </a:lnTo>
                  <a:lnTo>
                    <a:pt x="324581" y="1294450"/>
                  </a:lnTo>
                  <a:close/>
                </a:path>
                <a:path w="1821180" h="2826385">
                  <a:moveTo>
                    <a:pt x="1731171" y="985890"/>
                  </a:moveTo>
                  <a:lnTo>
                    <a:pt x="1730310" y="985282"/>
                  </a:lnTo>
                  <a:lnTo>
                    <a:pt x="1729024" y="984834"/>
                  </a:lnTo>
                  <a:lnTo>
                    <a:pt x="1728419" y="983199"/>
                  </a:lnTo>
                  <a:lnTo>
                    <a:pt x="1729078" y="982006"/>
                  </a:lnTo>
                  <a:lnTo>
                    <a:pt x="1729486" y="980234"/>
                  </a:lnTo>
                  <a:lnTo>
                    <a:pt x="1730779" y="981428"/>
                  </a:lnTo>
                  <a:lnTo>
                    <a:pt x="1732021" y="982049"/>
                  </a:lnTo>
                  <a:lnTo>
                    <a:pt x="1732390" y="983783"/>
                  </a:lnTo>
                  <a:lnTo>
                    <a:pt x="1731555" y="984882"/>
                  </a:lnTo>
                  <a:lnTo>
                    <a:pt x="1731171" y="985890"/>
                  </a:lnTo>
                  <a:close/>
                </a:path>
                <a:path w="1821180" h="2826385">
                  <a:moveTo>
                    <a:pt x="1069997" y="1128008"/>
                  </a:moveTo>
                  <a:lnTo>
                    <a:pt x="1068685" y="1128260"/>
                  </a:lnTo>
                  <a:lnTo>
                    <a:pt x="1067452" y="1127330"/>
                  </a:lnTo>
                  <a:lnTo>
                    <a:pt x="1067646" y="1126148"/>
                  </a:lnTo>
                  <a:lnTo>
                    <a:pt x="1068191" y="1124797"/>
                  </a:lnTo>
                  <a:lnTo>
                    <a:pt x="1069531" y="1124563"/>
                  </a:lnTo>
                  <a:lnTo>
                    <a:pt x="1070475" y="1125405"/>
                  </a:lnTo>
                  <a:lnTo>
                    <a:pt x="1072159" y="1126223"/>
                  </a:lnTo>
                  <a:lnTo>
                    <a:pt x="1070692" y="1127230"/>
                  </a:lnTo>
                  <a:lnTo>
                    <a:pt x="1069997" y="1128008"/>
                  </a:lnTo>
                  <a:close/>
                </a:path>
                <a:path w="1821180" h="2826385">
                  <a:moveTo>
                    <a:pt x="1678385" y="1025167"/>
                  </a:moveTo>
                  <a:lnTo>
                    <a:pt x="1677326" y="1024958"/>
                  </a:lnTo>
                  <a:lnTo>
                    <a:pt x="1676876" y="1024222"/>
                  </a:lnTo>
                  <a:lnTo>
                    <a:pt x="1676373" y="1023756"/>
                  </a:lnTo>
                  <a:lnTo>
                    <a:pt x="1677491" y="1022354"/>
                  </a:lnTo>
                  <a:lnTo>
                    <a:pt x="1679587" y="1024256"/>
                  </a:lnTo>
                  <a:lnTo>
                    <a:pt x="1679018" y="1024554"/>
                  </a:lnTo>
                  <a:lnTo>
                    <a:pt x="1678385" y="1025167"/>
                  </a:lnTo>
                  <a:close/>
                </a:path>
                <a:path w="1821180" h="2826385">
                  <a:moveTo>
                    <a:pt x="1619329" y="1038115"/>
                  </a:moveTo>
                  <a:lnTo>
                    <a:pt x="1618953" y="1037488"/>
                  </a:lnTo>
                  <a:lnTo>
                    <a:pt x="1618285" y="1036859"/>
                  </a:lnTo>
                  <a:lnTo>
                    <a:pt x="1618289" y="1035746"/>
                  </a:lnTo>
                  <a:lnTo>
                    <a:pt x="1619136" y="1035270"/>
                  </a:lnTo>
                  <a:lnTo>
                    <a:pt x="1619609" y="1034785"/>
                  </a:lnTo>
                  <a:lnTo>
                    <a:pt x="1621203" y="1036063"/>
                  </a:lnTo>
                  <a:lnTo>
                    <a:pt x="1619329" y="1038115"/>
                  </a:lnTo>
                  <a:close/>
                </a:path>
                <a:path w="1821180" h="2826385">
                  <a:moveTo>
                    <a:pt x="1360933" y="1095540"/>
                  </a:moveTo>
                  <a:lnTo>
                    <a:pt x="1359859" y="1094360"/>
                  </a:lnTo>
                  <a:lnTo>
                    <a:pt x="1359022" y="1093778"/>
                  </a:lnTo>
                  <a:lnTo>
                    <a:pt x="1358542" y="1092548"/>
                  </a:lnTo>
                  <a:lnTo>
                    <a:pt x="1359249" y="1091231"/>
                  </a:lnTo>
                  <a:lnTo>
                    <a:pt x="1360500" y="1091242"/>
                  </a:lnTo>
                  <a:lnTo>
                    <a:pt x="1361443" y="1091686"/>
                  </a:lnTo>
                  <a:lnTo>
                    <a:pt x="1362385" y="1091966"/>
                  </a:lnTo>
                  <a:lnTo>
                    <a:pt x="1360933" y="1095540"/>
                  </a:lnTo>
                  <a:close/>
                </a:path>
                <a:path w="1821180" h="2826385">
                  <a:moveTo>
                    <a:pt x="1520093" y="1049806"/>
                  </a:moveTo>
                  <a:lnTo>
                    <a:pt x="1519191" y="1049220"/>
                  </a:lnTo>
                  <a:lnTo>
                    <a:pt x="1518047" y="1048813"/>
                  </a:lnTo>
                  <a:lnTo>
                    <a:pt x="1517009" y="1047399"/>
                  </a:lnTo>
                  <a:lnTo>
                    <a:pt x="1517280" y="1046275"/>
                  </a:lnTo>
                  <a:lnTo>
                    <a:pt x="1517132" y="1043378"/>
                  </a:lnTo>
                  <a:lnTo>
                    <a:pt x="1519046" y="1045324"/>
                  </a:lnTo>
                  <a:lnTo>
                    <a:pt x="1520141" y="1045991"/>
                  </a:lnTo>
                  <a:lnTo>
                    <a:pt x="1520754" y="1047836"/>
                  </a:lnTo>
                  <a:lnTo>
                    <a:pt x="1520264" y="1048840"/>
                  </a:lnTo>
                  <a:lnTo>
                    <a:pt x="1520093" y="1049806"/>
                  </a:lnTo>
                  <a:close/>
                </a:path>
                <a:path w="1821180" h="2826385">
                  <a:moveTo>
                    <a:pt x="1001920" y="1158443"/>
                  </a:moveTo>
                  <a:lnTo>
                    <a:pt x="1000886" y="1158282"/>
                  </a:lnTo>
                  <a:lnTo>
                    <a:pt x="1000469" y="1157363"/>
                  </a:lnTo>
                  <a:lnTo>
                    <a:pt x="999938" y="1156742"/>
                  </a:lnTo>
                  <a:lnTo>
                    <a:pt x="1001118" y="1155019"/>
                  </a:lnTo>
                  <a:lnTo>
                    <a:pt x="1003123" y="1157161"/>
                  </a:lnTo>
                  <a:lnTo>
                    <a:pt x="1002556" y="1157601"/>
                  </a:lnTo>
                  <a:lnTo>
                    <a:pt x="1001920" y="1158443"/>
                  </a:lnTo>
                  <a:close/>
                </a:path>
                <a:path w="1821180" h="2826385">
                  <a:moveTo>
                    <a:pt x="915370" y="1177244"/>
                  </a:moveTo>
                  <a:lnTo>
                    <a:pt x="913834" y="1176758"/>
                  </a:lnTo>
                  <a:lnTo>
                    <a:pt x="913472" y="1175478"/>
                  </a:lnTo>
                  <a:lnTo>
                    <a:pt x="913751" y="1174436"/>
                  </a:lnTo>
                  <a:lnTo>
                    <a:pt x="913818" y="1173457"/>
                  </a:lnTo>
                  <a:lnTo>
                    <a:pt x="917396" y="1174076"/>
                  </a:lnTo>
                  <a:lnTo>
                    <a:pt x="916662" y="1175395"/>
                  </a:lnTo>
                  <a:lnTo>
                    <a:pt x="916339" y="1176396"/>
                  </a:lnTo>
                  <a:lnTo>
                    <a:pt x="915370" y="1177244"/>
                  </a:lnTo>
                  <a:close/>
                </a:path>
                <a:path w="1821180" h="2826385">
                  <a:moveTo>
                    <a:pt x="735153" y="4802"/>
                  </a:moveTo>
                  <a:lnTo>
                    <a:pt x="734286" y="4217"/>
                  </a:lnTo>
                  <a:lnTo>
                    <a:pt x="732919" y="3784"/>
                  </a:lnTo>
                  <a:lnTo>
                    <a:pt x="732445" y="2173"/>
                  </a:lnTo>
                  <a:lnTo>
                    <a:pt x="733247" y="1021"/>
                  </a:lnTo>
                  <a:lnTo>
                    <a:pt x="733590" y="0"/>
                  </a:lnTo>
                  <a:lnTo>
                    <a:pt x="736714" y="1509"/>
                  </a:lnTo>
                  <a:lnTo>
                    <a:pt x="735153" y="4802"/>
                  </a:lnTo>
                  <a:close/>
                </a:path>
                <a:path w="1821180" h="2826385">
                  <a:moveTo>
                    <a:pt x="684534" y="193606"/>
                  </a:moveTo>
                  <a:lnTo>
                    <a:pt x="683067" y="192226"/>
                  </a:lnTo>
                  <a:lnTo>
                    <a:pt x="685289" y="190212"/>
                  </a:lnTo>
                  <a:lnTo>
                    <a:pt x="685615" y="190858"/>
                  </a:lnTo>
                  <a:lnTo>
                    <a:pt x="686318" y="191602"/>
                  </a:lnTo>
                  <a:lnTo>
                    <a:pt x="686017" y="192722"/>
                  </a:lnTo>
                  <a:lnTo>
                    <a:pt x="685113" y="193120"/>
                  </a:lnTo>
                  <a:lnTo>
                    <a:pt x="684534" y="193606"/>
                  </a:lnTo>
                  <a:close/>
                </a:path>
                <a:path w="1821180" h="2826385">
                  <a:moveTo>
                    <a:pt x="640396" y="192732"/>
                  </a:moveTo>
                  <a:lnTo>
                    <a:pt x="639227" y="193083"/>
                  </a:lnTo>
                  <a:lnTo>
                    <a:pt x="638082" y="192042"/>
                  </a:lnTo>
                  <a:lnTo>
                    <a:pt x="638156" y="190747"/>
                  </a:lnTo>
                  <a:lnTo>
                    <a:pt x="638834" y="189960"/>
                  </a:lnTo>
                  <a:lnTo>
                    <a:pt x="639568" y="188541"/>
                  </a:lnTo>
                  <a:lnTo>
                    <a:pt x="641806" y="191389"/>
                  </a:lnTo>
                  <a:lnTo>
                    <a:pt x="641070" y="191954"/>
                  </a:lnTo>
                  <a:lnTo>
                    <a:pt x="640396" y="192732"/>
                  </a:lnTo>
                  <a:close/>
                </a:path>
                <a:path w="1821180" h="2826385">
                  <a:moveTo>
                    <a:pt x="685158" y="119007"/>
                  </a:moveTo>
                  <a:lnTo>
                    <a:pt x="683460" y="119235"/>
                  </a:lnTo>
                  <a:lnTo>
                    <a:pt x="682428" y="118446"/>
                  </a:lnTo>
                  <a:lnTo>
                    <a:pt x="681668" y="117487"/>
                  </a:lnTo>
                  <a:lnTo>
                    <a:pt x="682238" y="116027"/>
                  </a:lnTo>
                  <a:lnTo>
                    <a:pt x="683510" y="115625"/>
                  </a:lnTo>
                  <a:lnTo>
                    <a:pt x="684519" y="115952"/>
                  </a:lnTo>
                  <a:lnTo>
                    <a:pt x="688822" y="116352"/>
                  </a:lnTo>
                  <a:lnTo>
                    <a:pt x="686034" y="118099"/>
                  </a:lnTo>
                  <a:lnTo>
                    <a:pt x="685158" y="119007"/>
                  </a:lnTo>
                  <a:close/>
                </a:path>
                <a:path w="1821180" h="2826385">
                  <a:moveTo>
                    <a:pt x="1364365" y="397172"/>
                  </a:moveTo>
                  <a:lnTo>
                    <a:pt x="1362822" y="394772"/>
                  </a:lnTo>
                  <a:lnTo>
                    <a:pt x="1363424" y="394447"/>
                  </a:lnTo>
                  <a:lnTo>
                    <a:pt x="1364243" y="393717"/>
                  </a:lnTo>
                  <a:lnTo>
                    <a:pt x="1365151" y="394180"/>
                  </a:lnTo>
                  <a:lnTo>
                    <a:pt x="1365402" y="395073"/>
                  </a:lnTo>
                  <a:lnTo>
                    <a:pt x="1365783" y="395713"/>
                  </a:lnTo>
                  <a:lnTo>
                    <a:pt x="1364365" y="397172"/>
                  </a:lnTo>
                  <a:close/>
                </a:path>
                <a:path w="1821180" h="2826385">
                  <a:moveTo>
                    <a:pt x="1371744" y="389813"/>
                  </a:moveTo>
                  <a:lnTo>
                    <a:pt x="1370416" y="388460"/>
                  </a:lnTo>
                  <a:lnTo>
                    <a:pt x="1369276" y="387810"/>
                  </a:lnTo>
                  <a:lnTo>
                    <a:pt x="1369087" y="386417"/>
                  </a:lnTo>
                  <a:lnTo>
                    <a:pt x="1370235" y="385454"/>
                  </a:lnTo>
                  <a:lnTo>
                    <a:pt x="1371325" y="384883"/>
                  </a:lnTo>
                  <a:lnTo>
                    <a:pt x="1372646" y="385781"/>
                  </a:lnTo>
                  <a:lnTo>
                    <a:pt x="1372791" y="387147"/>
                  </a:lnTo>
                  <a:lnTo>
                    <a:pt x="1372258" y="388080"/>
                  </a:lnTo>
                  <a:lnTo>
                    <a:pt x="1371744" y="389813"/>
                  </a:lnTo>
                  <a:close/>
                </a:path>
                <a:path w="1821180" h="2826385">
                  <a:moveTo>
                    <a:pt x="972976" y="475095"/>
                  </a:moveTo>
                  <a:lnTo>
                    <a:pt x="971794" y="474011"/>
                  </a:lnTo>
                  <a:lnTo>
                    <a:pt x="971888" y="472652"/>
                  </a:lnTo>
                  <a:lnTo>
                    <a:pt x="972558" y="471825"/>
                  </a:lnTo>
                  <a:lnTo>
                    <a:pt x="973288" y="470336"/>
                  </a:lnTo>
                  <a:lnTo>
                    <a:pt x="975641" y="473264"/>
                  </a:lnTo>
                  <a:lnTo>
                    <a:pt x="974864" y="473872"/>
                  </a:lnTo>
                  <a:lnTo>
                    <a:pt x="974154" y="474649"/>
                  </a:lnTo>
                  <a:lnTo>
                    <a:pt x="972976" y="475095"/>
                  </a:lnTo>
                  <a:close/>
                </a:path>
                <a:path w="1821180" h="2826385">
                  <a:moveTo>
                    <a:pt x="810625" y="496360"/>
                  </a:moveTo>
                  <a:lnTo>
                    <a:pt x="809253" y="495893"/>
                  </a:lnTo>
                  <a:lnTo>
                    <a:pt x="808540" y="493386"/>
                  </a:lnTo>
                  <a:lnTo>
                    <a:pt x="809810" y="492464"/>
                  </a:lnTo>
                  <a:lnTo>
                    <a:pt x="811085" y="493016"/>
                  </a:lnTo>
                  <a:lnTo>
                    <a:pt x="811848" y="493809"/>
                  </a:lnTo>
                  <a:lnTo>
                    <a:pt x="813101" y="494775"/>
                  </a:lnTo>
                  <a:lnTo>
                    <a:pt x="811716" y="495418"/>
                  </a:lnTo>
                  <a:lnTo>
                    <a:pt x="810625" y="496360"/>
                  </a:lnTo>
                  <a:close/>
                </a:path>
                <a:path w="1821180" h="2826385">
                  <a:moveTo>
                    <a:pt x="754049" y="510928"/>
                  </a:moveTo>
                  <a:lnTo>
                    <a:pt x="752064" y="507697"/>
                  </a:lnTo>
                  <a:lnTo>
                    <a:pt x="750987" y="506667"/>
                  </a:lnTo>
                  <a:lnTo>
                    <a:pt x="751495" y="505351"/>
                  </a:lnTo>
                  <a:lnTo>
                    <a:pt x="753772" y="504379"/>
                  </a:lnTo>
                  <a:lnTo>
                    <a:pt x="754729" y="505374"/>
                  </a:lnTo>
                  <a:lnTo>
                    <a:pt x="754814" y="506989"/>
                  </a:lnTo>
                  <a:lnTo>
                    <a:pt x="754485" y="508091"/>
                  </a:lnTo>
                  <a:lnTo>
                    <a:pt x="754049" y="510928"/>
                  </a:lnTo>
                  <a:close/>
                </a:path>
                <a:path w="1821180" h="2826385">
                  <a:moveTo>
                    <a:pt x="836788" y="535679"/>
                  </a:moveTo>
                  <a:lnTo>
                    <a:pt x="835288" y="534481"/>
                  </a:lnTo>
                  <a:lnTo>
                    <a:pt x="837425" y="532805"/>
                  </a:lnTo>
                  <a:lnTo>
                    <a:pt x="837801" y="533375"/>
                  </a:lnTo>
                  <a:lnTo>
                    <a:pt x="838575" y="534079"/>
                  </a:lnTo>
                  <a:lnTo>
                    <a:pt x="838299" y="534962"/>
                  </a:lnTo>
                  <a:lnTo>
                    <a:pt x="837376" y="535296"/>
                  </a:lnTo>
                  <a:lnTo>
                    <a:pt x="836788" y="535679"/>
                  </a:lnTo>
                  <a:close/>
                </a:path>
                <a:path w="1821180" h="2826385">
                  <a:moveTo>
                    <a:pt x="838284" y="535010"/>
                  </a:moveTo>
                  <a:lnTo>
                    <a:pt x="837376" y="535296"/>
                  </a:lnTo>
                  <a:lnTo>
                    <a:pt x="838299" y="534962"/>
                  </a:lnTo>
                  <a:close/>
                </a:path>
                <a:path w="1821180" h="2826385">
                  <a:moveTo>
                    <a:pt x="845499" y="443230"/>
                  </a:moveTo>
                  <a:lnTo>
                    <a:pt x="843515" y="441010"/>
                  </a:lnTo>
                  <a:lnTo>
                    <a:pt x="844115" y="440579"/>
                  </a:lnTo>
                  <a:lnTo>
                    <a:pt x="844779" y="439755"/>
                  </a:lnTo>
                  <a:lnTo>
                    <a:pt x="845820" y="439935"/>
                  </a:lnTo>
                  <a:lnTo>
                    <a:pt x="846194" y="440912"/>
                  </a:lnTo>
                  <a:lnTo>
                    <a:pt x="846588" y="441433"/>
                  </a:lnTo>
                  <a:lnTo>
                    <a:pt x="845499" y="443230"/>
                  </a:lnTo>
                  <a:close/>
                </a:path>
                <a:path w="1821180" h="2826385">
                  <a:moveTo>
                    <a:pt x="790858" y="455147"/>
                  </a:moveTo>
                  <a:lnTo>
                    <a:pt x="784755" y="453629"/>
                  </a:lnTo>
                  <a:lnTo>
                    <a:pt x="787008" y="452453"/>
                  </a:lnTo>
                  <a:lnTo>
                    <a:pt x="787909" y="451793"/>
                  </a:lnTo>
                  <a:lnTo>
                    <a:pt x="789513" y="451363"/>
                  </a:lnTo>
                  <a:lnTo>
                    <a:pt x="790808" y="451694"/>
                  </a:lnTo>
                  <a:lnTo>
                    <a:pt x="791103" y="453006"/>
                  </a:lnTo>
                  <a:lnTo>
                    <a:pt x="790897" y="454092"/>
                  </a:lnTo>
                  <a:lnTo>
                    <a:pt x="790858" y="455147"/>
                  </a:lnTo>
                  <a:close/>
                </a:path>
                <a:path w="1821180" h="2826385">
                  <a:moveTo>
                    <a:pt x="914191" y="412523"/>
                  </a:moveTo>
                  <a:lnTo>
                    <a:pt x="911948" y="413175"/>
                  </a:lnTo>
                  <a:lnTo>
                    <a:pt x="910928" y="412361"/>
                  </a:lnTo>
                  <a:lnTo>
                    <a:pt x="910046" y="412009"/>
                  </a:lnTo>
                  <a:lnTo>
                    <a:pt x="910579" y="410684"/>
                  </a:lnTo>
                  <a:lnTo>
                    <a:pt x="910945" y="409233"/>
                  </a:lnTo>
                  <a:lnTo>
                    <a:pt x="911990" y="407787"/>
                  </a:lnTo>
                  <a:lnTo>
                    <a:pt x="913503" y="408388"/>
                  </a:lnTo>
                  <a:lnTo>
                    <a:pt x="914430" y="408567"/>
                  </a:lnTo>
                  <a:lnTo>
                    <a:pt x="916975" y="410784"/>
                  </a:lnTo>
                  <a:lnTo>
                    <a:pt x="915546" y="411542"/>
                  </a:lnTo>
                  <a:lnTo>
                    <a:pt x="914191" y="412523"/>
                  </a:lnTo>
                  <a:close/>
                </a:path>
                <a:path w="1821180" h="2826385">
                  <a:moveTo>
                    <a:pt x="746003" y="447768"/>
                  </a:moveTo>
                  <a:lnTo>
                    <a:pt x="744563" y="447881"/>
                  </a:lnTo>
                  <a:lnTo>
                    <a:pt x="743373" y="446814"/>
                  </a:lnTo>
                  <a:lnTo>
                    <a:pt x="742680" y="444954"/>
                  </a:lnTo>
                  <a:lnTo>
                    <a:pt x="742985" y="443668"/>
                  </a:lnTo>
                  <a:lnTo>
                    <a:pt x="743001" y="440791"/>
                  </a:lnTo>
                  <a:lnTo>
                    <a:pt x="745993" y="444208"/>
                  </a:lnTo>
                  <a:lnTo>
                    <a:pt x="747191" y="444980"/>
                  </a:lnTo>
                  <a:lnTo>
                    <a:pt x="747135" y="446483"/>
                  </a:lnTo>
                  <a:lnTo>
                    <a:pt x="746003" y="447768"/>
                  </a:lnTo>
                  <a:close/>
                </a:path>
                <a:path w="1821180" h="2826385">
                  <a:moveTo>
                    <a:pt x="553875" y="549308"/>
                  </a:moveTo>
                  <a:lnTo>
                    <a:pt x="552358" y="546962"/>
                  </a:lnTo>
                  <a:lnTo>
                    <a:pt x="552957" y="546646"/>
                  </a:lnTo>
                  <a:lnTo>
                    <a:pt x="553746" y="545934"/>
                  </a:lnTo>
                  <a:lnTo>
                    <a:pt x="554658" y="546367"/>
                  </a:lnTo>
                  <a:lnTo>
                    <a:pt x="554907" y="547254"/>
                  </a:lnTo>
                  <a:lnTo>
                    <a:pt x="555280" y="547874"/>
                  </a:lnTo>
                  <a:lnTo>
                    <a:pt x="553875" y="549308"/>
                  </a:lnTo>
                  <a:close/>
                </a:path>
                <a:path w="1821180" h="2826385">
                  <a:moveTo>
                    <a:pt x="979311" y="579396"/>
                  </a:moveTo>
                  <a:lnTo>
                    <a:pt x="977955" y="578660"/>
                  </a:lnTo>
                  <a:lnTo>
                    <a:pt x="977120" y="577607"/>
                  </a:lnTo>
                  <a:lnTo>
                    <a:pt x="976191" y="576731"/>
                  </a:lnTo>
                  <a:lnTo>
                    <a:pt x="977038" y="576097"/>
                  </a:lnTo>
                  <a:lnTo>
                    <a:pt x="977869" y="575006"/>
                  </a:lnTo>
                  <a:lnTo>
                    <a:pt x="979493" y="574948"/>
                  </a:lnTo>
                  <a:lnTo>
                    <a:pt x="980294" y="576120"/>
                  </a:lnTo>
                  <a:lnTo>
                    <a:pt x="981416" y="577040"/>
                  </a:lnTo>
                  <a:lnTo>
                    <a:pt x="980400" y="578013"/>
                  </a:lnTo>
                  <a:lnTo>
                    <a:pt x="979311" y="579396"/>
                  </a:lnTo>
                  <a:close/>
                </a:path>
                <a:path w="1821180" h="2826385">
                  <a:moveTo>
                    <a:pt x="836812" y="611363"/>
                  </a:moveTo>
                  <a:lnTo>
                    <a:pt x="835616" y="610241"/>
                  </a:lnTo>
                  <a:lnTo>
                    <a:pt x="834720" y="609731"/>
                  </a:lnTo>
                  <a:lnTo>
                    <a:pt x="834214" y="608545"/>
                  </a:lnTo>
                  <a:lnTo>
                    <a:pt x="834930" y="607196"/>
                  </a:lnTo>
                  <a:lnTo>
                    <a:pt x="836156" y="607139"/>
                  </a:lnTo>
                  <a:lnTo>
                    <a:pt x="837054" y="607634"/>
                  </a:lnTo>
                  <a:lnTo>
                    <a:pt x="837947" y="607918"/>
                  </a:lnTo>
                  <a:lnTo>
                    <a:pt x="836812" y="611363"/>
                  </a:lnTo>
                  <a:close/>
                </a:path>
                <a:path w="1821180" h="2826385">
                  <a:moveTo>
                    <a:pt x="808576" y="616031"/>
                  </a:moveTo>
                  <a:lnTo>
                    <a:pt x="807137" y="613621"/>
                  </a:lnTo>
                  <a:lnTo>
                    <a:pt x="807727" y="613322"/>
                  </a:lnTo>
                  <a:lnTo>
                    <a:pt x="808516" y="612646"/>
                  </a:lnTo>
                  <a:lnTo>
                    <a:pt x="809413" y="613099"/>
                  </a:lnTo>
                  <a:lnTo>
                    <a:pt x="809661" y="613964"/>
                  </a:lnTo>
                  <a:lnTo>
                    <a:pt x="810032" y="614579"/>
                  </a:lnTo>
                  <a:lnTo>
                    <a:pt x="808576" y="616031"/>
                  </a:lnTo>
                  <a:close/>
                </a:path>
                <a:path w="1821180" h="2826385">
                  <a:moveTo>
                    <a:pt x="993106" y="590780"/>
                  </a:moveTo>
                  <a:lnTo>
                    <a:pt x="991557" y="590199"/>
                  </a:lnTo>
                  <a:lnTo>
                    <a:pt x="991436" y="588917"/>
                  </a:lnTo>
                  <a:lnTo>
                    <a:pt x="991765" y="587894"/>
                  </a:lnTo>
                  <a:lnTo>
                    <a:pt x="992029" y="586316"/>
                  </a:lnTo>
                  <a:lnTo>
                    <a:pt x="995032" y="588026"/>
                  </a:lnTo>
                  <a:lnTo>
                    <a:pt x="994485" y="588900"/>
                  </a:lnTo>
                  <a:lnTo>
                    <a:pt x="994059" y="589888"/>
                  </a:lnTo>
                  <a:lnTo>
                    <a:pt x="993106" y="590780"/>
                  </a:lnTo>
                  <a:close/>
                </a:path>
                <a:path w="1821180" h="2826385">
                  <a:moveTo>
                    <a:pt x="1035299" y="567086"/>
                  </a:moveTo>
                  <a:lnTo>
                    <a:pt x="1034672" y="566236"/>
                  </a:lnTo>
                  <a:lnTo>
                    <a:pt x="1033587" y="565402"/>
                  </a:lnTo>
                  <a:lnTo>
                    <a:pt x="1033519" y="563773"/>
                  </a:lnTo>
                  <a:lnTo>
                    <a:pt x="1034682" y="562968"/>
                  </a:lnTo>
                  <a:lnTo>
                    <a:pt x="1035584" y="561837"/>
                  </a:lnTo>
                  <a:lnTo>
                    <a:pt x="1036567" y="562865"/>
                  </a:lnTo>
                  <a:lnTo>
                    <a:pt x="1037957" y="563953"/>
                  </a:lnTo>
                  <a:lnTo>
                    <a:pt x="1037232" y="565319"/>
                  </a:lnTo>
                  <a:lnTo>
                    <a:pt x="1036174" y="566157"/>
                  </a:lnTo>
                  <a:lnTo>
                    <a:pt x="1035299" y="567086"/>
                  </a:lnTo>
                  <a:close/>
                </a:path>
                <a:path w="1821180" h="2826385">
                  <a:moveTo>
                    <a:pt x="1394902" y="427750"/>
                  </a:moveTo>
                  <a:lnTo>
                    <a:pt x="1394441" y="426990"/>
                  </a:lnTo>
                  <a:lnTo>
                    <a:pt x="1393922" y="426379"/>
                  </a:lnTo>
                  <a:lnTo>
                    <a:pt x="1393726" y="425402"/>
                  </a:lnTo>
                  <a:lnTo>
                    <a:pt x="1394834" y="424938"/>
                  </a:lnTo>
                  <a:lnTo>
                    <a:pt x="1395418" y="424584"/>
                  </a:lnTo>
                  <a:lnTo>
                    <a:pt x="1396370" y="426293"/>
                  </a:lnTo>
                  <a:lnTo>
                    <a:pt x="1394902" y="427750"/>
                  </a:lnTo>
                  <a:close/>
                </a:path>
                <a:path w="1821180" h="2826385">
                  <a:moveTo>
                    <a:pt x="989571" y="561511"/>
                  </a:moveTo>
                  <a:lnTo>
                    <a:pt x="988712" y="560845"/>
                  </a:lnTo>
                  <a:lnTo>
                    <a:pt x="988145" y="560558"/>
                  </a:lnTo>
                  <a:lnTo>
                    <a:pt x="988626" y="559721"/>
                  </a:lnTo>
                  <a:lnTo>
                    <a:pt x="989045" y="558829"/>
                  </a:lnTo>
                  <a:lnTo>
                    <a:pt x="989762" y="557993"/>
                  </a:lnTo>
                  <a:lnTo>
                    <a:pt x="990735" y="558618"/>
                  </a:lnTo>
                  <a:lnTo>
                    <a:pt x="991716" y="559105"/>
                  </a:lnTo>
                  <a:lnTo>
                    <a:pt x="991052" y="559929"/>
                  </a:lnTo>
                  <a:lnTo>
                    <a:pt x="990543" y="560790"/>
                  </a:lnTo>
                  <a:lnTo>
                    <a:pt x="989571" y="561511"/>
                  </a:lnTo>
                  <a:close/>
                </a:path>
                <a:path w="1821180" h="2826385">
                  <a:moveTo>
                    <a:pt x="730774" y="617706"/>
                  </a:moveTo>
                  <a:lnTo>
                    <a:pt x="729445" y="617102"/>
                  </a:lnTo>
                  <a:lnTo>
                    <a:pt x="728535" y="616141"/>
                  </a:lnTo>
                  <a:lnTo>
                    <a:pt x="727953" y="614626"/>
                  </a:lnTo>
                  <a:lnTo>
                    <a:pt x="728787" y="613662"/>
                  </a:lnTo>
                  <a:lnTo>
                    <a:pt x="729621" y="611829"/>
                  </a:lnTo>
                  <a:lnTo>
                    <a:pt x="731000" y="613833"/>
                  </a:lnTo>
                  <a:lnTo>
                    <a:pt x="731855" y="614879"/>
                  </a:lnTo>
                  <a:lnTo>
                    <a:pt x="732471" y="616253"/>
                  </a:lnTo>
                  <a:lnTo>
                    <a:pt x="730774" y="617706"/>
                  </a:lnTo>
                  <a:close/>
                </a:path>
                <a:path w="1821180" h="2826385">
                  <a:moveTo>
                    <a:pt x="190076" y="733888"/>
                  </a:moveTo>
                  <a:lnTo>
                    <a:pt x="189027" y="733725"/>
                  </a:lnTo>
                  <a:lnTo>
                    <a:pt x="188599" y="732796"/>
                  </a:lnTo>
                  <a:lnTo>
                    <a:pt x="188136" y="732265"/>
                  </a:lnTo>
                  <a:lnTo>
                    <a:pt x="189276" y="730449"/>
                  </a:lnTo>
                  <a:lnTo>
                    <a:pt x="191290" y="732595"/>
                  </a:lnTo>
                  <a:lnTo>
                    <a:pt x="190707" y="733033"/>
                  </a:lnTo>
                  <a:lnTo>
                    <a:pt x="190076" y="733888"/>
                  </a:lnTo>
                  <a:close/>
                </a:path>
                <a:path w="1821180" h="2826385">
                  <a:moveTo>
                    <a:pt x="1115378" y="518792"/>
                  </a:moveTo>
                  <a:lnTo>
                    <a:pt x="1114031" y="518081"/>
                  </a:lnTo>
                  <a:lnTo>
                    <a:pt x="1113980" y="516874"/>
                  </a:lnTo>
                  <a:lnTo>
                    <a:pt x="1114311" y="515422"/>
                  </a:lnTo>
                  <a:lnTo>
                    <a:pt x="1115577" y="515043"/>
                  </a:lnTo>
                  <a:lnTo>
                    <a:pt x="1116603" y="515713"/>
                  </a:lnTo>
                  <a:lnTo>
                    <a:pt x="1118284" y="516247"/>
                  </a:lnTo>
                  <a:lnTo>
                    <a:pt x="1117112" y="517440"/>
                  </a:lnTo>
                  <a:lnTo>
                    <a:pt x="1116583" y="518322"/>
                  </a:lnTo>
                  <a:lnTo>
                    <a:pt x="1115378" y="518792"/>
                  </a:lnTo>
                  <a:close/>
                </a:path>
                <a:path w="1821180" h="2826385">
                  <a:moveTo>
                    <a:pt x="1213088" y="482330"/>
                  </a:moveTo>
                  <a:lnTo>
                    <a:pt x="1211863" y="482765"/>
                  </a:lnTo>
                  <a:lnTo>
                    <a:pt x="1210631" y="481642"/>
                  </a:lnTo>
                  <a:lnTo>
                    <a:pt x="1210718" y="480242"/>
                  </a:lnTo>
                  <a:lnTo>
                    <a:pt x="1211421" y="479390"/>
                  </a:lnTo>
                  <a:lnTo>
                    <a:pt x="1212184" y="477853"/>
                  </a:lnTo>
                  <a:lnTo>
                    <a:pt x="1214616" y="480881"/>
                  </a:lnTo>
                  <a:lnTo>
                    <a:pt x="1213815" y="481504"/>
                  </a:lnTo>
                  <a:lnTo>
                    <a:pt x="1213088" y="482330"/>
                  </a:lnTo>
                  <a:close/>
                </a:path>
                <a:path w="1821180" h="2826385">
                  <a:moveTo>
                    <a:pt x="183942" y="707994"/>
                  </a:moveTo>
                  <a:lnTo>
                    <a:pt x="183355" y="707158"/>
                  </a:lnTo>
                  <a:lnTo>
                    <a:pt x="182653" y="706435"/>
                  </a:lnTo>
                  <a:lnTo>
                    <a:pt x="182283" y="705293"/>
                  </a:lnTo>
                  <a:lnTo>
                    <a:pt x="183261" y="704648"/>
                  </a:lnTo>
                  <a:lnTo>
                    <a:pt x="183752" y="704171"/>
                  </a:lnTo>
                  <a:lnTo>
                    <a:pt x="184397" y="704872"/>
                  </a:lnTo>
                  <a:lnTo>
                    <a:pt x="185127" y="705542"/>
                  </a:lnTo>
                  <a:lnTo>
                    <a:pt x="185690" y="706444"/>
                  </a:lnTo>
                  <a:lnTo>
                    <a:pt x="184730" y="707218"/>
                  </a:lnTo>
                  <a:lnTo>
                    <a:pt x="183942" y="707994"/>
                  </a:lnTo>
                  <a:close/>
                </a:path>
                <a:path w="1821180" h="2826385">
                  <a:moveTo>
                    <a:pt x="785531" y="308905"/>
                  </a:moveTo>
                  <a:lnTo>
                    <a:pt x="784263" y="308350"/>
                  </a:lnTo>
                  <a:lnTo>
                    <a:pt x="783506" y="307555"/>
                  </a:lnTo>
                  <a:lnTo>
                    <a:pt x="782261" y="306593"/>
                  </a:lnTo>
                  <a:lnTo>
                    <a:pt x="783637" y="305946"/>
                  </a:lnTo>
                  <a:lnTo>
                    <a:pt x="784726" y="304997"/>
                  </a:lnTo>
                  <a:lnTo>
                    <a:pt x="786088" y="305475"/>
                  </a:lnTo>
                  <a:lnTo>
                    <a:pt x="786792" y="307979"/>
                  </a:lnTo>
                  <a:lnTo>
                    <a:pt x="785531" y="308905"/>
                  </a:lnTo>
                  <a:close/>
                </a:path>
                <a:path w="1821180" h="2826385">
                  <a:moveTo>
                    <a:pt x="643194" y="262961"/>
                  </a:moveTo>
                  <a:lnTo>
                    <a:pt x="641698" y="262938"/>
                  </a:lnTo>
                  <a:lnTo>
                    <a:pt x="640955" y="261809"/>
                  </a:lnTo>
                  <a:lnTo>
                    <a:pt x="640206" y="261174"/>
                  </a:lnTo>
                  <a:lnTo>
                    <a:pt x="640864" y="260431"/>
                  </a:lnTo>
                  <a:lnTo>
                    <a:pt x="641404" y="259302"/>
                  </a:lnTo>
                  <a:lnTo>
                    <a:pt x="643118" y="258783"/>
                  </a:lnTo>
                  <a:lnTo>
                    <a:pt x="644269" y="259309"/>
                  </a:lnTo>
                  <a:lnTo>
                    <a:pt x="646515" y="259688"/>
                  </a:lnTo>
                  <a:lnTo>
                    <a:pt x="643948" y="261833"/>
                  </a:lnTo>
                  <a:lnTo>
                    <a:pt x="643194" y="262961"/>
                  </a:lnTo>
                  <a:close/>
                </a:path>
                <a:path w="1821180" h="2826385">
                  <a:moveTo>
                    <a:pt x="790227" y="260958"/>
                  </a:moveTo>
                  <a:lnTo>
                    <a:pt x="788689" y="260900"/>
                  </a:lnTo>
                  <a:lnTo>
                    <a:pt x="787931" y="259727"/>
                  </a:lnTo>
                  <a:lnTo>
                    <a:pt x="787147" y="259055"/>
                  </a:lnTo>
                  <a:lnTo>
                    <a:pt x="787818" y="258271"/>
                  </a:lnTo>
                  <a:lnTo>
                    <a:pt x="788364" y="257119"/>
                  </a:lnTo>
                  <a:lnTo>
                    <a:pt x="790237" y="256428"/>
                  </a:lnTo>
                  <a:lnTo>
                    <a:pt x="791528" y="256768"/>
                  </a:lnTo>
                  <a:lnTo>
                    <a:pt x="794416" y="256837"/>
                  </a:lnTo>
                  <a:lnTo>
                    <a:pt x="791010" y="259755"/>
                  </a:lnTo>
                  <a:lnTo>
                    <a:pt x="790227" y="260958"/>
                  </a:lnTo>
                  <a:close/>
                </a:path>
                <a:path w="1821180" h="2826385">
                  <a:moveTo>
                    <a:pt x="826361" y="237547"/>
                  </a:moveTo>
                  <a:lnTo>
                    <a:pt x="825078" y="236064"/>
                  </a:lnTo>
                  <a:lnTo>
                    <a:pt x="827352" y="234352"/>
                  </a:lnTo>
                  <a:lnTo>
                    <a:pt x="827702" y="235117"/>
                  </a:lnTo>
                  <a:lnTo>
                    <a:pt x="828192" y="235753"/>
                  </a:lnTo>
                  <a:lnTo>
                    <a:pt x="827814" y="236794"/>
                  </a:lnTo>
                  <a:lnTo>
                    <a:pt x="826940" y="237117"/>
                  </a:lnTo>
                  <a:lnTo>
                    <a:pt x="826361" y="237547"/>
                  </a:lnTo>
                  <a:close/>
                </a:path>
                <a:path w="1821180" h="2826385">
                  <a:moveTo>
                    <a:pt x="698680" y="412908"/>
                  </a:moveTo>
                  <a:lnTo>
                    <a:pt x="700422" y="409307"/>
                  </a:lnTo>
                  <a:lnTo>
                    <a:pt x="701372" y="409948"/>
                  </a:lnTo>
                  <a:lnTo>
                    <a:pt x="698680" y="412908"/>
                  </a:lnTo>
                  <a:close/>
                </a:path>
                <a:path w="1821180" h="2826385">
                  <a:moveTo>
                    <a:pt x="955175" y="389385"/>
                  </a:moveTo>
                  <a:lnTo>
                    <a:pt x="953612" y="388902"/>
                  </a:lnTo>
                  <a:lnTo>
                    <a:pt x="953274" y="387592"/>
                  </a:lnTo>
                  <a:lnTo>
                    <a:pt x="953562" y="386533"/>
                  </a:lnTo>
                  <a:lnTo>
                    <a:pt x="953638" y="385522"/>
                  </a:lnTo>
                  <a:lnTo>
                    <a:pt x="957354" y="386169"/>
                  </a:lnTo>
                  <a:lnTo>
                    <a:pt x="956566" y="387515"/>
                  </a:lnTo>
                  <a:lnTo>
                    <a:pt x="956218" y="388546"/>
                  </a:lnTo>
                  <a:lnTo>
                    <a:pt x="955175" y="389385"/>
                  </a:lnTo>
                  <a:close/>
                </a:path>
                <a:path w="1821180" h="2826385">
                  <a:moveTo>
                    <a:pt x="793723" y="410241"/>
                  </a:moveTo>
                  <a:lnTo>
                    <a:pt x="792873" y="408880"/>
                  </a:lnTo>
                  <a:lnTo>
                    <a:pt x="791793" y="407851"/>
                  </a:lnTo>
                  <a:lnTo>
                    <a:pt x="792286" y="406533"/>
                  </a:lnTo>
                  <a:lnTo>
                    <a:pt x="794569" y="405559"/>
                  </a:lnTo>
                  <a:lnTo>
                    <a:pt x="795653" y="406708"/>
                  </a:lnTo>
                  <a:lnTo>
                    <a:pt x="795274" y="408020"/>
                  </a:lnTo>
                  <a:lnTo>
                    <a:pt x="794591" y="408816"/>
                  </a:lnTo>
                  <a:lnTo>
                    <a:pt x="793723" y="410241"/>
                  </a:lnTo>
                  <a:close/>
                </a:path>
                <a:path w="1821180" h="2826385">
                  <a:moveTo>
                    <a:pt x="449030" y="484759"/>
                  </a:moveTo>
                  <a:lnTo>
                    <a:pt x="447598" y="484206"/>
                  </a:lnTo>
                  <a:lnTo>
                    <a:pt x="447228" y="482964"/>
                  </a:lnTo>
                  <a:lnTo>
                    <a:pt x="447560" y="481989"/>
                  </a:lnTo>
                  <a:lnTo>
                    <a:pt x="447998" y="477598"/>
                  </a:lnTo>
                  <a:lnTo>
                    <a:pt x="449689" y="480430"/>
                  </a:lnTo>
                  <a:lnTo>
                    <a:pt x="450570" y="481309"/>
                  </a:lnTo>
                  <a:lnTo>
                    <a:pt x="450760" y="483001"/>
                  </a:lnTo>
                  <a:lnTo>
                    <a:pt x="449984" y="484008"/>
                  </a:lnTo>
                  <a:lnTo>
                    <a:pt x="449030" y="484759"/>
                  </a:lnTo>
                  <a:close/>
                </a:path>
                <a:path w="1821180" h="2826385">
                  <a:moveTo>
                    <a:pt x="698024" y="413893"/>
                  </a:moveTo>
                  <a:lnTo>
                    <a:pt x="698086" y="413571"/>
                  </a:lnTo>
                  <a:lnTo>
                    <a:pt x="698682" y="412914"/>
                  </a:lnTo>
                  <a:lnTo>
                    <a:pt x="698299" y="413708"/>
                  </a:lnTo>
                  <a:lnTo>
                    <a:pt x="698024" y="413893"/>
                  </a:lnTo>
                  <a:close/>
                </a:path>
                <a:path w="1821180" h="2826385">
                  <a:moveTo>
                    <a:pt x="697322" y="417610"/>
                  </a:moveTo>
                  <a:lnTo>
                    <a:pt x="694892" y="416028"/>
                  </a:lnTo>
                  <a:lnTo>
                    <a:pt x="698016" y="413889"/>
                  </a:lnTo>
                  <a:lnTo>
                    <a:pt x="697322" y="417610"/>
                  </a:lnTo>
                  <a:close/>
                </a:path>
                <a:path w="1821180" h="2826385">
                  <a:moveTo>
                    <a:pt x="681965" y="388794"/>
                  </a:moveTo>
                  <a:lnTo>
                    <a:pt x="681651" y="388181"/>
                  </a:lnTo>
                  <a:lnTo>
                    <a:pt x="680959" y="387447"/>
                  </a:lnTo>
                  <a:lnTo>
                    <a:pt x="681307" y="386380"/>
                  </a:lnTo>
                  <a:lnTo>
                    <a:pt x="682168" y="385984"/>
                  </a:lnTo>
                  <a:lnTo>
                    <a:pt x="682737" y="385508"/>
                  </a:lnTo>
                  <a:lnTo>
                    <a:pt x="683058" y="386119"/>
                  </a:lnTo>
                  <a:lnTo>
                    <a:pt x="683743" y="386855"/>
                  </a:lnTo>
                  <a:lnTo>
                    <a:pt x="683397" y="387928"/>
                  </a:lnTo>
                  <a:lnTo>
                    <a:pt x="682540" y="388316"/>
                  </a:lnTo>
                  <a:lnTo>
                    <a:pt x="681965" y="388794"/>
                  </a:lnTo>
                  <a:close/>
                </a:path>
                <a:path w="1821180" h="2826385">
                  <a:moveTo>
                    <a:pt x="829911" y="356251"/>
                  </a:moveTo>
                  <a:lnTo>
                    <a:pt x="828249" y="356323"/>
                  </a:lnTo>
                  <a:lnTo>
                    <a:pt x="826896" y="355180"/>
                  </a:lnTo>
                  <a:lnTo>
                    <a:pt x="826562" y="353562"/>
                  </a:lnTo>
                  <a:lnTo>
                    <a:pt x="827563" y="352509"/>
                  </a:lnTo>
                  <a:lnTo>
                    <a:pt x="828055" y="351562"/>
                  </a:lnTo>
                  <a:lnTo>
                    <a:pt x="831819" y="354137"/>
                  </a:lnTo>
                  <a:lnTo>
                    <a:pt x="830733" y="355035"/>
                  </a:lnTo>
                  <a:lnTo>
                    <a:pt x="829911" y="356251"/>
                  </a:lnTo>
                  <a:close/>
                </a:path>
                <a:path w="1821180" h="2826385">
                  <a:moveTo>
                    <a:pt x="745994" y="354560"/>
                  </a:moveTo>
                  <a:lnTo>
                    <a:pt x="744697" y="354815"/>
                  </a:lnTo>
                  <a:lnTo>
                    <a:pt x="743481" y="353892"/>
                  </a:lnTo>
                  <a:lnTo>
                    <a:pt x="743674" y="352732"/>
                  </a:lnTo>
                  <a:lnTo>
                    <a:pt x="744203" y="351415"/>
                  </a:lnTo>
                  <a:lnTo>
                    <a:pt x="745530" y="351164"/>
                  </a:lnTo>
                  <a:lnTo>
                    <a:pt x="746470" y="351994"/>
                  </a:lnTo>
                  <a:lnTo>
                    <a:pt x="748129" y="352799"/>
                  </a:lnTo>
                  <a:lnTo>
                    <a:pt x="746678" y="353793"/>
                  </a:lnTo>
                  <a:lnTo>
                    <a:pt x="745994" y="354560"/>
                  </a:lnTo>
                  <a:close/>
                </a:path>
                <a:path w="1821180" h="2826385">
                  <a:moveTo>
                    <a:pt x="1309791" y="1598531"/>
                  </a:moveTo>
                  <a:lnTo>
                    <a:pt x="1306183" y="1597987"/>
                  </a:lnTo>
                  <a:lnTo>
                    <a:pt x="1306964" y="1596679"/>
                  </a:lnTo>
                  <a:lnTo>
                    <a:pt x="1307302" y="1595680"/>
                  </a:lnTo>
                  <a:lnTo>
                    <a:pt x="1308327" y="1594868"/>
                  </a:lnTo>
                  <a:lnTo>
                    <a:pt x="1309834" y="1595336"/>
                  </a:lnTo>
                  <a:lnTo>
                    <a:pt x="1310175" y="1596575"/>
                  </a:lnTo>
                  <a:lnTo>
                    <a:pt x="1309869" y="1597583"/>
                  </a:lnTo>
                  <a:lnTo>
                    <a:pt x="1309791" y="1598531"/>
                  </a:lnTo>
                  <a:close/>
                </a:path>
                <a:path w="1821180" h="2826385">
                  <a:moveTo>
                    <a:pt x="992658" y="1523268"/>
                  </a:moveTo>
                  <a:lnTo>
                    <a:pt x="991572" y="1522035"/>
                  </a:lnTo>
                  <a:lnTo>
                    <a:pt x="990724" y="1521422"/>
                  </a:lnTo>
                  <a:lnTo>
                    <a:pt x="990251" y="1520131"/>
                  </a:lnTo>
                  <a:lnTo>
                    <a:pt x="990962" y="1518784"/>
                  </a:lnTo>
                  <a:lnTo>
                    <a:pt x="992242" y="1518800"/>
                  </a:lnTo>
                  <a:lnTo>
                    <a:pt x="993205" y="1519258"/>
                  </a:lnTo>
                  <a:lnTo>
                    <a:pt x="994168" y="1519537"/>
                  </a:lnTo>
                  <a:lnTo>
                    <a:pt x="992658" y="1523268"/>
                  </a:lnTo>
                  <a:close/>
                </a:path>
                <a:path w="1821180" h="2826385">
                  <a:moveTo>
                    <a:pt x="1704644" y="1856359"/>
                  </a:moveTo>
                  <a:lnTo>
                    <a:pt x="1703970" y="1855697"/>
                  </a:lnTo>
                  <a:lnTo>
                    <a:pt x="1703142" y="1855119"/>
                  </a:lnTo>
                  <a:lnTo>
                    <a:pt x="1702558" y="1854054"/>
                  </a:lnTo>
                  <a:lnTo>
                    <a:pt x="1703373" y="1852820"/>
                  </a:lnTo>
                  <a:lnTo>
                    <a:pt x="1704692" y="1852664"/>
                  </a:lnTo>
                  <a:lnTo>
                    <a:pt x="1705612" y="1853102"/>
                  </a:lnTo>
                  <a:lnTo>
                    <a:pt x="1707190" y="1853487"/>
                  </a:lnTo>
                  <a:lnTo>
                    <a:pt x="1704644" y="1856359"/>
                  </a:lnTo>
                  <a:close/>
                </a:path>
                <a:path w="1821180" h="2826385">
                  <a:moveTo>
                    <a:pt x="397331" y="2025330"/>
                  </a:moveTo>
                  <a:lnTo>
                    <a:pt x="395775" y="2025301"/>
                  </a:lnTo>
                  <a:lnTo>
                    <a:pt x="395008" y="2024123"/>
                  </a:lnTo>
                  <a:lnTo>
                    <a:pt x="394227" y="2023458"/>
                  </a:lnTo>
                  <a:lnTo>
                    <a:pt x="394909" y="2022684"/>
                  </a:lnTo>
                  <a:lnTo>
                    <a:pt x="395454" y="2021532"/>
                  </a:lnTo>
                  <a:lnTo>
                    <a:pt x="397322" y="2020865"/>
                  </a:lnTo>
                  <a:lnTo>
                    <a:pt x="398590" y="2021241"/>
                  </a:lnTo>
                  <a:lnTo>
                    <a:pt x="401359" y="2021375"/>
                  </a:lnTo>
                  <a:lnTo>
                    <a:pt x="398113" y="2024143"/>
                  </a:lnTo>
                  <a:lnTo>
                    <a:pt x="397331" y="2025330"/>
                  </a:lnTo>
                  <a:close/>
                </a:path>
                <a:path w="1821180" h="2826385">
                  <a:moveTo>
                    <a:pt x="1106857" y="1497267"/>
                  </a:moveTo>
                  <a:lnTo>
                    <a:pt x="1105123" y="1494515"/>
                  </a:lnTo>
                  <a:lnTo>
                    <a:pt x="1104011" y="1493448"/>
                  </a:lnTo>
                  <a:lnTo>
                    <a:pt x="1104534" y="1492134"/>
                  </a:lnTo>
                  <a:lnTo>
                    <a:pt x="1105753" y="1491622"/>
                  </a:lnTo>
                  <a:lnTo>
                    <a:pt x="1106888" y="1491177"/>
                  </a:lnTo>
                  <a:lnTo>
                    <a:pt x="1107882" y="1492194"/>
                  </a:lnTo>
                  <a:lnTo>
                    <a:pt x="1107872" y="1493765"/>
                  </a:lnTo>
                  <a:lnTo>
                    <a:pt x="1107449" y="1494823"/>
                  </a:lnTo>
                  <a:lnTo>
                    <a:pt x="1106857" y="1497267"/>
                  </a:lnTo>
                  <a:close/>
                </a:path>
                <a:path w="1821180" h="2826385">
                  <a:moveTo>
                    <a:pt x="1796617" y="1719620"/>
                  </a:moveTo>
                  <a:lnTo>
                    <a:pt x="1795767" y="1718253"/>
                  </a:lnTo>
                  <a:lnTo>
                    <a:pt x="1794701" y="1717233"/>
                  </a:lnTo>
                  <a:lnTo>
                    <a:pt x="1795191" y="1715909"/>
                  </a:lnTo>
                  <a:lnTo>
                    <a:pt x="1797484" y="1714939"/>
                  </a:lnTo>
                  <a:lnTo>
                    <a:pt x="1798559" y="1716083"/>
                  </a:lnTo>
                  <a:lnTo>
                    <a:pt x="1798163" y="1717402"/>
                  </a:lnTo>
                  <a:lnTo>
                    <a:pt x="1797484" y="1718196"/>
                  </a:lnTo>
                  <a:lnTo>
                    <a:pt x="1796617" y="1719620"/>
                  </a:lnTo>
                  <a:close/>
                </a:path>
                <a:path w="1821180" h="2826385">
                  <a:moveTo>
                    <a:pt x="1103408" y="1879735"/>
                  </a:moveTo>
                  <a:lnTo>
                    <a:pt x="1101705" y="1880107"/>
                  </a:lnTo>
                  <a:lnTo>
                    <a:pt x="1100216" y="1873318"/>
                  </a:lnTo>
                  <a:lnTo>
                    <a:pt x="1101919" y="1872946"/>
                  </a:lnTo>
                  <a:lnTo>
                    <a:pt x="1103408" y="1879735"/>
                  </a:lnTo>
                  <a:close/>
                </a:path>
                <a:path w="1821180" h="2826385">
                  <a:moveTo>
                    <a:pt x="1380317" y="1448031"/>
                  </a:moveTo>
                  <a:lnTo>
                    <a:pt x="1378760" y="1448571"/>
                  </a:lnTo>
                  <a:lnTo>
                    <a:pt x="1377378" y="1448158"/>
                  </a:lnTo>
                  <a:lnTo>
                    <a:pt x="1377329" y="1445753"/>
                  </a:lnTo>
                  <a:lnTo>
                    <a:pt x="1378248" y="1444687"/>
                  </a:lnTo>
                  <a:lnTo>
                    <a:pt x="1379651" y="1445200"/>
                  </a:lnTo>
                  <a:lnTo>
                    <a:pt x="1383858" y="1445648"/>
                  </a:lnTo>
                  <a:lnTo>
                    <a:pt x="1381167" y="1447311"/>
                  </a:lnTo>
                  <a:lnTo>
                    <a:pt x="1380317" y="1448031"/>
                  </a:lnTo>
                  <a:close/>
                </a:path>
                <a:path w="1821180" h="2826385">
                  <a:moveTo>
                    <a:pt x="1775827" y="1483646"/>
                  </a:moveTo>
                  <a:lnTo>
                    <a:pt x="1774379" y="1482872"/>
                  </a:lnTo>
                  <a:lnTo>
                    <a:pt x="1774388" y="1481593"/>
                  </a:lnTo>
                  <a:lnTo>
                    <a:pt x="1774685" y="1480089"/>
                  </a:lnTo>
                  <a:lnTo>
                    <a:pt x="1776017" y="1479558"/>
                  </a:lnTo>
                  <a:lnTo>
                    <a:pt x="1777173" y="1480331"/>
                  </a:lnTo>
                  <a:lnTo>
                    <a:pt x="1778961" y="1480905"/>
                  </a:lnTo>
                  <a:lnTo>
                    <a:pt x="1777689" y="1482176"/>
                  </a:lnTo>
                  <a:lnTo>
                    <a:pt x="1777112" y="1483104"/>
                  </a:lnTo>
                  <a:lnTo>
                    <a:pt x="1775827" y="1483646"/>
                  </a:lnTo>
                  <a:close/>
                </a:path>
                <a:path w="1821180" h="2826385">
                  <a:moveTo>
                    <a:pt x="1089826" y="1635829"/>
                  </a:moveTo>
                  <a:lnTo>
                    <a:pt x="1089350" y="1635281"/>
                  </a:lnTo>
                  <a:lnTo>
                    <a:pt x="1088787" y="1634885"/>
                  </a:lnTo>
                  <a:lnTo>
                    <a:pt x="1088403" y="1633841"/>
                  </a:lnTo>
                  <a:lnTo>
                    <a:pt x="1089281" y="1633274"/>
                  </a:lnTo>
                  <a:lnTo>
                    <a:pt x="1089730" y="1632820"/>
                  </a:lnTo>
                  <a:lnTo>
                    <a:pt x="1091522" y="1633898"/>
                  </a:lnTo>
                  <a:lnTo>
                    <a:pt x="1089826" y="1635829"/>
                  </a:lnTo>
                  <a:close/>
                </a:path>
                <a:path w="1821180" h="2826385">
                  <a:moveTo>
                    <a:pt x="1086852" y="1482587"/>
                  </a:moveTo>
                  <a:lnTo>
                    <a:pt x="1084934" y="1480806"/>
                  </a:lnTo>
                  <a:lnTo>
                    <a:pt x="1085537" y="1480446"/>
                  </a:lnTo>
                  <a:lnTo>
                    <a:pt x="1086159" y="1479780"/>
                  </a:lnTo>
                  <a:lnTo>
                    <a:pt x="1087197" y="1479847"/>
                  </a:lnTo>
                  <a:lnTo>
                    <a:pt x="1087683" y="1480669"/>
                  </a:lnTo>
                  <a:lnTo>
                    <a:pt x="1088155" y="1481147"/>
                  </a:lnTo>
                  <a:lnTo>
                    <a:pt x="1086852" y="1482587"/>
                  </a:lnTo>
                  <a:close/>
                </a:path>
                <a:path w="1821180" h="2826385">
                  <a:moveTo>
                    <a:pt x="1782250" y="1705271"/>
                  </a:moveTo>
                  <a:lnTo>
                    <a:pt x="1780065" y="1703637"/>
                  </a:lnTo>
                  <a:lnTo>
                    <a:pt x="1780644" y="1703228"/>
                  </a:lnTo>
                  <a:lnTo>
                    <a:pt x="1781209" y="1702525"/>
                  </a:lnTo>
                  <a:lnTo>
                    <a:pt x="1782312" y="1702484"/>
                  </a:lnTo>
                  <a:lnTo>
                    <a:pt x="1782844" y="1703247"/>
                  </a:lnTo>
                  <a:lnTo>
                    <a:pt x="1783368" y="1703671"/>
                  </a:lnTo>
                  <a:lnTo>
                    <a:pt x="1782250" y="1705271"/>
                  </a:lnTo>
                  <a:close/>
                </a:path>
                <a:path w="1821180" h="2826385">
                  <a:moveTo>
                    <a:pt x="1056795" y="1685365"/>
                  </a:moveTo>
                  <a:lnTo>
                    <a:pt x="1055609" y="1685729"/>
                  </a:lnTo>
                  <a:lnTo>
                    <a:pt x="1054462" y="1684682"/>
                  </a:lnTo>
                  <a:lnTo>
                    <a:pt x="1054536" y="1683387"/>
                  </a:lnTo>
                  <a:lnTo>
                    <a:pt x="1055213" y="1682600"/>
                  </a:lnTo>
                  <a:lnTo>
                    <a:pt x="1055939" y="1681198"/>
                  </a:lnTo>
                  <a:lnTo>
                    <a:pt x="1058235" y="1684026"/>
                  </a:lnTo>
                  <a:lnTo>
                    <a:pt x="1057477" y="1684591"/>
                  </a:lnTo>
                  <a:lnTo>
                    <a:pt x="1056795" y="1685365"/>
                  </a:lnTo>
                  <a:close/>
                </a:path>
                <a:path w="1821180" h="2826385">
                  <a:moveTo>
                    <a:pt x="1477782" y="1760646"/>
                  </a:moveTo>
                  <a:lnTo>
                    <a:pt x="1477101" y="1759787"/>
                  </a:lnTo>
                  <a:lnTo>
                    <a:pt x="1475947" y="1758956"/>
                  </a:lnTo>
                  <a:lnTo>
                    <a:pt x="1475843" y="1757269"/>
                  </a:lnTo>
                  <a:lnTo>
                    <a:pt x="1477026" y="1756400"/>
                  </a:lnTo>
                  <a:lnTo>
                    <a:pt x="1477664" y="1755564"/>
                  </a:lnTo>
                  <a:lnTo>
                    <a:pt x="1480197" y="1758320"/>
                  </a:lnTo>
                  <a:lnTo>
                    <a:pt x="1477782" y="1760646"/>
                  </a:lnTo>
                  <a:close/>
                </a:path>
                <a:path w="1821180" h="2826385">
                  <a:moveTo>
                    <a:pt x="1580046" y="1366425"/>
                  </a:moveTo>
                  <a:lnTo>
                    <a:pt x="1578760" y="1365114"/>
                  </a:lnTo>
                  <a:lnTo>
                    <a:pt x="1580787" y="1363249"/>
                  </a:lnTo>
                  <a:lnTo>
                    <a:pt x="1581053" y="1363830"/>
                  </a:lnTo>
                  <a:lnTo>
                    <a:pt x="1581632" y="1364505"/>
                  </a:lnTo>
                  <a:lnTo>
                    <a:pt x="1581323" y="1365543"/>
                  </a:lnTo>
                  <a:lnTo>
                    <a:pt x="1580557" y="1365948"/>
                  </a:lnTo>
                  <a:lnTo>
                    <a:pt x="1580046" y="1366425"/>
                  </a:lnTo>
                  <a:close/>
                </a:path>
                <a:path w="1821180" h="2826385">
                  <a:moveTo>
                    <a:pt x="657252" y="1770671"/>
                  </a:moveTo>
                  <a:lnTo>
                    <a:pt x="655086" y="1768773"/>
                  </a:lnTo>
                  <a:lnTo>
                    <a:pt x="655617" y="1768310"/>
                  </a:lnTo>
                  <a:lnTo>
                    <a:pt x="656154" y="1767489"/>
                  </a:lnTo>
                  <a:lnTo>
                    <a:pt x="657194" y="1767491"/>
                  </a:lnTo>
                  <a:lnTo>
                    <a:pt x="657697" y="1768351"/>
                  </a:lnTo>
                  <a:lnTo>
                    <a:pt x="658205" y="1768830"/>
                  </a:lnTo>
                  <a:lnTo>
                    <a:pt x="657252" y="1770671"/>
                  </a:lnTo>
                  <a:close/>
                </a:path>
                <a:path w="1821180" h="2826385">
                  <a:moveTo>
                    <a:pt x="1201289" y="1632502"/>
                  </a:moveTo>
                  <a:lnTo>
                    <a:pt x="1200213" y="1631294"/>
                  </a:lnTo>
                  <a:lnTo>
                    <a:pt x="1199375" y="1630691"/>
                  </a:lnTo>
                  <a:lnTo>
                    <a:pt x="1198899" y="1629431"/>
                  </a:lnTo>
                  <a:lnTo>
                    <a:pt x="1199608" y="1628099"/>
                  </a:lnTo>
                  <a:lnTo>
                    <a:pt x="1200871" y="1628106"/>
                  </a:lnTo>
                  <a:lnTo>
                    <a:pt x="1201825" y="1628560"/>
                  </a:lnTo>
                  <a:lnTo>
                    <a:pt x="1202782" y="1628842"/>
                  </a:lnTo>
                  <a:lnTo>
                    <a:pt x="1201289" y="1632502"/>
                  </a:lnTo>
                  <a:close/>
                </a:path>
                <a:path w="1821180" h="2826385">
                  <a:moveTo>
                    <a:pt x="1737669" y="1851880"/>
                  </a:moveTo>
                  <a:lnTo>
                    <a:pt x="1736466" y="1852001"/>
                  </a:lnTo>
                  <a:lnTo>
                    <a:pt x="1735448" y="1851784"/>
                  </a:lnTo>
                  <a:lnTo>
                    <a:pt x="1734443" y="1851683"/>
                  </a:lnTo>
                  <a:lnTo>
                    <a:pt x="1734815" y="1848214"/>
                  </a:lnTo>
                  <a:lnTo>
                    <a:pt x="1736172" y="1849035"/>
                  </a:lnTo>
                  <a:lnTo>
                    <a:pt x="1737162" y="1849448"/>
                  </a:lnTo>
                  <a:lnTo>
                    <a:pt x="1738094" y="1850394"/>
                  </a:lnTo>
                  <a:lnTo>
                    <a:pt x="1737669" y="1851880"/>
                  </a:lnTo>
                  <a:close/>
                </a:path>
                <a:path w="1821180" h="2826385">
                  <a:moveTo>
                    <a:pt x="822702" y="1929100"/>
                  </a:moveTo>
                  <a:lnTo>
                    <a:pt x="820555" y="1927159"/>
                  </a:lnTo>
                  <a:lnTo>
                    <a:pt x="821145" y="1926839"/>
                  </a:lnTo>
                  <a:lnTo>
                    <a:pt x="821799" y="1926204"/>
                  </a:lnTo>
                  <a:lnTo>
                    <a:pt x="822878" y="1926392"/>
                  </a:lnTo>
                  <a:lnTo>
                    <a:pt x="823323" y="1927172"/>
                  </a:lnTo>
                  <a:lnTo>
                    <a:pt x="823821" y="1927662"/>
                  </a:lnTo>
                  <a:lnTo>
                    <a:pt x="822702" y="1929100"/>
                  </a:lnTo>
                  <a:close/>
                </a:path>
                <a:path w="1821180" h="2826385">
                  <a:moveTo>
                    <a:pt x="1211178" y="1636773"/>
                  </a:moveTo>
                  <a:lnTo>
                    <a:pt x="1209857" y="1637078"/>
                  </a:lnTo>
                  <a:lnTo>
                    <a:pt x="1208597" y="1636115"/>
                  </a:lnTo>
                  <a:lnTo>
                    <a:pt x="1208772" y="1634861"/>
                  </a:lnTo>
                  <a:lnTo>
                    <a:pt x="1209313" y="1633440"/>
                  </a:lnTo>
                  <a:lnTo>
                    <a:pt x="1210680" y="1633182"/>
                  </a:lnTo>
                  <a:lnTo>
                    <a:pt x="1211654" y="1634085"/>
                  </a:lnTo>
                  <a:lnTo>
                    <a:pt x="1213311" y="1634927"/>
                  </a:lnTo>
                  <a:lnTo>
                    <a:pt x="1211876" y="1635965"/>
                  </a:lnTo>
                  <a:lnTo>
                    <a:pt x="1211178" y="1636773"/>
                  </a:lnTo>
                  <a:close/>
                </a:path>
                <a:path w="1821180" h="2826385">
                  <a:moveTo>
                    <a:pt x="1182556" y="1643903"/>
                  </a:moveTo>
                  <a:lnTo>
                    <a:pt x="1181004" y="1643843"/>
                  </a:lnTo>
                  <a:lnTo>
                    <a:pt x="1179674" y="1642684"/>
                  </a:lnTo>
                  <a:lnTo>
                    <a:pt x="1179567" y="1641204"/>
                  </a:lnTo>
                  <a:lnTo>
                    <a:pt x="1180681" y="1639968"/>
                  </a:lnTo>
                  <a:lnTo>
                    <a:pt x="1182518" y="1639355"/>
                  </a:lnTo>
                  <a:lnTo>
                    <a:pt x="1183778" y="1639827"/>
                  </a:lnTo>
                  <a:lnTo>
                    <a:pt x="1186321" y="1640106"/>
                  </a:lnTo>
                  <a:lnTo>
                    <a:pt x="1183355" y="1642681"/>
                  </a:lnTo>
                  <a:lnTo>
                    <a:pt x="1182556" y="1643903"/>
                  </a:lnTo>
                  <a:close/>
                </a:path>
                <a:path w="1821180" h="2826385">
                  <a:moveTo>
                    <a:pt x="1723695" y="1523022"/>
                  </a:moveTo>
                  <a:lnTo>
                    <a:pt x="1722355" y="1522308"/>
                  </a:lnTo>
                  <a:lnTo>
                    <a:pt x="1722369" y="1521063"/>
                  </a:lnTo>
                  <a:lnTo>
                    <a:pt x="1722835" y="1520126"/>
                  </a:lnTo>
                  <a:lnTo>
                    <a:pt x="1723121" y="1519181"/>
                  </a:lnTo>
                  <a:lnTo>
                    <a:pt x="1726760" y="1520562"/>
                  </a:lnTo>
                  <a:lnTo>
                    <a:pt x="1725546" y="1521677"/>
                  </a:lnTo>
                  <a:lnTo>
                    <a:pt x="1724948" y="1522527"/>
                  </a:lnTo>
                  <a:lnTo>
                    <a:pt x="1723695" y="1523022"/>
                  </a:lnTo>
                  <a:close/>
                </a:path>
                <a:path w="1821180" h="2826385">
                  <a:moveTo>
                    <a:pt x="1727478" y="1451608"/>
                  </a:moveTo>
                  <a:lnTo>
                    <a:pt x="1726162" y="1450921"/>
                  </a:lnTo>
                  <a:lnTo>
                    <a:pt x="1724635" y="1450439"/>
                  </a:lnTo>
                  <a:lnTo>
                    <a:pt x="1723223" y="1449053"/>
                  </a:lnTo>
                  <a:lnTo>
                    <a:pt x="1723960" y="1447504"/>
                  </a:lnTo>
                  <a:lnTo>
                    <a:pt x="1724348" y="1445718"/>
                  </a:lnTo>
                  <a:lnTo>
                    <a:pt x="1726051" y="1446906"/>
                  </a:lnTo>
                  <a:lnTo>
                    <a:pt x="1727513" y="1447562"/>
                  </a:lnTo>
                  <a:lnTo>
                    <a:pt x="1728719" y="1449165"/>
                  </a:lnTo>
                  <a:lnTo>
                    <a:pt x="1727813" y="1450603"/>
                  </a:lnTo>
                  <a:lnTo>
                    <a:pt x="1727478" y="1451608"/>
                  </a:lnTo>
                  <a:close/>
                </a:path>
                <a:path w="1821180" h="2826385">
                  <a:moveTo>
                    <a:pt x="1135481" y="1953802"/>
                  </a:moveTo>
                  <a:lnTo>
                    <a:pt x="1133948" y="1953777"/>
                  </a:lnTo>
                  <a:lnTo>
                    <a:pt x="1133184" y="1952628"/>
                  </a:lnTo>
                  <a:lnTo>
                    <a:pt x="1132416" y="1951979"/>
                  </a:lnTo>
                  <a:lnTo>
                    <a:pt x="1133090" y="1951222"/>
                  </a:lnTo>
                  <a:lnTo>
                    <a:pt x="1133681" y="1949997"/>
                  </a:lnTo>
                  <a:lnTo>
                    <a:pt x="1135200" y="1949727"/>
                  </a:lnTo>
                  <a:lnTo>
                    <a:pt x="1136139" y="1950749"/>
                  </a:lnTo>
                  <a:lnTo>
                    <a:pt x="1137526" y="1951595"/>
                  </a:lnTo>
                  <a:lnTo>
                    <a:pt x="1136256" y="1952652"/>
                  </a:lnTo>
                  <a:lnTo>
                    <a:pt x="1135481" y="1953802"/>
                  </a:lnTo>
                  <a:close/>
                </a:path>
                <a:path w="1821180" h="2826385">
                  <a:moveTo>
                    <a:pt x="702051" y="1630981"/>
                  </a:moveTo>
                  <a:lnTo>
                    <a:pt x="700083" y="1628328"/>
                  </a:lnTo>
                  <a:lnTo>
                    <a:pt x="699035" y="1627537"/>
                  </a:lnTo>
                  <a:lnTo>
                    <a:pt x="699172" y="1626063"/>
                  </a:lnTo>
                  <a:lnTo>
                    <a:pt x="700240" y="1625371"/>
                  </a:lnTo>
                  <a:lnTo>
                    <a:pt x="700875" y="1624643"/>
                  </a:lnTo>
                  <a:lnTo>
                    <a:pt x="701560" y="1625258"/>
                  </a:lnTo>
                  <a:lnTo>
                    <a:pt x="702666" y="1625778"/>
                  </a:lnTo>
                  <a:lnTo>
                    <a:pt x="703043" y="1627474"/>
                  </a:lnTo>
                  <a:lnTo>
                    <a:pt x="702518" y="1628604"/>
                  </a:lnTo>
                  <a:lnTo>
                    <a:pt x="702051" y="1630981"/>
                  </a:lnTo>
                  <a:close/>
                </a:path>
                <a:path w="1821180" h="2826385">
                  <a:moveTo>
                    <a:pt x="1757850" y="1397864"/>
                  </a:moveTo>
                  <a:lnTo>
                    <a:pt x="1756503" y="1397289"/>
                  </a:lnTo>
                  <a:lnTo>
                    <a:pt x="1755713" y="1396441"/>
                  </a:lnTo>
                  <a:lnTo>
                    <a:pt x="1754392" y="1395407"/>
                  </a:lnTo>
                  <a:lnTo>
                    <a:pt x="1755849" y="1394688"/>
                  </a:lnTo>
                  <a:lnTo>
                    <a:pt x="1757018" y="1393646"/>
                  </a:lnTo>
                  <a:lnTo>
                    <a:pt x="1758460" y="1394167"/>
                  </a:lnTo>
                  <a:lnTo>
                    <a:pt x="1759205" y="1396862"/>
                  </a:lnTo>
                  <a:lnTo>
                    <a:pt x="1757850" y="1397864"/>
                  </a:lnTo>
                  <a:close/>
                </a:path>
                <a:path w="1821180" h="2826385">
                  <a:moveTo>
                    <a:pt x="1102108" y="1961185"/>
                  </a:moveTo>
                  <a:lnTo>
                    <a:pt x="1098574" y="1960608"/>
                  </a:lnTo>
                  <a:lnTo>
                    <a:pt x="1099309" y="1959330"/>
                  </a:lnTo>
                  <a:lnTo>
                    <a:pt x="1099630" y="1958345"/>
                  </a:lnTo>
                  <a:lnTo>
                    <a:pt x="1100608" y="1957543"/>
                  </a:lnTo>
                  <a:lnTo>
                    <a:pt x="1102089" y="1958014"/>
                  </a:lnTo>
                  <a:lnTo>
                    <a:pt x="1102469" y="1959245"/>
                  </a:lnTo>
                  <a:lnTo>
                    <a:pt x="1102176" y="1960249"/>
                  </a:lnTo>
                  <a:lnTo>
                    <a:pt x="1102108" y="1961185"/>
                  </a:lnTo>
                  <a:close/>
                </a:path>
                <a:path w="1821180" h="2826385">
                  <a:moveTo>
                    <a:pt x="1787196" y="1391300"/>
                  </a:moveTo>
                  <a:lnTo>
                    <a:pt x="1786653" y="1390427"/>
                  </a:lnTo>
                  <a:lnTo>
                    <a:pt x="1785950" y="1389604"/>
                  </a:lnTo>
                  <a:lnTo>
                    <a:pt x="1785578" y="1388377"/>
                  </a:lnTo>
                  <a:lnTo>
                    <a:pt x="1786688" y="1387328"/>
                  </a:lnTo>
                  <a:lnTo>
                    <a:pt x="1788024" y="1387438"/>
                  </a:lnTo>
                  <a:lnTo>
                    <a:pt x="1788818" y="1388099"/>
                  </a:lnTo>
                  <a:lnTo>
                    <a:pt x="1790205" y="1388803"/>
                  </a:lnTo>
                  <a:lnTo>
                    <a:pt x="1787196" y="1391300"/>
                  </a:lnTo>
                  <a:close/>
                </a:path>
                <a:path w="1821180" h="2826385">
                  <a:moveTo>
                    <a:pt x="1280049" y="1876752"/>
                  </a:moveTo>
                  <a:lnTo>
                    <a:pt x="1278616" y="1874419"/>
                  </a:lnTo>
                  <a:lnTo>
                    <a:pt x="1279257" y="1874045"/>
                  </a:lnTo>
                  <a:lnTo>
                    <a:pt x="1279968" y="1873311"/>
                  </a:lnTo>
                  <a:lnTo>
                    <a:pt x="1280998" y="1873502"/>
                  </a:lnTo>
                  <a:lnTo>
                    <a:pt x="1281287" y="1874559"/>
                  </a:lnTo>
                  <a:lnTo>
                    <a:pt x="1281657" y="1875189"/>
                  </a:lnTo>
                  <a:lnTo>
                    <a:pt x="1280049" y="1876752"/>
                  </a:lnTo>
                  <a:close/>
                </a:path>
                <a:path w="1821180" h="2826385">
                  <a:moveTo>
                    <a:pt x="1306454" y="1870665"/>
                  </a:moveTo>
                  <a:lnTo>
                    <a:pt x="1305448" y="1871013"/>
                  </a:lnTo>
                  <a:lnTo>
                    <a:pt x="1304522" y="1869573"/>
                  </a:lnTo>
                  <a:lnTo>
                    <a:pt x="1305259" y="1868694"/>
                  </a:lnTo>
                  <a:lnTo>
                    <a:pt x="1306115" y="1868207"/>
                  </a:lnTo>
                  <a:lnTo>
                    <a:pt x="1306879" y="1867639"/>
                  </a:lnTo>
                  <a:lnTo>
                    <a:pt x="1308084" y="1869656"/>
                  </a:lnTo>
                  <a:lnTo>
                    <a:pt x="1307250" y="1870128"/>
                  </a:lnTo>
                  <a:lnTo>
                    <a:pt x="1306454" y="1870665"/>
                  </a:lnTo>
                  <a:close/>
                </a:path>
                <a:path w="1821180" h="2826385">
                  <a:moveTo>
                    <a:pt x="1364195" y="1858199"/>
                  </a:moveTo>
                  <a:lnTo>
                    <a:pt x="1363410" y="1857720"/>
                  </a:lnTo>
                  <a:lnTo>
                    <a:pt x="1362420" y="1857464"/>
                  </a:lnTo>
                  <a:lnTo>
                    <a:pt x="1364107" y="1855765"/>
                  </a:lnTo>
                  <a:lnTo>
                    <a:pt x="1365007" y="1855041"/>
                  </a:lnTo>
                  <a:lnTo>
                    <a:pt x="1366167" y="1856026"/>
                  </a:lnTo>
                  <a:lnTo>
                    <a:pt x="1365791" y="1856917"/>
                  </a:lnTo>
                  <a:lnTo>
                    <a:pt x="1365284" y="1857685"/>
                  </a:lnTo>
                  <a:lnTo>
                    <a:pt x="1364195" y="1858199"/>
                  </a:lnTo>
                  <a:close/>
                </a:path>
                <a:path w="1821180" h="2826385">
                  <a:moveTo>
                    <a:pt x="1479000" y="1488721"/>
                  </a:moveTo>
                  <a:lnTo>
                    <a:pt x="1478339" y="1488567"/>
                  </a:lnTo>
                  <a:lnTo>
                    <a:pt x="1477203" y="1488557"/>
                  </a:lnTo>
                  <a:lnTo>
                    <a:pt x="1476858" y="1487384"/>
                  </a:lnTo>
                  <a:lnTo>
                    <a:pt x="1477052" y="1486402"/>
                  </a:lnTo>
                  <a:lnTo>
                    <a:pt x="1477069" y="1485384"/>
                  </a:lnTo>
                  <a:lnTo>
                    <a:pt x="1478105" y="1485609"/>
                  </a:lnTo>
                  <a:lnTo>
                    <a:pt x="1479288" y="1485709"/>
                  </a:lnTo>
                  <a:lnTo>
                    <a:pt x="1479370" y="1486827"/>
                  </a:lnTo>
                  <a:lnTo>
                    <a:pt x="1479117" y="1487866"/>
                  </a:lnTo>
                  <a:lnTo>
                    <a:pt x="1479000" y="1488721"/>
                  </a:lnTo>
                  <a:close/>
                </a:path>
                <a:path w="1821180" h="2826385">
                  <a:moveTo>
                    <a:pt x="1080744" y="1576014"/>
                  </a:moveTo>
                  <a:lnTo>
                    <a:pt x="1079204" y="1576463"/>
                  </a:lnTo>
                  <a:lnTo>
                    <a:pt x="1078068" y="1576174"/>
                  </a:lnTo>
                  <a:lnTo>
                    <a:pt x="1077855" y="1575845"/>
                  </a:lnTo>
                  <a:lnTo>
                    <a:pt x="1077658" y="1574883"/>
                  </a:lnTo>
                  <a:lnTo>
                    <a:pt x="1077871" y="1573836"/>
                  </a:lnTo>
                  <a:lnTo>
                    <a:pt x="1077935" y="1572830"/>
                  </a:lnTo>
                  <a:lnTo>
                    <a:pt x="1083738" y="1574128"/>
                  </a:lnTo>
                  <a:lnTo>
                    <a:pt x="1081592" y="1575344"/>
                  </a:lnTo>
                  <a:lnTo>
                    <a:pt x="1080744" y="1576014"/>
                  </a:lnTo>
                  <a:close/>
                </a:path>
                <a:path w="1821180" h="2826385">
                  <a:moveTo>
                    <a:pt x="1048002" y="1583626"/>
                  </a:moveTo>
                  <a:lnTo>
                    <a:pt x="1047138" y="1582220"/>
                  </a:lnTo>
                  <a:lnTo>
                    <a:pt x="1046051" y="1581201"/>
                  </a:lnTo>
                  <a:lnTo>
                    <a:pt x="1046511" y="1579831"/>
                  </a:lnTo>
                  <a:lnTo>
                    <a:pt x="1048805" y="1578825"/>
                  </a:lnTo>
                  <a:lnTo>
                    <a:pt x="1049912" y="1580000"/>
                  </a:lnTo>
                  <a:lnTo>
                    <a:pt x="1049571" y="1581342"/>
                  </a:lnTo>
                  <a:lnTo>
                    <a:pt x="1048864" y="1582167"/>
                  </a:lnTo>
                  <a:lnTo>
                    <a:pt x="1048002" y="1583626"/>
                  </a:lnTo>
                  <a:close/>
                </a:path>
                <a:path w="1821180" h="2826385">
                  <a:moveTo>
                    <a:pt x="762995" y="1645111"/>
                  </a:moveTo>
                  <a:lnTo>
                    <a:pt x="761888" y="1643800"/>
                  </a:lnTo>
                  <a:lnTo>
                    <a:pt x="762419" y="1642725"/>
                  </a:lnTo>
                  <a:lnTo>
                    <a:pt x="763226" y="1642120"/>
                  </a:lnTo>
                  <a:lnTo>
                    <a:pt x="763871" y="1641438"/>
                  </a:lnTo>
                  <a:lnTo>
                    <a:pt x="765418" y="1643517"/>
                  </a:lnTo>
                  <a:lnTo>
                    <a:pt x="764656" y="1644070"/>
                  </a:lnTo>
                  <a:lnTo>
                    <a:pt x="763977" y="1644714"/>
                  </a:lnTo>
                  <a:lnTo>
                    <a:pt x="762995" y="1645111"/>
                  </a:lnTo>
                  <a:close/>
                </a:path>
                <a:path w="1821180" h="2826385">
                  <a:moveTo>
                    <a:pt x="1677362" y="1442657"/>
                  </a:moveTo>
                  <a:lnTo>
                    <a:pt x="1675093" y="1440554"/>
                  </a:lnTo>
                  <a:lnTo>
                    <a:pt x="1675730" y="1440188"/>
                  </a:lnTo>
                  <a:lnTo>
                    <a:pt x="1676425" y="1439468"/>
                  </a:lnTo>
                  <a:lnTo>
                    <a:pt x="1677590" y="1439653"/>
                  </a:lnTo>
                  <a:lnTo>
                    <a:pt x="1678057" y="1440517"/>
                  </a:lnTo>
                  <a:lnTo>
                    <a:pt x="1678586" y="1441054"/>
                  </a:lnTo>
                  <a:lnTo>
                    <a:pt x="1677362" y="1442657"/>
                  </a:lnTo>
                  <a:close/>
                </a:path>
                <a:path w="1821180" h="2826385">
                  <a:moveTo>
                    <a:pt x="1654926" y="1817132"/>
                  </a:moveTo>
                  <a:lnTo>
                    <a:pt x="1654212" y="1816912"/>
                  </a:lnTo>
                  <a:lnTo>
                    <a:pt x="1653290" y="1816882"/>
                  </a:lnTo>
                  <a:lnTo>
                    <a:pt x="1652557" y="1816056"/>
                  </a:lnTo>
                  <a:lnTo>
                    <a:pt x="1652918" y="1815121"/>
                  </a:lnTo>
                  <a:lnTo>
                    <a:pt x="1652979" y="1814443"/>
                  </a:lnTo>
                  <a:lnTo>
                    <a:pt x="1653692" y="1814663"/>
                  </a:lnTo>
                  <a:lnTo>
                    <a:pt x="1654621" y="1814691"/>
                  </a:lnTo>
                  <a:lnTo>
                    <a:pt x="1655348" y="1815519"/>
                  </a:lnTo>
                  <a:lnTo>
                    <a:pt x="1654987" y="1816454"/>
                  </a:lnTo>
                  <a:lnTo>
                    <a:pt x="1654926" y="1817132"/>
                  </a:lnTo>
                  <a:close/>
                </a:path>
                <a:path w="1821180" h="2826385">
                  <a:moveTo>
                    <a:pt x="605050" y="1664551"/>
                  </a:moveTo>
                  <a:lnTo>
                    <a:pt x="603867" y="1664394"/>
                  </a:lnTo>
                  <a:lnTo>
                    <a:pt x="602507" y="1663880"/>
                  </a:lnTo>
                  <a:lnTo>
                    <a:pt x="602267" y="1662584"/>
                  </a:lnTo>
                  <a:lnTo>
                    <a:pt x="603124" y="1661662"/>
                  </a:lnTo>
                  <a:lnTo>
                    <a:pt x="603918" y="1660092"/>
                  </a:lnTo>
                  <a:lnTo>
                    <a:pt x="604911" y="1661444"/>
                  </a:lnTo>
                  <a:lnTo>
                    <a:pt x="605672" y="1662111"/>
                  </a:lnTo>
                  <a:lnTo>
                    <a:pt x="605974" y="1663362"/>
                  </a:lnTo>
                  <a:lnTo>
                    <a:pt x="605050" y="1664551"/>
                  </a:lnTo>
                  <a:close/>
                </a:path>
                <a:path w="1821180" h="2826385">
                  <a:moveTo>
                    <a:pt x="719070" y="1640425"/>
                  </a:moveTo>
                  <a:lnTo>
                    <a:pt x="717719" y="1639937"/>
                  </a:lnTo>
                  <a:lnTo>
                    <a:pt x="717203" y="1638726"/>
                  </a:lnTo>
                  <a:lnTo>
                    <a:pt x="716715" y="1637669"/>
                  </a:lnTo>
                  <a:lnTo>
                    <a:pt x="717875" y="1636581"/>
                  </a:lnTo>
                  <a:lnTo>
                    <a:pt x="719204" y="1636949"/>
                  </a:lnTo>
                  <a:lnTo>
                    <a:pt x="720081" y="1637687"/>
                  </a:lnTo>
                  <a:lnTo>
                    <a:pt x="721475" y="1638524"/>
                  </a:lnTo>
                  <a:lnTo>
                    <a:pt x="720095" y="1639357"/>
                  </a:lnTo>
                  <a:lnTo>
                    <a:pt x="719070" y="1640425"/>
                  </a:lnTo>
                  <a:close/>
                </a:path>
                <a:path w="1821180" h="2826385">
                  <a:moveTo>
                    <a:pt x="1244001" y="1587254"/>
                  </a:moveTo>
                  <a:lnTo>
                    <a:pt x="1242280" y="1584519"/>
                  </a:lnTo>
                  <a:lnTo>
                    <a:pt x="1241190" y="1583472"/>
                  </a:lnTo>
                  <a:lnTo>
                    <a:pt x="1241718" y="1582192"/>
                  </a:lnTo>
                  <a:lnTo>
                    <a:pt x="1243998" y="1581226"/>
                  </a:lnTo>
                  <a:lnTo>
                    <a:pt x="1244980" y="1582233"/>
                  </a:lnTo>
                  <a:lnTo>
                    <a:pt x="1244985" y="1583785"/>
                  </a:lnTo>
                  <a:lnTo>
                    <a:pt x="1244570" y="1584825"/>
                  </a:lnTo>
                  <a:lnTo>
                    <a:pt x="1244001" y="1587254"/>
                  </a:lnTo>
                  <a:close/>
                </a:path>
                <a:path w="1821180" h="2826385">
                  <a:moveTo>
                    <a:pt x="1786654" y="1465300"/>
                  </a:moveTo>
                  <a:lnTo>
                    <a:pt x="1784032" y="1462733"/>
                  </a:lnTo>
                  <a:lnTo>
                    <a:pt x="1784673" y="1462081"/>
                  </a:lnTo>
                  <a:lnTo>
                    <a:pt x="1785222" y="1461234"/>
                  </a:lnTo>
                  <a:lnTo>
                    <a:pt x="1786329" y="1460728"/>
                  </a:lnTo>
                  <a:lnTo>
                    <a:pt x="1787468" y="1461493"/>
                  </a:lnTo>
                  <a:lnTo>
                    <a:pt x="1787624" y="1462028"/>
                  </a:lnTo>
                  <a:lnTo>
                    <a:pt x="1787697" y="1462842"/>
                  </a:lnTo>
                  <a:lnTo>
                    <a:pt x="1787172" y="1463716"/>
                  </a:lnTo>
                  <a:lnTo>
                    <a:pt x="1786654" y="1465300"/>
                  </a:lnTo>
                  <a:close/>
                </a:path>
                <a:path w="1821180" h="2826385">
                  <a:moveTo>
                    <a:pt x="1319765" y="1468517"/>
                  </a:moveTo>
                  <a:lnTo>
                    <a:pt x="1319147" y="1467692"/>
                  </a:lnTo>
                  <a:lnTo>
                    <a:pt x="1318374" y="1466931"/>
                  </a:lnTo>
                  <a:lnTo>
                    <a:pt x="1317895" y="1465742"/>
                  </a:lnTo>
                  <a:lnTo>
                    <a:pt x="1318950" y="1464599"/>
                  </a:lnTo>
                  <a:lnTo>
                    <a:pt x="1320337" y="1464576"/>
                  </a:lnTo>
                  <a:lnTo>
                    <a:pt x="1321202" y="1465176"/>
                  </a:lnTo>
                  <a:lnTo>
                    <a:pt x="1322706" y="1465773"/>
                  </a:lnTo>
                  <a:lnTo>
                    <a:pt x="1319765" y="1468517"/>
                  </a:lnTo>
                  <a:close/>
                </a:path>
                <a:path w="1821180" h="2826385">
                  <a:moveTo>
                    <a:pt x="1113122" y="1518988"/>
                  </a:moveTo>
                  <a:lnTo>
                    <a:pt x="1111846" y="1519220"/>
                  </a:lnTo>
                  <a:lnTo>
                    <a:pt x="1110899" y="1518115"/>
                  </a:lnTo>
                  <a:lnTo>
                    <a:pt x="1110387" y="1517053"/>
                  </a:lnTo>
                  <a:lnTo>
                    <a:pt x="1111225" y="1515824"/>
                  </a:lnTo>
                  <a:lnTo>
                    <a:pt x="1112498" y="1515678"/>
                  </a:lnTo>
                  <a:lnTo>
                    <a:pt x="1113370" y="1516183"/>
                  </a:lnTo>
                  <a:lnTo>
                    <a:pt x="1114991" y="1516667"/>
                  </a:lnTo>
                  <a:lnTo>
                    <a:pt x="1113723" y="1517930"/>
                  </a:lnTo>
                  <a:lnTo>
                    <a:pt x="1113122" y="1518988"/>
                  </a:lnTo>
                  <a:close/>
                </a:path>
                <a:path w="1821180" h="2826385">
                  <a:moveTo>
                    <a:pt x="1801705" y="1448294"/>
                  </a:moveTo>
                  <a:lnTo>
                    <a:pt x="1799133" y="1448531"/>
                  </a:lnTo>
                  <a:lnTo>
                    <a:pt x="1798136" y="1447522"/>
                  </a:lnTo>
                  <a:lnTo>
                    <a:pt x="1798683" y="1446099"/>
                  </a:lnTo>
                  <a:lnTo>
                    <a:pt x="1799100" y="1442243"/>
                  </a:lnTo>
                  <a:lnTo>
                    <a:pt x="1800706" y="1444599"/>
                  </a:lnTo>
                  <a:lnTo>
                    <a:pt x="1801475" y="1445448"/>
                  </a:lnTo>
                  <a:lnTo>
                    <a:pt x="1802087" y="1446966"/>
                  </a:lnTo>
                  <a:lnTo>
                    <a:pt x="1801705" y="1448294"/>
                  </a:lnTo>
                  <a:close/>
                </a:path>
                <a:path w="1821180" h="2826385">
                  <a:moveTo>
                    <a:pt x="1215214" y="1873826"/>
                  </a:moveTo>
                  <a:lnTo>
                    <a:pt x="1213741" y="1873809"/>
                  </a:lnTo>
                  <a:lnTo>
                    <a:pt x="1213005" y="1872678"/>
                  </a:lnTo>
                  <a:lnTo>
                    <a:pt x="1212269" y="1872038"/>
                  </a:lnTo>
                  <a:lnTo>
                    <a:pt x="1212914" y="1871300"/>
                  </a:lnTo>
                  <a:lnTo>
                    <a:pt x="1213438" y="1870206"/>
                  </a:lnTo>
                  <a:lnTo>
                    <a:pt x="1215208" y="1869566"/>
                  </a:lnTo>
                  <a:lnTo>
                    <a:pt x="1216416" y="1869914"/>
                  </a:lnTo>
                  <a:lnTo>
                    <a:pt x="1219049" y="1870026"/>
                  </a:lnTo>
                  <a:lnTo>
                    <a:pt x="1215951" y="1872691"/>
                  </a:lnTo>
                  <a:lnTo>
                    <a:pt x="1215214" y="1873826"/>
                  </a:lnTo>
                  <a:close/>
                </a:path>
                <a:path w="1821180" h="2826385">
                  <a:moveTo>
                    <a:pt x="1522301" y="1419079"/>
                  </a:moveTo>
                  <a:lnTo>
                    <a:pt x="1520674" y="1418840"/>
                  </a:lnTo>
                  <a:lnTo>
                    <a:pt x="1520405" y="1417732"/>
                  </a:lnTo>
                  <a:lnTo>
                    <a:pt x="1520598" y="1416786"/>
                  </a:lnTo>
                  <a:lnTo>
                    <a:pt x="1520661" y="1415816"/>
                  </a:lnTo>
                  <a:lnTo>
                    <a:pt x="1523095" y="1416206"/>
                  </a:lnTo>
                  <a:lnTo>
                    <a:pt x="1522884" y="1417123"/>
                  </a:lnTo>
                  <a:lnTo>
                    <a:pt x="1522768" y="1418084"/>
                  </a:lnTo>
                  <a:lnTo>
                    <a:pt x="1522301" y="1419079"/>
                  </a:lnTo>
                  <a:close/>
                </a:path>
                <a:path w="1821180" h="2826385">
                  <a:moveTo>
                    <a:pt x="1721162" y="1840320"/>
                  </a:moveTo>
                  <a:lnTo>
                    <a:pt x="1719612" y="1839875"/>
                  </a:lnTo>
                  <a:lnTo>
                    <a:pt x="1719470" y="1838614"/>
                  </a:lnTo>
                  <a:lnTo>
                    <a:pt x="1719687" y="1837538"/>
                  </a:lnTo>
                  <a:lnTo>
                    <a:pt x="1719788" y="1836476"/>
                  </a:lnTo>
                  <a:lnTo>
                    <a:pt x="1723426" y="1836887"/>
                  </a:lnTo>
                  <a:lnTo>
                    <a:pt x="1722574" y="1838314"/>
                  </a:lnTo>
                  <a:lnTo>
                    <a:pt x="1722148" y="1839344"/>
                  </a:lnTo>
                  <a:lnTo>
                    <a:pt x="1721162" y="1840320"/>
                  </a:lnTo>
                  <a:close/>
                </a:path>
                <a:path w="1821180" h="2826385">
                  <a:moveTo>
                    <a:pt x="1058939" y="1907266"/>
                  </a:moveTo>
                  <a:lnTo>
                    <a:pt x="1058058" y="1906365"/>
                  </a:lnTo>
                  <a:lnTo>
                    <a:pt x="1056941" y="1905578"/>
                  </a:lnTo>
                  <a:lnTo>
                    <a:pt x="1056247" y="1904111"/>
                  </a:lnTo>
                  <a:lnTo>
                    <a:pt x="1057496" y="1903033"/>
                  </a:lnTo>
                  <a:lnTo>
                    <a:pt x="1058096" y="1902268"/>
                  </a:lnTo>
                  <a:lnTo>
                    <a:pt x="1060601" y="1904492"/>
                  </a:lnTo>
                  <a:lnTo>
                    <a:pt x="1058939" y="1907266"/>
                  </a:lnTo>
                  <a:close/>
                </a:path>
                <a:path w="1821180" h="2826385">
                  <a:moveTo>
                    <a:pt x="1759033" y="1472874"/>
                  </a:moveTo>
                  <a:lnTo>
                    <a:pt x="1755480" y="1472325"/>
                  </a:lnTo>
                  <a:lnTo>
                    <a:pt x="1756229" y="1471043"/>
                  </a:lnTo>
                  <a:lnTo>
                    <a:pt x="1756556" y="1470055"/>
                  </a:lnTo>
                  <a:lnTo>
                    <a:pt x="1757555" y="1469252"/>
                  </a:lnTo>
                  <a:lnTo>
                    <a:pt x="1759036" y="1469723"/>
                  </a:lnTo>
                  <a:lnTo>
                    <a:pt x="1759410" y="1470956"/>
                  </a:lnTo>
                  <a:lnTo>
                    <a:pt x="1759108" y="1471956"/>
                  </a:lnTo>
                  <a:lnTo>
                    <a:pt x="1759033" y="1472874"/>
                  </a:lnTo>
                  <a:close/>
                </a:path>
                <a:path w="1821180" h="2826385">
                  <a:moveTo>
                    <a:pt x="1225944" y="1571165"/>
                  </a:moveTo>
                  <a:lnTo>
                    <a:pt x="1224882" y="1570808"/>
                  </a:lnTo>
                  <a:lnTo>
                    <a:pt x="1224494" y="1569929"/>
                  </a:lnTo>
                  <a:lnTo>
                    <a:pt x="1224008" y="1569334"/>
                  </a:lnTo>
                  <a:lnTo>
                    <a:pt x="1224627" y="1568997"/>
                  </a:lnTo>
                  <a:lnTo>
                    <a:pt x="1225374" y="1568264"/>
                  </a:lnTo>
                  <a:lnTo>
                    <a:pt x="1226440" y="1568613"/>
                  </a:lnTo>
                  <a:lnTo>
                    <a:pt x="1226825" y="1569501"/>
                  </a:lnTo>
                  <a:lnTo>
                    <a:pt x="1227310" y="1570095"/>
                  </a:lnTo>
                  <a:lnTo>
                    <a:pt x="1226693" y="1570439"/>
                  </a:lnTo>
                  <a:lnTo>
                    <a:pt x="1225944" y="1571165"/>
                  </a:lnTo>
                  <a:close/>
                </a:path>
                <a:path w="1821180" h="2826385">
                  <a:moveTo>
                    <a:pt x="762011" y="1606626"/>
                  </a:moveTo>
                  <a:lnTo>
                    <a:pt x="760017" y="1604830"/>
                  </a:lnTo>
                  <a:lnTo>
                    <a:pt x="760637" y="1604457"/>
                  </a:lnTo>
                  <a:lnTo>
                    <a:pt x="761244" y="1603831"/>
                  </a:lnTo>
                  <a:lnTo>
                    <a:pt x="762325" y="1603847"/>
                  </a:lnTo>
                  <a:lnTo>
                    <a:pt x="762792" y="1604648"/>
                  </a:lnTo>
                  <a:lnTo>
                    <a:pt x="763261" y="1605098"/>
                  </a:lnTo>
                  <a:lnTo>
                    <a:pt x="762011" y="1606626"/>
                  </a:lnTo>
                  <a:close/>
                </a:path>
                <a:path w="1821180" h="2826385">
                  <a:moveTo>
                    <a:pt x="1608436" y="1422927"/>
                  </a:moveTo>
                  <a:lnTo>
                    <a:pt x="1607047" y="1422374"/>
                  </a:lnTo>
                  <a:lnTo>
                    <a:pt x="1606521" y="1421174"/>
                  </a:lnTo>
                  <a:lnTo>
                    <a:pt x="1605845" y="1420327"/>
                  </a:lnTo>
                  <a:lnTo>
                    <a:pt x="1606453" y="1419880"/>
                  </a:lnTo>
                  <a:lnTo>
                    <a:pt x="1607118" y="1418999"/>
                  </a:lnTo>
                  <a:lnTo>
                    <a:pt x="1608564" y="1419196"/>
                  </a:lnTo>
                  <a:lnTo>
                    <a:pt x="1609395" y="1419923"/>
                  </a:lnTo>
                  <a:lnTo>
                    <a:pt x="1611018" y="1420805"/>
                  </a:lnTo>
                  <a:lnTo>
                    <a:pt x="1609489" y="1421799"/>
                  </a:lnTo>
                  <a:lnTo>
                    <a:pt x="1608436" y="1422927"/>
                  </a:lnTo>
                  <a:close/>
                </a:path>
                <a:path w="1821180" h="2826385">
                  <a:moveTo>
                    <a:pt x="1300534" y="1495605"/>
                  </a:moveTo>
                  <a:lnTo>
                    <a:pt x="1298685" y="1495852"/>
                  </a:lnTo>
                  <a:lnTo>
                    <a:pt x="1297161" y="1495161"/>
                  </a:lnTo>
                  <a:lnTo>
                    <a:pt x="1296673" y="1493770"/>
                  </a:lnTo>
                  <a:lnTo>
                    <a:pt x="1297392" y="1492170"/>
                  </a:lnTo>
                  <a:lnTo>
                    <a:pt x="1298792" y="1491509"/>
                  </a:lnTo>
                  <a:lnTo>
                    <a:pt x="1300009" y="1492295"/>
                  </a:lnTo>
                  <a:lnTo>
                    <a:pt x="1303329" y="1493306"/>
                  </a:lnTo>
                  <a:lnTo>
                    <a:pt x="1301411" y="1494604"/>
                  </a:lnTo>
                  <a:lnTo>
                    <a:pt x="1300534" y="1495605"/>
                  </a:lnTo>
                  <a:close/>
                </a:path>
                <a:path w="1821180" h="2826385">
                  <a:moveTo>
                    <a:pt x="1473819" y="1880836"/>
                  </a:moveTo>
                  <a:lnTo>
                    <a:pt x="1472636" y="1879709"/>
                  </a:lnTo>
                  <a:lnTo>
                    <a:pt x="1471759" y="1879192"/>
                  </a:lnTo>
                  <a:lnTo>
                    <a:pt x="1471270" y="1878015"/>
                  </a:lnTo>
                  <a:lnTo>
                    <a:pt x="1471987" y="1876687"/>
                  </a:lnTo>
                  <a:lnTo>
                    <a:pt x="1473219" y="1876606"/>
                  </a:lnTo>
                  <a:lnTo>
                    <a:pt x="1474110" y="1877103"/>
                  </a:lnTo>
                  <a:lnTo>
                    <a:pt x="1474986" y="1877379"/>
                  </a:lnTo>
                  <a:lnTo>
                    <a:pt x="1473819" y="1880836"/>
                  </a:lnTo>
                  <a:close/>
                </a:path>
                <a:path w="1821180" h="2826385">
                  <a:moveTo>
                    <a:pt x="1361307" y="1905608"/>
                  </a:moveTo>
                  <a:lnTo>
                    <a:pt x="1360037" y="1904320"/>
                  </a:lnTo>
                  <a:lnTo>
                    <a:pt x="1358986" y="1903716"/>
                  </a:lnTo>
                  <a:lnTo>
                    <a:pt x="1358736" y="1902431"/>
                  </a:lnTo>
                  <a:lnTo>
                    <a:pt x="1359854" y="1901464"/>
                  </a:lnTo>
                  <a:lnTo>
                    <a:pt x="1360935" y="1900967"/>
                  </a:lnTo>
                  <a:lnTo>
                    <a:pt x="1362181" y="1901814"/>
                  </a:lnTo>
                  <a:lnTo>
                    <a:pt x="1362326" y="1903102"/>
                  </a:lnTo>
                  <a:lnTo>
                    <a:pt x="1361805" y="1903988"/>
                  </a:lnTo>
                  <a:lnTo>
                    <a:pt x="1361307" y="1905608"/>
                  </a:lnTo>
                  <a:close/>
                </a:path>
                <a:path w="1821180" h="2826385">
                  <a:moveTo>
                    <a:pt x="431332" y="2119853"/>
                  </a:moveTo>
                  <a:lnTo>
                    <a:pt x="430671" y="2119700"/>
                  </a:lnTo>
                  <a:lnTo>
                    <a:pt x="429537" y="2119695"/>
                  </a:lnTo>
                  <a:lnTo>
                    <a:pt x="429194" y="2118529"/>
                  </a:lnTo>
                  <a:lnTo>
                    <a:pt x="429388" y="2117547"/>
                  </a:lnTo>
                  <a:lnTo>
                    <a:pt x="429403" y="2116522"/>
                  </a:lnTo>
                  <a:lnTo>
                    <a:pt x="430439" y="2116747"/>
                  </a:lnTo>
                  <a:lnTo>
                    <a:pt x="431622" y="2116848"/>
                  </a:lnTo>
                  <a:lnTo>
                    <a:pt x="431702" y="2117959"/>
                  </a:lnTo>
                  <a:lnTo>
                    <a:pt x="431448" y="2119006"/>
                  </a:lnTo>
                  <a:lnTo>
                    <a:pt x="431332" y="2119853"/>
                  </a:lnTo>
                  <a:close/>
                </a:path>
                <a:path w="1821180" h="2826385">
                  <a:moveTo>
                    <a:pt x="1770332" y="1454806"/>
                  </a:moveTo>
                  <a:lnTo>
                    <a:pt x="1769938" y="1454150"/>
                  </a:lnTo>
                  <a:lnTo>
                    <a:pt x="1769253" y="1453493"/>
                  </a:lnTo>
                  <a:lnTo>
                    <a:pt x="1769264" y="1452320"/>
                  </a:lnTo>
                  <a:lnTo>
                    <a:pt x="1770137" y="1451819"/>
                  </a:lnTo>
                  <a:lnTo>
                    <a:pt x="1770622" y="1451309"/>
                  </a:lnTo>
                  <a:lnTo>
                    <a:pt x="1772265" y="1452662"/>
                  </a:lnTo>
                  <a:lnTo>
                    <a:pt x="1770332" y="1454806"/>
                  </a:lnTo>
                  <a:close/>
                </a:path>
                <a:path w="1821180" h="2826385">
                  <a:moveTo>
                    <a:pt x="825347" y="1587188"/>
                  </a:moveTo>
                  <a:lnTo>
                    <a:pt x="823996" y="1586443"/>
                  </a:lnTo>
                  <a:lnTo>
                    <a:pt x="823152" y="1585386"/>
                  </a:lnTo>
                  <a:lnTo>
                    <a:pt x="822212" y="1584499"/>
                  </a:lnTo>
                  <a:lnTo>
                    <a:pt x="823065" y="1583864"/>
                  </a:lnTo>
                  <a:lnTo>
                    <a:pt x="823894" y="1582787"/>
                  </a:lnTo>
                  <a:lnTo>
                    <a:pt x="825522" y="1582699"/>
                  </a:lnTo>
                  <a:lnTo>
                    <a:pt x="826329" y="1583869"/>
                  </a:lnTo>
                  <a:lnTo>
                    <a:pt x="827469" y="1584797"/>
                  </a:lnTo>
                  <a:lnTo>
                    <a:pt x="826444" y="1585787"/>
                  </a:lnTo>
                  <a:lnTo>
                    <a:pt x="825347" y="1587188"/>
                  </a:lnTo>
                  <a:close/>
                </a:path>
                <a:path w="1821180" h="2826385">
                  <a:moveTo>
                    <a:pt x="1455564" y="1522415"/>
                  </a:moveTo>
                  <a:lnTo>
                    <a:pt x="1453379" y="1522063"/>
                  </a:lnTo>
                  <a:lnTo>
                    <a:pt x="1453538" y="1521379"/>
                  </a:lnTo>
                  <a:lnTo>
                    <a:pt x="1453507" y="1520307"/>
                  </a:lnTo>
                  <a:lnTo>
                    <a:pt x="1454468" y="1519831"/>
                  </a:lnTo>
                  <a:lnTo>
                    <a:pt x="1455357" y="1520202"/>
                  </a:lnTo>
                  <a:lnTo>
                    <a:pt x="1456101" y="1520290"/>
                  </a:lnTo>
                  <a:lnTo>
                    <a:pt x="1455564" y="1522415"/>
                  </a:lnTo>
                  <a:close/>
                </a:path>
                <a:path w="1821180" h="2826385">
                  <a:moveTo>
                    <a:pt x="755713" y="2041427"/>
                  </a:moveTo>
                  <a:lnTo>
                    <a:pt x="754685" y="2041263"/>
                  </a:lnTo>
                  <a:lnTo>
                    <a:pt x="754269" y="2040366"/>
                  </a:lnTo>
                  <a:lnTo>
                    <a:pt x="753854" y="2039889"/>
                  </a:lnTo>
                  <a:lnTo>
                    <a:pt x="754941" y="2038085"/>
                  </a:lnTo>
                  <a:lnTo>
                    <a:pt x="756900" y="2040179"/>
                  </a:lnTo>
                  <a:lnTo>
                    <a:pt x="756335" y="2040604"/>
                  </a:lnTo>
                  <a:lnTo>
                    <a:pt x="755713" y="2041427"/>
                  </a:lnTo>
                  <a:close/>
                </a:path>
                <a:path w="1821180" h="2826385">
                  <a:moveTo>
                    <a:pt x="1400936" y="1673014"/>
                  </a:moveTo>
                  <a:lnTo>
                    <a:pt x="1399427" y="1672524"/>
                  </a:lnTo>
                  <a:lnTo>
                    <a:pt x="1399012" y="1671256"/>
                  </a:lnTo>
                  <a:lnTo>
                    <a:pt x="1399301" y="1670240"/>
                  </a:lnTo>
                  <a:lnTo>
                    <a:pt x="1399358" y="1669293"/>
                  </a:lnTo>
                  <a:lnTo>
                    <a:pt x="1402874" y="1669898"/>
                  </a:lnTo>
                  <a:lnTo>
                    <a:pt x="1402175" y="1671198"/>
                  </a:lnTo>
                  <a:lnTo>
                    <a:pt x="1401871" y="1672191"/>
                  </a:lnTo>
                  <a:lnTo>
                    <a:pt x="1400936" y="1673014"/>
                  </a:lnTo>
                  <a:close/>
                </a:path>
                <a:path w="1821180" h="2826385">
                  <a:moveTo>
                    <a:pt x="784076" y="1880175"/>
                  </a:moveTo>
                  <a:lnTo>
                    <a:pt x="782728" y="1879457"/>
                  </a:lnTo>
                  <a:lnTo>
                    <a:pt x="782734" y="1878272"/>
                  </a:lnTo>
                  <a:lnTo>
                    <a:pt x="783013" y="1876874"/>
                  </a:lnTo>
                  <a:lnTo>
                    <a:pt x="784262" y="1876388"/>
                  </a:lnTo>
                  <a:lnTo>
                    <a:pt x="785331" y="1877100"/>
                  </a:lnTo>
                  <a:lnTo>
                    <a:pt x="787004" y="1877629"/>
                  </a:lnTo>
                  <a:lnTo>
                    <a:pt x="785823" y="1878818"/>
                  </a:lnTo>
                  <a:lnTo>
                    <a:pt x="785281" y="1879683"/>
                  </a:lnTo>
                  <a:lnTo>
                    <a:pt x="784076" y="1880175"/>
                  </a:lnTo>
                  <a:close/>
                </a:path>
                <a:path w="1821180" h="2826385">
                  <a:moveTo>
                    <a:pt x="1439960" y="1737430"/>
                  </a:moveTo>
                  <a:lnTo>
                    <a:pt x="1438429" y="1737412"/>
                  </a:lnTo>
                  <a:lnTo>
                    <a:pt x="1437673" y="1736246"/>
                  </a:lnTo>
                  <a:lnTo>
                    <a:pt x="1436915" y="1735585"/>
                  </a:lnTo>
                  <a:lnTo>
                    <a:pt x="1437583" y="1734831"/>
                  </a:lnTo>
                  <a:lnTo>
                    <a:pt x="1438127" y="1733673"/>
                  </a:lnTo>
                  <a:lnTo>
                    <a:pt x="1439873" y="1733164"/>
                  </a:lnTo>
                  <a:lnTo>
                    <a:pt x="1441044" y="1733703"/>
                  </a:lnTo>
                  <a:lnTo>
                    <a:pt x="1443300" y="1734094"/>
                  </a:lnTo>
                  <a:lnTo>
                    <a:pt x="1440724" y="1736270"/>
                  </a:lnTo>
                  <a:lnTo>
                    <a:pt x="1439960" y="1737430"/>
                  </a:lnTo>
                  <a:close/>
                </a:path>
                <a:path w="1821180" h="2826385">
                  <a:moveTo>
                    <a:pt x="1607030" y="1700686"/>
                  </a:moveTo>
                  <a:lnTo>
                    <a:pt x="1605210" y="1701307"/>
                  </a:lnTo>
                  <a:lnTo>
                    <a:pt x="1603967" y="1700922"/>
                  </a:lnTo>
                  <a:lnTo>
                    <a:pt x="1601326" y="1700749"/>
                  </a:lnTo>
                  <a:lnTo>
                    <a:pt x="1604406" y="1698112"/>
                  </a:lnTo>
                  <a:lnTo>
                    <a:pt x="1605167" y="1696947"/>
                  </a:lnTo>
                  <a:lnTo>
                    <a:pt x="1606693" y="1696951"/>
                  </a:lnTo>
                  <a:lnTo>
                    <a:pt x="1607451" y="1698125"/>
                  </a:lnTo>
                  <a:lnTo>
                    <a:pt x="1608216" y="1698782"/>
                  </a:lnTo>
                  <a:lnTo>
                    <a:pt x="1607557" y="1699541"/>
                  </a:lnTo>
                  <a:lnTo>
                    <a:pt x="1607030" y="1700686"/>
                  </a:lnTo>
                  <a:close/>
                </a:path>
                <a:path w="1821180" h="2826385">
                  <a:moveTo>
                    <a:pt x="1817282" y="1877973"/>
                  </a:moveTo>
                  <a:lnTo>
                    <a:pt x="1815524" y="1876084"/>
                  </a:lnTo>
                  <a:lnTo>
                    <a:pt x="1816135" y="1875742"/>
                  </a:lnTo>
                  <a:lnTo>
                    <a:pt x="1816768" y="1875108"/>
                  </a:lnTo>
                  <a:lnTo>
                    <a:pt x="1817819" y="1875199"/>
                  </a:lnTo>
                  <a:lnTo>
                    <a:pt x="1818222" y="1876058"/>
                  </a:lnTo>
                  <a:lnTo>
                    <a:pt x="1818652" y="1876559"/>
                  </a:lnTo>
                  <a:lnTo>
                    <a:pt x="1817282" y="1877973"/>
                  </a:lnTo>
                  <a:close/>
                </a:path>
                <a:path w="1821180" h="2826385">
                  <a:moveTo>
                    <a:pt x="1246767" y="2004189"/>
                  </a:moveTo>
                  <a:lnTo>
                    <a:pt x="1245307" y="2004566"/>
                  </a:lnTo>
                  <a:lnTo>
                    <a:pt x="1244283" y="2003681"/>
                  </a:lnTo>
                  <a:lnTo>
                    <a:pt x="1243387" y="2003271"/>
                  </a:lnTo>
                  <a:lnTo>
                    <a:pt x="1243812" y="2002376"/>
                  </a:lnTo>
                  <a:lnTo>
                    <a:pt x="1244031" y="2001029"/>
                  </a:lnTo>
                  <a:lnTo>
                    <a:pt x="1245395" y="2000408"/>
                  </a:lnTo>
                  <a:lnTo>
                    <a:pt x="1246549" y="2001139"/>
                  </a:lnTo>
                  <a:lnTo>
                    <a:pt x="1248107" y="2001588"/>
                  </a:lnTo>
                  <a:lnTo>
                    <a:pt x="1247205" y="2002897"/>
                  </a:lnTo>
                  <a:lnTo>
                    <a:pt x="1246767" y="2004189"/>
                  </a:lnTo>
                  <a:close/>
                </a:path>
                <a:path w="1821180" h="2826385">
                  <a:moveTo>
                    <a:pt x="1136767" y="1416965"/>
                  </a:moveTo>
                  <a:lnTo>
                    <a:pt x="1135690" y="1415736"/>
                  </a:lnTo>
                  <a:lnTo>
                    <a:pt x="1134859" y="1415131"/>
                  </a:lnTo>
                  <a:lnTo>
                    <a:pt x="1134410" y="1413846"/>
                  </a:lnTo>
                  <a:lnTo>
                    <a:pt x="1135103" y="1412513"/>
                  </a:lnTo>
                  <a:lnTo>
                    <a:pt x="1136325" y="1412542"/>
                  </a:lnTo>
                  <a:lnTo>
                    <a:pt x="1137264" y="1412994"/>
                  </a:lnTo>
                  <a:lnTo>
                    <a:pt x="1138202" y="1413283"/>
                  </a:lnTo>
                  <a:lnTo>
                    <a:pt x="1136767" y="1416965"/>
                  </a:lnTo>
                  <a:close/>
                </a:path>
                <a:path w="1821180" h="2826385">
                  <a:moveTo>
                    <a:pt x="1744502" y="1610804"/>
                  </a:moveTo>
                  <a:lnTo>
                    <a:pt x="1743075" y="1610877"/>
                  </a:lnTo>
                  <a:lnTo>
                    <a:pt x="1742099" y="1610011"/>
                  </a:lnTo>
                  <a:lnTo>
                    <a:pt x="1741303" y="1608039"/>
                  </a:lnTo>
                  <a:lnTo>
                    <a:pt x="1741778" y="1606827"/>
                  </a:lnTo>
                  <a:lnTo>
                    <a:pt x="1742081" y="1604373"/>
                  </a:lnTo>
                  <a:lnTo>
                    <a:pt x="1744506" y="1607225"/>
                  </a:lnTo>
                  <a:lnTo>
                    <a:pt x="1745666" y="1607989"/>
                  </a:lnTo>
                  <a:lnTo>
                    <a:pt x="1745627" y="1609500"/>
                  </a:lnTo>
                  <a:lnTo>
                    <a:pt x="1744502" y="1610804"/>
                  </a:lnTo>
                  <a:close/>
                </a:path>
                <a:path w="1821180" h="2826385">
                  <a:moveTo>
                    <a:pt x="607000" y="1913881"/>
                  </a:moveTo>
                  <a:lnTo>
                    <a:pt x="605573" y="1913321"/>
                  </a:lnTo>
                  <a:lnTo>
                    <a:pt x="605163" y="1912086"/>
                  </a:lnTo>
                  <a:lnTo>
                    <a:pt x="605492" y="1911104"/>
                  </a:lnTo>
                  <a:lnTo>
                    <a:pt x="605894" y="1906790"/>
                  </a:lnTo>
                  <a:lnTo>
                    <a:pt x="607616" y="1909590"/>
                  </a:lnTo>
                  <a:lnTo>
                    <a:pt x="608507" y="1910458"/>
                  </a:lnTo>
                  <a:lnTo>
                    <a:pt x="608720" y="1912135"/>
                  </a:lnTo>
                  <a:lnTo>
                    <a:pt x="607946" y="1913148"/>
                  </a:lnTo>
                  <a:lnTo>
                    <a:pt x="607000" y="1913881"/>
                  </a:lnTo>
                  <a:close/>
                </a:path>
                <a:path w="1821180" h="2826385">
                  <a:moveTo>
                    <a:pt x="1155394" y="1416735"/>
                  </a:moveTo>
                  <a:lnTo>
                    <a:pt x="1154696" y="1416517"/>
                  </a:lnTo>
                  <a:lnTo>
                    <a:pt x="1153801" y="1416483"/>
                  </a:lnTo>
                  <a:lnTo>
                    <a:pt x="1153073" y="1415691"/>
                  </a:lnTo>
                  <a:lnTo>
                    <a:pt x="1153413" y="1414778"/>
                  </a:lnTo>
                  <a:lnTo>
                    <a:pt x="1153475" y="1414121"/>
                  </a:lnTo>
                  <a:lnTo>
                    <a:pt x="1154180" y="1414337"/>
                  </a:lnTo>
                  <a:lnTo>
                    <a:pt x="1155077" y="1414376"/>
                  </a:lnTo>
                  <a:lnTo>
                    <a:pt x="1155796" y="1415165"/>
                  </a:lnTo>
                  <a:lnTo>
                    <a:pt x="1155450" y="1416080"/>
                  </a:lnTo>
                  <a:lnTo>
                    <a:pt x="1155394" y="1416735"/>
                  </a:lnTo>
                  <a:close/>
                </a:path>
                <a:path w="1821180" h="2826385">
                  <a:moveTo>
                    <a:pt x="1005567" y="1827331"/>
                  </a:moveTo>
                  <a:lnTo>
                    <a:pt x="1004043" y="1827646"/>
                  </a:lnTo>
                  <a:lnTo>
                    <a:pt x="1003077" y="1826726"/>
                  </a:lnTo>
                  <a:lnTo>
                    <a:pt x="1001798" y="1826062"/>
                  </a:lnTo>
                  <a:lnTo>
                    <a:pt x="1002623" y="1824895"/>
                  </a:lnTo>
                  <a:lnTo>
                    <a:pt x="1003466" y="1823344"/>
                  </a:lnTo>
                  <a:lnTo>
                    <a:pt x="1004833" y="1823855"/>
                  </a:lnTo>
                  <a:lnTo>
                    <a:pt x="1005799" y="1824718"/>
                  </a:lnTo>
                  <a:lnTo>
                    <a:pt x="1006830" y="1825422"/>
                  </a:lnTo>
                  <a:lnTo>
                    <a:pt x="1006155" y="1826157"/>
                  </a:lnTo>
                  <a:lnTo>
                    <a:pt x="1005567" y="1827331"/>
                  </a:lnTo>
                  <a:close/>
                </a:path>
                <a:path w="1821180" h="2826385">
                  <a:moveTo>
                    <a:pt x="1591991" y="1701524"/>
                  </a:moveTo>
                  <a:lnTo>
                    <a:pt x="1590172" y="1702088"/>
                  </a:lnTo>
                  <a:lnTo>
                    <a:pt x="1588947" y="1701575"/>
                  </a:lnTo>
                  <a:lnTo>
                    <a:pt x="1586476" y="1701220"/>
                  </a:lnTo>
                  <a:lnTo>
                    <a:pt x="1589311" y="1698835"/>
                  </a:lnTo>
                  <a:lnTo>
                    <a:pt x="1590113" y="1697641"/>
                  </a:lnTo>
                  <a:lnTo>
                    <a:pt x="1591678" y="1697696"/>
                  </a:lnTo>
                  <a:lnTo>
                    <a:pt x="1592445" y="1698873"/>
                  </a:lnTo>
                  <a:lnTo>
                    <a:pt x="1593231" y="1699551"/>
                  </a:lnTo>
                  <a:lnTo>
                    <a:pt x="1592545" y="1700334"/>
                  </a:lnTo>
                  <a:lnTo>
                    <a:pt x="1591991" y="1701524"/>
                  </a:lnTo>
                  <a:close/>
                </a:path>
                <a:path w="1821180" h="2826385">
                  <a:moveTo>
                    <a:pt x="396356" y="1603253"/>
                  </a:moveTo>
                  <a:lnTo>
                    <a:pt x="395896" y="1602749"/>
                  </a:lnTo>
                  <a:lnTo>
                    <a:pt x="394961" y="1602031"/>
                  </a:lnTo>
                  <a:lnTo>
                    <a:pt x="395518" y="1600775"/>
                  </a:lnTo>
                  <a:lnTo>
                    <a:pt x="396290" y="1599913"/>
                  </a:lnTo>
                  <a:lnTo>
                    <a:pt x="396941" y="1598993"/>
                  </a:lnTo>
                  <a:lnTo>
                    <a:pt x="398552" y="1601227"/>
                  </a:lnTo>
                  <a:lnTo>
                    <a:pt x="396356" y="1603253"/>
                  </a:lnTo>
                  <a:close/>
                </a:path>
                <a:path w="1821180" h="2826385">
                  <a:moveTo>
                    <a:pt x="1274977" y="1775637"/>
                  </a:moveTo>
                  <a:lnTo>
                    <a:pt x="1272316" y="1776412"/>
                  </a:lnTo>
                  <a:lnTo>
                    <a:pt x="1271320" y="1775054"/>
                  </a:lnTo>
                  <a:lnTo>
                    <a:pt x="1271886" y="1773681"/>
                  </a:lnTo>
                  <a:lnTo>
                    <a:pt x="1272728" y="1772878"/>
                  </a:lnTo>
                  <a:lnTo>
                    <a:pt x="1273756" y="1771524"/>
                  </a:lnTo>
                  <a:lnTo>
                    <a:pt x="1274444" y="1773015"/>
                  </a:lnTo>
                  <a:lnTo>
                    <a:pt x="1275426" y="1774157"/>
                  </a:lnTo>
                  <a:lnTo>
                    <a:pt x="1274977" y="1775637"/>
                  </a:lnTo>
                  <a:close/>
                </a:path>
                <a:path w="1821180" h="2826385">
                  <a:moveTo>
                    <a:pt x="309103" y="1622493"/>
                  </a:moveTo>
                  <a:lnTo>
                    <a:pt x="305590" y="1621915"/>
                  </a:lnTo>
                  <a:lnTo>
                    <a:pt x="306325" y="1620637"/>
                  </a:lnTo>
                  <a:lnTo>
                    <a:pt x="306655" y="1619656"/>
                  </a:lnTo>
                  <a:lnTo>
                    <a:pt x="307628" y="1618841"/>
                  </a:lnTo>
                  <a:lnTo>
                    <a:pt x="309121" y="1619307"/>
                  </a:lnTo>
                  <a:lnTo>
                    <a:pt x="309459" y="1620540"/>
                  </a:lnTo>
                  <a:lnTo>
                    <a:pt x="309175" y="1621547"/>
                  </a:lnTo>
                  <a:lnTo>
                    <a:pt x="309103" y="1622493"/>
                  </a:lnTo>
                  <a:close/>
                </a:path>
                <a:path w="1821180" h="2826385">
                  <a:moveTo>
                    <a:pt x="1339676" y="1398829"/>
                  </a:moveTo>
                  <a:lnTo>
                    <a:pt x="1338783" y="1398311"/>
                  </a:lnTo>
                  <a:lnTo>
                    <a:pt x="1337412" y="1397964"/>
                  </a:lnTo>
                  <a:lnTo>
                    <a:pt x="1336826" y="1396380"/>
                  </a:lnTo>
                  <a:lnTo>
                    <a:pt x="1337519" y="1395182"/>
                  </a:lnTo>
                  <a:lnTo>
                    <a:pt x="1337779" y="1394147"/>
                  </a:lnTo>
                  <a:lnTo>
                    <a:pt x="1340825" y="1395364"/>
                  </a:lnTo>
                  <a:lnTo>
                    <a:pt x="1339676" y="1398829"/>
                  </a:lnTo>
                  <a:close/>
                </a:path>
                <a:path w="1821180" h="2826385">
                  <a:moveTo>
                    <a:pt x="1779823" y="1287872"/>
                  </a:moveTo>
                  <a:lnTo>
                    <a:pt x="1779110" y="1287182"/>
                  </a:lnTo>
                  <a:lnTo>
                    <a:pt x="1778258" y="1286577"/>
                  </a:lnTo>
                  <a:lnTo>
                    <a:pt x="1777645" y="1285509"/>
                  </a:lnTo>
                  <a:lnTo>
                    <a:pt x="1778488" y="1284235"/>
                  </a:lnTo>
                  <a:lnTo>
                    <a:pt x="1779866" y="1284066"/>
                  </a:lnTo>
                  <a:lnTo>
                    <a:pt x="1780818" y="1284513"/>
                  </a:lnTo>
                  <a:lnTo>
                    <a:pt x="1782453" y="1284899"/>
                  </a:lnTo>
                  <a:lnTo>
                    <a:pt x="1779823" y="1287872"/>
                  </a:lnTo>
                  <a:close/>
                </a:path>
                <a:path w="1821180" h="2826385">
                  <a:moveTo>
                    <a:pt x="1640654" y="1615794"/>
                  </a:moveTo>
                  <a:lnTo>
                    <a:pt x="1639821" y="1615104"/>
                  </a:lnTo>
                  <a:lnTo>
                    <a:pt x="1638862" y="1614501"/>
                  </a:lnTo>
                  <a:lnTo>
                    <a:pt x="1638021" y="1613394"/>
                  </a:lnTo>
                  <a:lnTo>
                    <a:pt x="1638733" y="1611933"/>
                  </a:lnTo>
                  <a:lnTo>
                    <a:pt x="1639876" y="1612040"/>
                  </a:lnTo>
                  <a:lnTo>
                    <a:pt x="1640783" y="1612462"/>
                  </a:lnTo>
                  <a:lnTo>
                    <a:pt x="1642052" y="1612880"/>
                  </a:lnTo>
                  <a:lnTo>
                    <a:pt x="1640654" y="1615794"/>
                  </a:lnTo>
                  <a:close/>
                </a:path>
                <a:path w="1821180" h="2826385">
                  <a:moveTo>
                    <a:pt x="515397" y="2149462"/>
                  </a:moveTo>
                  <a:lnTo>
                    <a:pt x="513956" y="2148942"/>
                  </a:lnTo>
                  <a:lnTo>
                    <a:pt x="513670" y="2147656"/>
                  </a:lnTo>
                  <a:lnTo>
                    <a:pt x="513962" y="2146631"/>
                  </a:lnTo>
                  <a:lnTo>
                    <a:pt x="514295" y="2143033"/>
                  </a:lnTo>
                  <a:lnTo>
                    <a:pt x="515918" y="2145241"/>
                  </a:lnTo>
                  <a:lnTo>
                    <a:pt x="516889" y="2146059"/>
                  </a:lnTo>
                  <a:lnTo>
                    <a:pt x="517264" y="2147670"/>
                  </a:lnTo>
                  <a:lnTo>
                    <a:pt x="516411" y="2148740"/>
                  </a:lnTo>
                  <a:lnTo>
                    <a:pt x="515397" y="2149462"/>
                  </a:lnTo>
                  <a:close/>
                </a:path>
                <a:path w="1821180" h="2826385">
                  <a:moveTo>
                    <a:pt x="1385770" y="1668980"/>
                  </a:moveTo>
                  <a:lnTo>
                    <a:pt x="1384429" y="1669428"/>
                  </a:lnTo>
                  <a:lnTo>
                    <a:pt x="1382911" y="1668736"/>
                  </a:lnTo>
                  <a:lnTo>
                    <a:pt x="1382266" y="1667401"/>
                  </a:lnTo>
                  <a:lnTo>
                    <a:pt x="1383033" y="1666233"/>
                  </a:lnTo>
                  <a:lnTo>
                    <a:pt x="1384029" y="1663052"/>
                  </a:lnTo>
                  <a:lnTo>
                    <a:pt x="1385253" y="1664883"/>
                  </a:lnTo>
                  <a:lnTo>
                    <a:pt x="1386206" y="1665729"/>
                  </a:lnTo>
                  <a:lnTo>
                    <a:pt x="1386435" y="1667507"/>
                  </a:lnTo>
                  <a:lnTo>
                    <a:pt x="1385770" y="1668980"/>
                  </a:lnTo>
                  <a:close/>
                </a:path>
                <a:path w="1821180" h="2826385">
                  <a:moveTo>
                    <a:pt x="1257856" y="1374495"/>
                  </a:moveTo>
                  <a:lnTo>
                    <a:pt x="1255989" y="1372518"/>
                  </a:lnTo>
                  <a:lnTo>
                    <a:pt x="1256600" y="1372062"/>
                  </a:lnTo>
                  <a:lnTo>
                    <a:pt x="1257172" y="1371336"/>
                  </a:lnTo>
                  <a:lnTo>
                    <a:pt x="1258203" y="1371213"/>
                  </a:lnTo>
                  <a:lnTo>
                    <a:pt x="1258706" y="1372214"/>
                  </a:lnTo>
                  <a:lnTo>
                    <a:pt x="1259154" y="1372744"/>
                  </a:lnTo>
                  <a:lnTo>
                    <a:pt x="1257856" y="1374495"/>
                  </a:lnTo>
                  <a:close/>
                </a:path>
                <a:path w="1821180" h="2826385">
                  <a:moveTo>
                    <a:pt x="1596755" y="1683306"/>
                  </a:moveTo>
                  <a:lnTo>
                    <a:pt x="1596353" y="1682767"/>
                  </a:lnTo>
                  <a:lnTo>
                    <a:pt x="1595559" y="1682163"/>
                  </a:lnTo>
                  <a:lnTo>
                    <a:pt x="1595721" y="1681192"/>
                  </a:lnTo>
                  <a:lnTo>
                    <a:pt x="1596582" y="1680796"/>
                  </a:lnTo>
                  <a:lnTo>
                    <a:pt x="1597065" y="1680379"/>
                  </a:lnTo>
                  <a:lnTo>
                    <a:pt x="1598770" y="1681431"/>
                  </a:lnTo>
                  <a:lnTo>
                    <a:pt x="1596755" y="1683306"/>
                  </a:lnTo>
                  <a:close/>
                </a:path>
                <a:path w="1821180" h="2826385">
                  <a:moveTo>
                    <a:pt x="1010796" y="2070333"/>
                  </a:moveTo>
                  <a:lnTo>
                    <a:pt x="1007290" y="2069182"/>
                  </a:lnTo>
                  <a:lnTo>
                    <a:pt x="1007676" y="2068002"/>
                  </a:lnTo>
                  <a:lnTo>
                    <a:pt x="1011179" y="2069161"/>
                  </a:lnTo>
                  <a:lnTo>
                    <a:pt x="1010796" y="2070333"/>
                  </a:lnTo>
                  <a:close/>
                </a:path>
                <a:path w="1821180" h="2826385">
                  <a:moveTo>
                    <a:pt x="806348" y="2115714"/>
                  </a:moveTo>
                  <a:lnTo>
                    <a:pt x="804790" y="2115699"/>
                  </a:lnTo>
                  <a:lnTo>
                    <a:pt x="804017" y="2114524"/>
                  </a:lnTo>
                  <a:lnTo>
                    <a:pt x="803244" y="2113863"/>
                  </a:lnTo>
                  <a:lnTo>
                    <a:pt x="803926" y="2113089"/>
                  </a:lnTo>
                  <a:lnTo>
                    <a:pt x="804475" y="2111908"/>
                  </a:lnTo>
                  <a:lnTo>
                    <a:pt x="806255" y="2111372"/>
                  </a:lnTo>
                  <a:lnTo>
                    <a:pt x="807449" y="2111917"/>
                  </a:lnTo>
                  <a:lnTo>
                    <a:pt x="809758" y="2112317"/>
                  </a:lnTo>
                  <a:lnTo>
                    <a:pt x="807128" y="2114542"/>
                  </a:lnTo>
                  <a:lnTo>
                    <a:pt x="806348" y="2115714"/>
                  </a:lnTo>
                  <a:close/>
                </a:path>
                <a:path w="1821180" h="2826385">
                  <a:moveTo>
                    <a:pt x="479793" y="1929511"/>
                  </a:moveTo>
                  <a:lnTo>
                    <a:pt x="478505" y="1929790"/>
                  </a:lnTo>
                  <a:lnTo>
                    <a:pt x="477429" y="1929573"/>
                  </a:lnTo>
                  <a:lnTo>
                    <a:pt x="476392" y="1929520"/>
                  </a:lnTo>
                  <a:lnTo>
                    <a:pt x="477792" y="1923434"/>
                  </a:lnTo>
                  <a:lnTo>
                    <a:pt x="479030" y="1925739"/>
                  </a:lnTo>
                  <a:lnTo>
                    <a:pt x="479694" y="1926632"/>
                  </a:lnTo>
                  <a:lnTo>
                    <a:pt x="480132" y="1928220"/>
                  </a:lnTo>
                  <a:lnTo>
                    <a:pt x="479793" y="1929511"/>
                  </a:lnTo>
                  <a:close/>
                </a:path>
                <a:path w="1821180" h="2826385">
                  <a:moveTo>
                    <a:pt x="840674" y="1475517"/>
                  </a:moveTo>
                  <a:lnTo>
                    <a:pt x="838365" y="1474783"/>
                  </a:lnTo>
                  <a:lnTo>
                    <a:pt x="837232" y="1474365"/>
                  </a:lnTo>
                  <a:lnTo>
                    <a:pt x="837209" y="1474202"/>
                  </a:lnTo>
                  <a:lnTo>
                    <a:pt x="837339" y="1473578"/>
                  </a:lnTo>
                  <a:lnTo>
                    <a:pt x="838917" y="1473757"/>
                  </a:lnTo>
                  <a:lnTo>
                    <a:pt x="841015" y="1474055"/>
                  </a:lnTo>
                  <a:lnTo>
                    <a:pt x="840674" y="1475517"/>
                  </a:lnTo>
                  <a:close/>
                </a:path>
                <a:path w="1821180" h="2826385">
                  <a:moveTo>
                    <a:pt x="1567756" y="1317474"/>
                  </a:moveTo>
                  <a:lnTo>
                    <a:pt x="1564032" y="1316886"/>
                  </a:lnTo>
                  <a:lnTo>
                    <a:pt x="1564825" y="1315531"/>
                  </a:lnTo>
                  <a:lnTo>
                    <a:pt x="1565177" y="1314492"/>
                  </a:lnTo>
                  <a:lnTo>
                    <a:pt x="1566221" y="1313638"/>
                  </a:lnTo>
                  <a:lnTo>
                    <a:pt x="1567796" y="1314131"/>
                  </a:lnTo>
                  <a:lnTo>
                    <a:pt x="1568143" y="1315431"/>
                  </a:lnTo>
                  <a:lnTo>
                    <a:pt x="1567839" y="1316482"/>
                  </a:lnTo>
                  <a:lnTo>
                    <a:pt x="1567756" y="1317474"/>
                  </a:lnTo>
                  <a:close/>
                </a:path>
                <a:path w="1821180" h="2826385">
                  <a:moveTo>
                    <a:pt x="1781323" y="1635215"/>
                  </a:moveTo>
                  <a:lnTo>
                    <a:pt x="1780065" y="1633289"/>
                  </a:lnTo>
                  <a:lnTo>
                    <a:pt x="1779107" y="1632430"/>
                  </a:lnTo>
                  <a:lnTo>
                    <a:pt x="1778885" y="1630629"/>
                  </a:lnTo>
                  <a:lnTo>
                    <a:pt x="1779552" y="1629184"/>
                  </a:lnTo>
                  <a:lnTo>
                    <a:pt x="1780875" y="1628685"/>
                  </a:lnTo>
                  <a:lnTo>
                    <a:pt x="1782362" y="1629374"/>
                  </a:lnTo>
                  <a:lnTo>
                    <a:pt x="1782741" y="1630085"/>
                  </a:lnTo>
                  <a:lnTo>
                    <a:pt x="1783056" y="1630741"/>
                  </a:lnTo>
                  <a:lnTo>
                    <a:pt x="1782307" y="1631902"/>
                  </a:lnTo>
                  <a:lnTo>
                    <a:pt x="1781323" y="1635215"/>
                  </a:lnTo>
                  <a:close/>
                </a:path>
                <a:path w="1821180" h="2826385">
                  <a:moveTo>
                    <a:pt x="1524416" y="1688162"/>
                  </a:moveTo>
                  <a:lnTo>
                    <a:pt x="1523152" y="1688469"/>
                  </a:lnTo>
                  <a:lnTo>
                    <a:pt x="1521957" y="1687546"/>
                  </a:lnTo>
                  <a:lnTo>
                    <a:pt x="1522153" y="1686392"/>
                  </a:lnTo>
                  <a:lnTo>
                    <a:pt x="1522651" y="1685086"/>
                  </a:lnTo>
                  <a:lnTo>
                    <a:pt x="1523954" y="1684809"/>
                  </a:lnTo>
                  <a:lnTo>
                    <a:pt x="1524890" y="1685647"/>
                  </a:lnTo>
                  <a:lnTo>
                    <a:pt x="1526483" y="1686411"/>
                  </a:lnTo>
                  <a:lnTo>
                    <a:pt x="1525090" y="1687406"/>
                  </a:lnTo>
                  <a:lnTo>
                    <a:pt x="1524416" y="1688162"/>
                  </a:lnTo>
                  <a:close/>
                </a:path>
                <a:path w="1821180" h="2826385">
                  <a:moveTo>
                    <a:pt x="1094318" y="1780647"/>
                  </a:moveTo>
                  <a:lnTo>
                    <a:pt x="1092939" y="1780183"/>
                  </a:lnTo>
                  <a:lnTo>
                    <a:pt x="1091699" y="1778008"/>
                  </a:lnTo>
                  <a:lnTo>
                    <a:pt x="1092795" y="1776764"/>
                  </a:lnTo>
                  <a:lnTo>
                    <a:pt x="1094160" y="1777034"/>
                  </a:lnTo>
                  <a:lnTo>
                    <a:pt x="1095046" y="1777691"/>
                  </a:lnTo>
                  <a:lnTo>
                    <a:pt x="1096625" y="1778496"/>
                  </a:lnTo>
                  <a:lnTo>
                    <a:pt x="1095297" y="1779474"/>
                  </a:lnTo>
                  <a:lnTo>
                    <a:pt x="1094318" y="1780647"/>
                  </a:lnTo>
                  <a:close/>
                </a:path>
                <a:path w="1821180" h="2826385">
                  <a:moveTo>
                    <a:pt x="1418507" y="1352012"/>
                  </a:moveTo>
                  <a:lnTo>
                    <a:pt x="1416972" y="1349595"/>
                  </a:lnTo>
                  <a:lnTo>
                    <a:pt x="1417574" y="1349270"/>
                  </a:lnTo>
                  <a:lnTo>
                    <a:pt x="1418406" y="1348535"/>
                  </a:lnTo>
                  <a:lnTo>
                    <a:pt x="1419293" y="1349021"/>
                  </a:lnTo>
                  <a:lnTo>
                    <a:pt x="1419542" y="1349907"/>
                  </a:lnTo>
                  <a:lnTo>
                    <a:pt x="1419922" y="1350547"/>
                  </a:lnTo>
                  <a:lnTo>
                    <a:pt x="1418507" y="1352012"/>
                  </a:lnTo>
                  <a:close/>
                </a:path>
                <a:path w="1821180" h="2826385">
                  <a:moveTo>
                    <a:pt x="1591653" y="1311799"/>
                  </a:moveTo>
                  <a:lnTo>
                    <a:pt x="1589937" y="1312312"/>
                  </a:lnTo>
                  <a:lnTo>
                    <a:pt x="1588786" y="1311787"/>
                  </a:lnTo>
                  <a:lnTo>
                    <a:pt x="1586538" y="1311401"/>
                  </a:lnTo>
                  <a:lnTo>
                    <a:pt x="1589098" y="1309258"/>
                  </a:lnTo>
                  <a:lnTo>
                    <a:pt x="1589858" y="1308128"/>
                  </a:lnTo>
                  <a:lnTo>
                    <a:pt x="1591357" y="1308157"/>
                  </a:lnTo>
                  <a:lnTo>
                    <a:pt x="1592100" y="1309287"/>
                  </a:lnTo>
                  <a:lnTo>
                    <a:pt x="1592851" y="1309928"/>
                  </a:lnTo>
                  <a:lnTo>
                    <a:pt x="1592193" y="1310671"/>
                  </a:lnTo>
                  <a:lnTo>
                    <a:pt x="1591653" y="1311799"/>
                  </a:lnTo>
                  <a:close/>
                </a:path>
                <a:path w="1821180" h="2826385">
                  <a:moveTo>
                    <a:pt x="1391048" y="1702766"/>
                  </a:moveTo>
                  <a:lnTo>
                    <a:pt x="1390013" y="1702640"/>
                  </a:lnTo>
                  <a:lnTo>
                    <a:pt x="1389620" y="1701670"/>
                  </a:lnTo>
                  <a:lnTo>
                    <a:pt x="1389245" y="1701185"/>
                  </a:lnTo>
                  <a:lnTo>
                    <a:pt x="1390309" y="1699398"/>
                  </a:lnTo>
                  <a:lnTo>
                    <a:pt x="1392287" y="1701563"/>
                  </a:lnTo>
                  <a:lnTo>
                    <a:pt x="1391690" y="1701978"/>
                  </a:lnTo>
                  <a:lnTo>
                    <a:pt x="1391048" y="1702766"/>
                  </a:lnTo>
                  <a:close/>
                </a:path>
                <a:path w="1821180" h="2826385">
                  <a:moveTo>
                    <a:pt x="1303079" y="1721936"/>
                  </a:moveTo>
                  <a:lnTo>
                    <a:pt x="1301711" y="1721539"/>
                  </a:lnTo>
                  <a:lnTo>
                    <a:pt x="1301489" y="1718911"/>
                  </a:lnTo>
                  <a:lnTo>
                    <a:pt x="1302518" y="1717877"/>
                  </a:lnTo>
                  <a:lnTo>
                    <a:pt x="1303986" y="1718430"/>
                  </a:lnTo>
                  <a:lnTo>
                    <a:pt x="1307887" y="1718840"/>
                  </a:lnTo>
                  <a:lnTo>
                    <a:pt x="1305487" y="1720497"/>
                  </a:lnTo>
                  <a:lnTo>
                    <a:pt x="1304627" y="1721292"/>
                  </a:lnTo>
                  <a:lnTo>
                    <a:pt x="1303079" y="1721936"/>
                  </a:lnTo>
                  <a:close/>
                </a:path>
                <a:path w="1821180" h="2826385">
                  <a:moveTo>
                    <a:pt x="618357" y="1871840"/>
                  </a:moveTo>
                  <a:lnTo>
                    <a:pt x="616861" y="1872116"/>
                  </a:lnTo>
                  <a:lnTo>
                    <a:pt x="615933" y="1871104"/>
                  </a:lnTo>
                  <a:lnTo>
                    <a:pt x="614554" y="1870262"/>
                  </a:lnTo>
                  <a:lnTo>
                    <a:pt x="615799" y="1869214"/>
                  </a:lnTo>
                  <a:lnTo>
                    <a:pt x="616561" y="1868069"/>
                  </a:lnTo>
                  <a:lnTo>
                    <a:pt x="618077" y="1868085"/>
                  </a:lnTo>
                  <a:lnTo>
                    <a:pt x="618826" y="1869233"/>
                  </a:lnTo>
                  <a:lnTo>
                    <a:pt x="619592" y="1869876"/>
                  </a:lnTo>
                  <a:lnTo>
                    <a:pt x="618931" y="1870628"/>
                  </a:lnTo>
                  <a:lnTo>
                    <a:pt x="618357" y="1871840"/>
                  </a:lnTo>
                  <a:close/>
                </a:path>
                <a:path w="1821180" h="2826385">
                  <a:moveTo>
                    <a:pt x="1533124" y="1943941"/>
                  </a:moveTo>
                  <a:lnTo>
                    <a:pt x="1531677" y="1943700"/>
                  </a:lnTo>
                  <a:lnTo>
                    <a:pt x="1530939" y="1942677"/>
                  </a:lnTo>
                  <a:lnTo>
                    <a:pt x="1530169" y="1942049"/>
                  </a:lnTo>
                  <a:lnTo>
                    <a:pt x="1530809" y="1941355"/>
                  </a:lnTo>
                  <a:lnTo>
                    <a:pt x="1531348" y="1940284"/>
                  </a:lnTo>
                  <a:lnTo>
                    <a:pt x="1533032" y="1939819"/>
                  </a:lnTo>
                  <a:lnTo>
                    <a:pt x="1534157" y="1940311"/>
                  </a:lnTo>
                  <a:lnTo>
                    <a:pt x="1536457" y="1940685"/>
                  </a:lnTo>
                  <a:lnTo>
                    <a:pt x="1533908" y="1942817"/>
                  </a:lnTo>
                  <a:lnTo>
                    <a:pt x="1533124" y="1943941"/>
                  </a:lnTo>
                  <a:close/>
                </a:path>
                <a:path w="1821180" h="2826385">
                  <a:moveTo>
                    <a:pt x="1360653" y="1708219"/>
                  </a:moveTo>
                  <a:lnTo>
                    <a:pt x="1359400" y="1706997"/>
                  </a:lnTo>
                  <a:lnTo>
                    <a:pt x="1358268" y="1706386"/>
                  </a:lnTo>
                  <a:lnTo>
                    <a:pt x="1358130" y="1705075"/>
                  </a:lnTo>
                  <a:lnTo>
                    <a:pt x="1359246" y="1704181"/>
                  </a:lnTo>
                  <a:lnTo>
                    <a:pt x="1360315" y="1703631"/>
                  </a:lnTo>
                  <a:lnTo>
                    <a:pt x="1361574" y="1704474"/>
                  </a:lnTo>
                  <a:lnTo>
                    <a:pt x="1361673" y="1705756"/>
                  </a:lnTo>
                  <a:lnTo>
                    <a:pt x="1361154" y="1706627"/>
                  </a:lnTo>
                  <a:lnTo>
                    <a:pt x="1360653" y="1708219"/>
                  </a:lnTo>
                  <a:close/>
                </a:path>
                <a:path w="1821180" h="2826385">
                  <a:moveTo>
                    <a:pt x="1397248" y="1731330"/>
                  </a:moveTo>
                  <a:lnTo>
                    <a:pt x="1395493" y="1729034"/>
                  </a:lnTo>
                  <a:lnTo>
                    <a:pt x="1396094" y="1728646"/>
                  </a:lnTo>
                  <a:lnTo>
                    <a:pt x="1396836" y="1727822"/>
                  </a:lnTo>
                  <a:lnTo>
                    <a:pt x="1397826" y="1728156"/>
                  </a:lnTo>
                  <a:lnTo>
                    <a:pt x="1398158" y="1729077"/>
                  </a:lnTo>
                  <a:lnTo>
                    <a:pt x="1398593" y="1729690"/>
                  </a:lnTo>
                  <a:lnTo>
                    <a:pt x="1397248" y="1731330"/>
                  </a:lnTo>
                  <a:close/>
                </a:path>
                <a:path w="1821180" h="2826385">
                  <a:moveTo>
                    <a:pt x="1793216" y="1611944"/>
                  </a:moveTo>
                  <a:lnTo>
                    <a:pt x="1792096" y="1611507"/>
                  </a:lnTo>
                  <a:lnTo>
                    <a:pt x="1791454" y="1611347"/>
                  </a:lnTo>
                  <a:lnTo>
                    <a:pt x="1792804" y="1606719"/>
                  </a:lnTo>
                  <a:lnTo>
                    <a:pt x="1795147" y="1607862"/>
                  </a:lnTo>
                  <a:lnTo>
                    <a:pt x="1794563" y="1609185"/>
                  </a:lnTo>
                  <a:lnTo>
                    <a:pt x="1794035" y="1610544"/>
                  </a:lnTo>
                  <a:lnTo>
                    <a:pt x="1793216" y="1611944"/>
                  </a:lnTo>
                  <a:close/>
                </a:path>
                <a:path w="1821180" h="2826385">
                  <a:moveTo>
                    <a:pt x="1706701" y="1874965"/>
                  </a:moveTo>
                  <a:lnTo>
                    <a:pt x="1705417" y="1873697"/>
                  </a:lnTo>
                  <a:lnTo>
                    <a:pt x="1704270" y="1873064"/>
                  </a:lnTo>
                  <a:lnTo>
                    <a:pt x="1704133" y="1871716"/>
                  </a:lnTo>
                  <a:lnTo>
                    <a:pt x="1705259" y="1870811"/>
                  </a:lnTo>
                  <a:lnTo>
                    <a:pt x="1706330" y="1870246"/>
                  </a:lnTo>
                  <a:lnTo>
                    <a:pt x="1707610" y="1871110"/>
                  </a:lnTo>
                  <a:lnTo>
                    <a:pt x="1707721" y="1872424"/>
                  </a:lnTo>
                  <a:lnTo>
                    <a:pt x="1707208" y="1873329"/>
                  </a:lnTo>
                  <a:lnTo>
                    <a:pt x="1706701" y="1874965"/>
                  </a:lnTo>
                  <a:close/>
                </a:path>
                <a:path w="1821180" h="2826385">
                  <a:moveTo>
                    <a:pt x="1531433" y="1912003"/>
                  </a:moveTo>
                  <a:lnTo>
                    <a:pt x="1529965" y="1912355"/>
                  </a:lnTo>
                  <a:lnTo>
                    <a:pt x="1528940" y="1911471"/>
                  </a:lnTo>
                  <a:lnTo>
                    <a:pt x="1528027" y="1911052"/>
                  </a:lnTo>
                  <a:lnTo>
                    <a:pt x="1528458" y="1910155"/>
                  </a:lnTo>
                  <a:lnTo>
                    <a:pt x="1528688" y="1908818"/>
                  </a:lnTo>
                  <a:lnTo>
                    <a:pt x="1530047" y="1908163"/>
                  </a:lnTo>
                  <a:lnTo>
                    <a:pt x="1531212" y="1908905"/>
                  </a:lnTo>
                  <a:lnTo>
                    <a:pt x="1532758" y="1909359"/>
                  </a:lnTo>
                  <a:lnTo>
                    <a:pt x="1531866" y="1910678"/>
                  </a:lnTo>
                  <a:lnTo>
                    <a:pt x="1531433" y="1912003"/>
                  </a:lnTo>
                  <a:close/>
                </a:path>
                <a:path w="1821180" h="2826385">
                  <a:moveTo>
                    <a:pt x="1195585" y="1675482"/>
                  </a:moveTo>
                  <a:lnTo>
                    <a:pt x="1193366" y="1673518"/>
                  </a:lnTo>
                  <a:lnTo>
                    <a:pt x="1193907" y="1673045"/>
                  </a:lnTo>
                  <a:lnTo>
                    <a:pt x="1194446" y="1672188"/>
                  </a:lnTo>
                  <a:lnTo>
                    <a:pt x="1195503" y="1672198"/>
                  </a:lnTo>
                  <a:lnTo>
                    <a:pt x="1196015" y="1673082"/>
                  </a:lnTo>
                  <a:lnTo>
                    <a:pt x="1196530" y="1673581"/>
                  </a:lnTo>
                  <a:lnTo>
                    <a:pt x="1195585" y="1675482"/>
                  </a:lnTo>
                  <a:close/>
                </a:path>
                <a:path w="1821180" h="2826385">
                  <a:moveTo>
                    <a:pt x="1817144" y="1534585"/>
                  </a:moveTo>
                  <a:lnTo>
                    <a:pt x="1815608" y="1533999"/>
                  </a:lnTo>
                  <a:lnTo>
                    <a:pt x="1815228" y="1532668"/>
                  </a:lnTo>
                  <a:lnTo>
                    <a:pt x="1815577" y="1531623"/>
                  </a:lnTo>
                  <a:lnTo>
                    <a:pt x="1816037" y="1527096"/>
                  </a:lnTo>
                  <a:lnTo>
                    <a:pt x="1817813" y="1530004"/>
                  </a:lnTo>
                  <a:lnTo>
                    <a:pt x="1818757" y="1530924"/>
                  </a:lnTo>
                  <a:lnTo>
                    <a:pt x="1818969" y="1532715"/>
                  </a:lnTo>
                  <a:lnTo>
                    <a:pt x="1818144" y="1533783"/>
                  </a:lnTo>
                  <a:lnTo>
                    <a:pt x="1817144" y="1534585"/>
                  </a:lnTo>
                  <a:close/>
                </a:path>
                <a:path w="1821180" h="2826385">
                  <a:moveTo>
                    <a:pt x="1466967" y="1609065"/>
                  </a:moveTo>
                  <a:lnTo>
                    <a:pt x="1465466" y="1609030"/>
                  </a:lnTo>
                  <a:lnTo>
                    <a:pt x="1464724" y="1607901"/>
                  </a:lnTo>
                  <a:lnTo>
                    <a:pt x="1463973" y="1607260"/>
                  </a:lnTo>
                  <a:lnTo>
                    <a:pt x="1464632" y="1606523"/>
                  </a:lnTo>
                  <a:lnTo>
                    <a:pt x="1465176" y="1605386"/>
                  </a:lnTo>
                  <a:lnTo>
                    <a:pt x="1466903" y="1604862"/>
                  </a:lnTo>
                  <a:lnTo>
                    <a:pt x="1468058" y="1605379"/>
                  </a:lnTo>
                  <a:lnTo>
                    <a:pt x="1470331" y="1605756"/>
                  </a:lnTo>
                  <a:lnTo>
                    <a:pt x="1467732" y="1607927"/>
                  </a:lnTo>
                  <a:lnTo>
                    <a:pt x="1466967" y="1609065"/>
                  </a:lnTo>
                  <a:close/>
                </a:path>
                <a:path w="1821180" h="2826385">
                  <a:moveTo>
                    <a:pt x="1778381" y="1558311"/>
                  </a:moveTo>
                  <a:lnTo>
                    <a:pt x="1776873" y="1558712"/>
                  </a:lnTo>
                  <a:lnTo>
                    <a:pt x="1775810" y="1557799"/>
                  </a:lnTo>
                  <a:lnTo>
                    <a:pt x="1774884" y="1557363"/>
                  </a:lnTo>
                  <a:lnTo>
                    <a:pt x="1775319" y="1556437"/>
                  </a:lnTo>
                  <a:lnTo>
                    <a:pt x="1775545" y="1555051"/>
                  </a:lnTo>
                  <a:lnTo>
                    <a:pt x="1776948" y="1554381"/>
                  </a:lnTo>
                  <a:lnTo>
                    <a:pt x="1778150" y="1555144"/>
                  </a:lnTo>
                  <a:lnTo>
                    <a:pt x="1779755" y="1555605"/>
                  </a:lnTo>
                  <a:lnTo>
                    <a:pt x="1778822" y="1556968"/>
                  </a:lnTo>
                  <a:lnTo>
                    <a:pt x="1778381" y="1558311"/>
                  </a:lnTo>
                  <a:close/>
                </a:path>
                <a:path w="1821180" h="2826385">
                  <a:moveTo>
                    <a:pt x="1306667" y="1950663"/>
                  </a:moveTo>
                  <a:lnTo>
                    <a:pt x="1305456" y="1950502"/>
                  </a:lnTo>
                  <a:lnTo>
                    <a:pt x="1304079" y="1949944"/>
                  </a:lnTo>
                  <a:lnTo>
                    <a:pt x="1303870" y="1948616"/>
                  </a:lnTo>
                  <a:lnTo>
                    <a:pt x="1304731" y="1947685"/>
                  </a:lnTo>
                  <a:lnTo>
                    <a:pt x="1305576" y="1946040"/>
                  </a:lnTo>
                  <a:lnTo>
                    <a:pt x="1306571" y="1947456"/>
                  </a:lnTo>
                  <a:lnTo>
                    <a:pt x="1307353" y="1948143"/>
                  </a:lnTo>
                  <a:lnTo>
                    <a:pt x="1307610" y="1949447"/>
                  </a:lnTo>
                  <a:lnTo>
                    <a:pt x="1306667" y="1950663"/>
                  </a:lnTo>
                  <a:close/>
                </a:path>
                <a:path w="1821180" h="2826385">
                  <a:moveTo>
                    <a:pt x="1562989" y="1737455"/>
                  </a:moveTo>
                  <a:lnTo>
                    <a:pt x="1561063" y="1735335"/>
                  </a:lnTo>
                  <a:lnTo>
                    <a:pt x="1561642" y="1734926"/>
                  </a:lnTo>
                  <a:lnTo>
                    <a:pt x="1562267" y="1734152"/>
                  </a:lnTo>
                  <a:lnTo>
                    <a:pt x="1563281" y="1734278"/>
                  </a:lnTo>
                  <a:lnTo>
                    <a:pt x="1563658" y="1735225"/>
                  </a:lnTo>
                  <a:lnTo>
                    <a:pt x="1564035" y="1735716"/>
                  </a:lnTo>
                  <a:lnTo>
                    <a:pt x="1562989" y="1737455"/>
                  </a:lnTo>
                  <a:close/>
                </a:path>
                <a:path w="1821180" h="2826385">
                  <a:moveTo>
                    <a:pt x="1627431" y="1560944"/>
                  </a:moveTo>
                  <a:lnTo>
                    <a:pt x="1626757" y="1560261"/>
                  </a:lnTo>
                  <a:lnTo>
                    <a:pt x="1625914" y="1559660"/>
                  </a:lnTo>
                  <a:lnTo>
                    <a:pt x="1625344" y="1558554"/>
                  </a:lnTo>
                  <a:lnTo>
                    <a:pt x="1626158" y="1557319"/>
                  </a:lnTo>
                  <a:lnTo>
                    <a:pt x="1627489" y="1557138"/>
                  </a:lnTo>
                  <a:lnTo>
                    <a:pt x="1628420" y="1557586"/>
                  </a:lnTo>
                  <a:lnTo>
                    <a:pt x="1629980" y="1557943"/>
                  </a:lnTo>
                  <a:lnTo>
                    <a:pt x="1627431" y="1560944"/>
                  </a:lnTo>
                  <a:close/>
                </a:path>
                <a:path w="1821180" h="2826385">
                  <a:moveTo>
                    <a:pt x="1144725" y="1666836"/>
                  </a:moveTo>
                  <a:lnTo>
                    <a:pt x="1143490" y="1667281"/>
                  </a:lnTo>
                  <a:lnTo>
                    <a:pt x="1142193" y="1666609"/>
                  </a:lnTo>
                  <a:lnTo>
                    <a:pt x="1142236" y="1665425"/>
                  </a:lnTo>
                  <a:lnTo>
                    <a:pt x="1142671" y="1664519"/>
                  </a:lnTo>
                  <a:lnTo>
                    <a:pt x="1142953" y="1663605"/>
                  </a:lnTo>
                  <a:lnTo>
                    <a:pt x="1146514" y="1664985"/>
                  </a:lnTo>
                  <a:lnTo>
                    <a:pt x="1145317" y="1666030"/>
                  </a:lnTo>
                  <a:lnTo>
                    <a:pt x="1144725" y="1666836"/>
                  </a:lnTo>
                  <a:close/>
                </a:path>
                <a:path w="1821180" h="2826385">
                  <a:moveTo>
                    <a:pt x="1099351" y="1464592"/>
                  </a:moveTo>
                  <a:lnTo>
                    <a:pt x="1097666" y="1464816"/>
                  </a:lnTo>
                  <a:lnTo>
                    <a:pt x="1096646" y="1464022"/>
                  </a:lnTo>
                  <a:lnTo>
                    <a:pt x="1095879" y="1463080"/>
                  </a:lnTo>
                  <a:lnTo>
                    <a:pt x="1096440" y="1461616"/>
                  </a:lnTo>
                  <a:lnTo>
                    <a:pt x="1097717" y="1461248"/>
                  </a:lnTo>
                  <a:lnTo>
                    <a:pt x="1098719" y="1461577"/>
                  </a:lnTo>
                  <a:lnTo>
                    <a:pt x="1102845" y="1461977"/>
                  </a:lnTo>
                  <a:lnTo>
                    <a:pt x="1100208" y="1463670"/>
                  </a:lnTo>
                  <a:lnTo>
                    <a:pt x="1099351" y="1464592"/>
                  </a:lnTo>
                  <a:close/>
                </a:path>
                <a:path w="1821180" h="2826385">
                  <a:moveTo>
                    <a:pt x="1439787" y="1929864"/>
                  </a:moveTo>
                  <a:lnTo>
                    <a:pt x="1436162" y="1929234"/>
                  </a:lnTo>
                  <a:lnTo>
                    <a:pt x="1436928" y="1927924"/>
                  </a:lnTo>
                  <a:lnTo>
                    <a:pt x="1437261" y="1926913"/>
                  </a:lnTo>
                  <a:lnTo>
                    <a:pt x="1438273" y="1926085"/>
                  </a:lnTo>
                  <a:lnTo>
                    <a:pt x="1439806" y="1926564"/>
                  </a:lnTo>
                  <a:lnTo>
                    <a:pt x="1440143" y="1927833"/>
                  </a:lnTo>
                  <a:lnTo>
                    <a:pt x="1439857" y="1928876"/>
                  </a:lnTo>
                  <a:lnTo>
                    <a:pt x="1439787" y="1929864"/>
                  </a:lnTo>
                  <a:close/>
                </a:path>
                <a:path w="1821180" h="2826385">
                  <a:moveTo>
                    <a:pt x="1327673" y="1416624"/>
                  </a:moveTo>
                  <a:lnTo>
                    <a:pt x="1327284" y="1415980"/>
                  </a:lnTo>
                  <a:lnTo>
                    <a:pt x="1326596" y="1415338"/>
                  </a:lnTo>
                  <a:lnTo>
                    <a:pt x="1326608" y="1414207"/>
                  </a:lnTo>
                  <a:lnTo>
                    <a:pt x="1327478" y="1413715"/>
                  </a:lnTo>
                  <a:lnTo>
                    <a:pt x="1327964" y="1413226"/>
                  </a:lnTo>
                  <a:lnTo>
                    <a:pt x="1329594" y="1414526"/>
                  </a:lnTo>
                  <a:lnTo>
                    <a:pt x="1327673" y="1416624"/>
                  </a:lnTo>
                  <a:close/>
                </a:path>
                <a:path w="1821180" h="2826385">
                  <a:moveTo>
                    <a:pt x="365433" y="1880019"/>
                  </a:moveTo>
                  <a:lnTo>
                    <a:pt x="361819" y="1879378"/>
                  </a:lnTo>
                  <a:lnTo>
                    <a:pt x="362560" y="1878056"/>
                  </a:lnTo>
                  <a:lnTo>
                    <a:pt x="362886" y="1877047"/>
                  </a:lnTo>
                  <a:lnTo>
                    <a:pt x="363864" y="1876203"/>
                  </a:lnTo>
                  <a:lnTo>
                    <a:pt x="365408" y="1876693"/>
                  </a:lnTo>
                  <a:lnTo>
                    <a:pt x="365781" y="1877984"/>
                  </a:lnTo>
                  <a:lnTo>
                    <a:pt x="365498" y="1879034"/>
                  </a:lnTo>
                  <a:lnTo>
                    <a:pt x="365433" y="1880019"/>
                  </a:lnTo>
                  <a:close/>
                </a:path>
                <a:path w="1821180" h="2826385">
                  <a:moveTo>
                    <a:pt x="1052595" y="1729100"/>
                  </a:moveTo>
                  <a:lnTo>
                    <a:pt x="1051276" y="1728720"/>
                  </a:lnTo>
                  <a:lnTo>
                    <a:pt x="1051055" y="1726156"/>
                  </a:lnTo>
                  <a:lnTo>
                    <a:pt x="1052108" y="1725206"/>
                  </a:lnTo>
                  <a:lnTo>
                    <a:pt x="1053476" y="1725738"/>
                  </a:lnTo>
                  <a:lnTo>
                    <a:pt x="1057109" y="1726116"/>
                  </a:lnTo>
                  <a:lnTo>
                    <a:pt x="1054894" y="1727693"/>
                  </a:lnTo>
                  <a:lnTo>
                    <a:pt x="1054076" y="1728465"/>
                  </a:lnTo>
                  <a:lnTo>
                    <a:pt x="1052595" y="1729100"/>
                  </a:lnTo>
                  <a:close/>
                </a:path>
                <a:path w="1821180" h="2826385">
                  <a:moveTo>
                    <a:pt x="1112596" y="1715989"/>
                  </a:moveTo>
                  <a:lnTo>
                    <a:pt x="1111252" y="1713745"/>
                  </a:lnTo>
                  <a:lnTo>
                    <a:pt x="1113102" y="1712656"/>
                  </a:lnTo>
                  <a:lnTo>
                    <a:pt x="1114139" y="1714463"/>
                  </a:lnTo>
                  <a:lnTo>
                    <a:pt x="1112596" y="1715989"/>
                  </a:lnTo>
                  <a:close/>
                </a:path>
                <a:path w="1821180" h="2826385">
                  <a:moveTo>
                    <a:pt x="1661505" y="1701707"/>
                  </a:moveTo>
                  <a:lnTo>
                    <a:pt x="1659552" y="1699888"/>
                  </a:lnTo>
                  <a:lnTo>
                    <a:pt x="1660160" y="1699519"/>
                  </a:lnTo>
                  <a:lnTo>
                    <a:pt x="1660791" y="1698842"/>
                  </a:lnTo>
                  <a:lnTo>
                    <a:pt x="1661857" y="1698907"/>
                  </a:lnTo>
                  <a:lnTo>
                    <a:pt x="1662350" y="1699748"/>
                  </a:lnTo>
                  <a:lnTo>
                    <a:pt x="1662831" y="1700230"/>
                  </a:lnTo>
                  <a:lnTo>
                    <a:pt x="1661505" y="1701707"/>
                  </a:lnTo>
                  <a:close/>
                </a:path>
                <a:path w="1821180" h="2826385">
                  <a:moveTo>
                    <a:pt x="1740127" y="1582914"/>
                  </a:moveTo>
                  <a:lnTo>
                    <a:pt x="1738808" y="1581608"/>
                  </a:lnTo>
                  <a:lnTo>
                    <a:pt x="1737643" y="1580967"/>
                  </a:lnTo>
                  <a:lnTo>
                    <a:pt x="1737461" y="1579593"/>
                  </a:lnTo>
                  <a:lnTo>
                    <a:pt x="1738641" y="1578640"/>
                  </a:lnTo>
                  <a:lnTo>
                    <a:pt x="1739746" y="1578070"/>
                  </a:lnTo>
                  <a:lnTo>
                    <a:pt x="1741054" y="1578952"/>
                  </a:lnTo>
                  <a:lnTo>
                    <a:pt x="1741170" y="1580300"/>
                  </a:lnTo>
                  <a:lnTo>
                    <a:pt x="1740642" y="1581224"/>
                  </a:lnTo>
                  <a:lnTo>
                    <a:pt x="1740127" y="1582914"/>
                  </a:lnTo>
                  <a:close/>
                </a:path>
                <a:path w="1821180" h="2826385">
                  <a:moveTo>
                    <a:pt x="1431795" y="1751965"/>
                  </a:moveTo>
                  <a:lnTo>
                    <a:pt x="1430927" y="1750567"/>
                  </a:lnTo>
                  <a:lnTo>
                    <a:pt x="1429842" y="1749555"/>
                  </a:lnTo>
                  <a:lnTo>
                    <a:pt x="1430298" y="1748193"/>
                  </a:lnTo>
                  <a:lnTo>
                    <a:pt x="1432599" y="1747206"/>
                  </a:lnTo>
                  <a:lnTo>
                    <a:pt x="1433687" y="1748367"/>
                  </a:lnTo>
                  <a:lnTo>
                    <a:pt x="1433349" y="1749700"/>
                  </a:lnTo>
                  <a:lnTo>
                    <a:pt x="1432649" y="1750523"/>
                  </a:lnTo>
                  <a:lnTo>
                    <a:pt x="1431795" y="1751965"/>
                  </a:lnTo>
                  <a:close/>
                </a:path>
                <a:path w="1821180" h="2826385">
                  <a:moveTo>
                    <a:pt x="1153528" y="1699299"/>
                  </a:moveTo>
                  <a:lnTo>
                    <a:pt x="1151887" y="1696627"/>
                  </a:lnTo>
                  <a:lnTo>
                    <a:pt x="1150804" y="1695579"/>
                  </a:lnTo>
                  <a:lnTo>
                    <a:pt x="1151318" y="1694260"/>
                  </a:lnTo>
                  <a:lnTo>
                    <a:pt x="1153625" y="1693292"/>
                  </a:lnTo>
                  <a:lnTo>
                    <a:pt x="1154619" y="1694309"/>
                  </a:lnTo>
                  <a:lnTo>
                    <a:pt x="1154581" y="1695862"/>
                  </a:lnTo>
                  <a:lnTo>
                    <a:pt x="1154145" y="1696903"/>
                  </a:lnTo>
                  <a:lnTo>
                    <a:pt x="1153528" y="1699299"/>
                  </a:lnTo>
                  <a:close/>
                </a:path>
                <a:path w="1821180" h="2826385">
                  <a:moveTo>
                    <a:pt x="1649212" y="1648289"/>
                  </a:moveTo>
                  <a:lnTo>
                    <a:pt x="1647912" y="1648573"/>
                  </a:lnTo>
                  <a:lnTo>
                    <a:pt x="1646879" y="1643835"/>
                  </a:lnTo>
                  <a:lnTo>
                    <a:pt x="1648179" y="1643551"/>
                  </a:lnTo>
                  <a:lnTo>
                    <a:pt x="1649212" y="1648289"/>
                  </a:lnTo>
                  <a:close/>
                </a:path>
                <a:path w="1821180" h="2826385">
                  <a:moveTo>
                    <a:pt x="208953" y="1781033"/>
                  </a:moveTo>
                  <a:lnTo>
                    <a:pt x="207642" y="1780444"/>
                  </a:lnTo>
                  <a:lnTo>
                    <a:pt x="207110" y="1779360"/>
                  </a:lnTo>
                  <a:lnTo>
                    <a:pt x="206439" y="1778569"/>
                  </a:lnTo>
                  <a:lnTo>
                    <a:pt x="207022" y="1778152"/>
                  </a:lnTo>
                  <a:lnTo>
                    <a:pt x="207669" y="1777320"/>
                  </a:lnTo>
                  <a:lnTo>
                    <a:pt x="209052" y="1777519"/>
                  </a:lnTo>
                  <a:lnTo>
                    <a:pt x="209836" y="1778212"/>
                  </a:lnTo>
                  <a:lnTo>
                    <a:pt x="211411" y="1779084"/>
                  </a:lnTo>
                  <a:lnTo>
                    <a:pt x="209948" y="1780003"/>
                  </a:lnTo>
                  <a:lnTo>
                    <a:pt x="208953" y="1781033"/>
                  </a:lnTo>
                  <a:close/>
                </a:path>
                <a:path w="1821180" h="2826385">
                  <a:moveTo>
                    <a:pt x="1026585" y="2651065"/>
                  </a:moveTo>
                  <a:lnTo>
                    <a:pt x="1026023" y="2650633"/>
                  </a:lnTo>
                  <a:lnTo>
                    <a:pt x="1025069" y="2650258"/>
                  </a:lnTo>
                  <a:lnTo>
                    <a:pt x="1024829" y="2648784"/>
                  </a:lnTo>
                  <a:lnTo>
                    <a:pt x="1025178" y="2647738"/>
                  </a:lnTo>
                  <a:lnTo>
                    <a:pt x="1025314" y="2646734"/>
                  </a:lnTo>
                  <a:lnTo>
                    <a:pt x="1028045" y="2648086"/>
                  </a:lnTo>
                  <a:lnTo>
                    <a:pt x="1026585" y="2651065"/>
                  </a:lnTo>
                  <a:close/>
                </a:path>
                <a:path w="1821180" h="2826385">
                  <a:moveTo>
                    <a:pt x="1268177" y="1896132"/>
                  </a:moveTo>
                  <a:lnTo>
                    <a:pt x="1267568" y="1895275"/>
                  </a:lnTo>
                  <a:lnTo>
                    <a:pt x="1266701" y="1894490"/>
                  </a:lnTo>
                  <a:lnTo>
                    <a:pt x="1266353" y="1893112"/>
                  </a:lnTo>
                  <a:lnTo>
                    <a:pt x="1267488" y="1892368"/>
                  </a:lnTo>
                  <a:lnTo>
                    <a:pt x="1268062" y="1891769"/>
                  </a:lnTo>
                  <a:lnTo>
                    <a:pt x="1269597" y="1894365"/>
                  </a:lnTo>
                  <a:lnTo>
                    <a:pt x="1268177" y="1896132"/>
                  </a:lnTo>
                  <a:close/>
                </a:path>
                <a:path w="1821180" h="2826385">
                  <a:moveTo>
                    <a:pt x="1058844" y="531207"/>
                  </a:moveTo>
                  <a:lnTo>
                    <a:pt x="1057522" y="530622"/>
                  </a:lnTo>
                  <a:lnTo>
                    <a:pt x="1056988" y="529518"/>
                  </a:lnTo>
                  <a:lnTo>
                    <a:pt x="1056315" y="528720"/>
                  </a:lnTo>
                  <a:lnTo>
                    <a:pt x="1056902" y="528295"/>
                  </a:lnTo>
                  <a:lnTo>
                    <a:pt x="1057547" y="527456"/>
                  </a:lnTo>
                  <a:lnTo>
                    <a:pt x="1058942" y="527672"/>
                  </a:lnTo>
                  <a:lnTo>
                    <a:pt x="1059738" y="528376"/>
                  </a:lnTo>
                  <a:lnTo>
                    <a:pt x="1061315" y="529253"/>
                  </a:lnTo>
                  <a:lnTo>
                    <a:pt x="1059852" y="530173"/>
                  </a:lnTo>
                  <a:lnTo>
                    <a:pt x="1058844" y="531207"/>
                  </a:lnTo>
                  <a:close/>
                </a:path>
                <a:path w="1821180" h="2826385">
                  <a:moveTo>
                    <a:pt x="977301" y="430917"/>
                  </a:moveTo>
                  <a:lnTo>
                    <a:pt x="976818" y="429915"/>
                  </a:lnTo>
                  <a:lnTo>
                    <a:pt x="975867" y="427635"/>
                  </a:lnTo>
                  <a:lnTo>
                    <a:pt x="976835" y="427101"/>
                  </a:lnTo>
                  <a:lnTo>
                    <a:pt x="977321" y="426690"/>
                  </a:lnTo>
                  <a:lnTo>
                    <a:pt x="979057" y="429449"/>
                  </a:lnTo>
                  <a:lnTo>
                    <a:pt x="977301" y="430917"/>
                  </a:lnTo>
                  <a:close/>
                </a:path>
                <a:path w="1821180" h="2826385">
                  <a:moveTo>
                    <a:pt x="1751644" y="1982893"/>
                  </a:moveTo>
                  <a:lnTo>
                    <a:pt x="1751088" y="1982459"/>
                  </a:lnTo>
                  <a:lnTo>
                    <a:pt x="1750153" y="1982077"/>
                  </a:lnTo>
                  <a:lnTo>
                    <a:pt x="1749912" y="1980603"/>
                  </a:lnTo>
                  <a:lnTo>
                    <a:pt x="1750249" y="1979562"/>
                  </a:lnTo>
                  <a:lnTo>
                    <a:pt x="1750385" y="1978558"/>
                  </a:lnTo>
                  <a:lnTo>
                    <a:pt x="1753056" y="1979939"/>
                  </a:lnTo>
                  <a:lnTo>
                    <a:pt x="1751644" y="1982893"/>
                  </a:lnTo>
                  <a:close/>
                </a:path>
                <a:path w="1821180" h="2826385">
                  <a:moveTo>
                    <a:pt x="1487104" y="897819"/>
                  </a:moveTo>
                  <a:lnTo>
                    <a:pt x="1486803" y="897500"/>
                  </a:lnTo>
                  <a:lnTo>
                    <a:pt x="1486415" y="897213"/>
                  </a:lnTo>
                  <a:lnTo>
                    <a:pt x="1486151" y="896638"/>
                  </a:lnTo>
                  <a:lnTo>
                    <a:pt x="1486448" y="896260"/>
                  </a:lnTo>
                  <a:lnTo>
                    <a:pt x="1486566" y="895954"/>
                  </a:lnTo>
                  <a:lnTo>
                    <a:pt x="1486823" y="896396"/>
                  </a:lnTo>
                  <a:lnTo>
                    <a:pt x="1487077" y="896974"/>
                  </a:lnTo>
                  <a:lnTo>
                    <a:pt x="1487104" y="897819"/>
                  </a:lnTo>
                  <a:close/>
                </a:path>
                <a:path w="1821180" h="2826385">
                  <a:moveTo>
                    <a:pt x="1785780" y="1521624"/>
                  </a:moveTo>
                  <a:lnTo>
                    <a:pt x="1784009" y="1519619"/>
                  </a:lnTo>
                  <a:lnTo>
                    <a:pt x="1784529" y="1519225"/>
                  </a:lnTo>
                  <a:lnTo>
                    <a:pt x="1785163" y="1518433"/>
                  </a:lnTo>
                  <a:lnTo>
                    <a:pt x="1786052" y="1518675"/>
                  </a:lnTo>
                  <a:lnTo>
                    <a:pt x="1786440" y="1519505"/>
                  </a:lnTo>
                  <a:lnTo>
                    <a:pt x="1786874" y="1520039"/>
                  </a:lnTo>
                  <a:lnTo>
                    <a:pt x="1785780" y="1521624"/>
                  </a:lnTo>
                  <a:close/>
                </a:path>
                <a:path w="1821180" h="2826385">
                  <a:moveTo>
                    <a:pt x="1507986" y="1557844"/>
                  </a:moveTo>
                  <a:lnTo>
                    <a:pt x="1504517" y="1557250"/>
                  </a:lnTo>
                  <a:lnTo>
                    <a:pt x="1505231" y="1555973"/>
                  </a:lnTo>
                  <a:lnTo>
                    <a:pt x="1505539" y="1554992"/>
                  </a:lnTo>
                  <a:lnTo>
                    <a:pt x="1506481" y="1554189"/>
                  </a:lnTo>
                  <a:lnTo>
                    <a:pt x="1507965" y="1554687"/>
                  </a:lnTo>
                  <a:lnTo>
                    <a:pt x="1508360" y="1555920"/>
                  </a:lnTo>
                  <a:lnTo>
                    <a:pt x="1508058" y="1556919"/>
                  </a:lnTo>
                  <a:lnTo>
                    <a:pt x="1507986" y="1557844"/>
                  </a:lnTo>
                  <a:close/>
                </a:path>
                <a:path w="1821180" h="2826385">
                  <a:moveTo>
                    <a:pt x="1632548" y="1586941"/>
                  </a:moveTo>
                  <a:lnTo>
                    <a:pt x="1631990" y="1586501"/>
                  </a:lnTo>
                  <a:lnTo>
                    <a:pt x="1631051" y="1586127"/>
                  </a:lnTo>
                  <a:lnTo>
                    <a:pt x="1630808" y="1584647"/>
                  </a:lnTo>
                  <a:lnTo>
                    <a:pt x="1631149" y="1583598"/>
                  </a:lnTo>
                  <a:lnTo>
                    <a:pt x="1631285" y="1582594"/>
                  </a:lnTo>
                  <a:lnTo>
                    <a:pt x="1633977" y="1583974"/>
                  </a:lnTo>
                  <a:lnTo>
                    <a:pt x="1632548" y="1586941"/>
                  </a:lnTo>
                  <a:close/>
                </a:path>
                <a:path w="1821180" h="2826385">
                  <a:moveTo>
                    <a:pt x="1141489" y="481025"/>
                  </a:moveTo>
                  <a:lnTo>
                    <a:pt x="1138995" y="481676"/>
                  </a:lnTo>
                  <a:lnTo>
                    <a:pt x="1138122" y="480459"/>
                  </a:lnTo>
                  <a:lnTo>
                    <a:pt x="1138696" y="479247"/>
                  </a:lnTo>
                  <a:lnTo>
                    <a:pt x="1139465" y="478499"/>
                  </a:lnTo>
                  <a:lnTo>
                    <a:pt x="1140398" y="477314"/>
                  </a:lnTo>
                  <a:lnTo>
                    <a:pt x="1141014" y="478624"/>
                  </a:lnTo>
                  <a:lnTo>
                    <a:pt x="1141932" y="479690"/>
                  </a:lnTo>
                  <a:lnTo>
                    <a:pt x="1141489" y="481025"/>
                  </a:lnTo>
                  <a:close/>
                </a:path>
                <a:path w="1821180" h="2826385">
                  <a:moveTo>
                    <a:pt x="1160514" y="2222766"/>
                  </a:moveTo>
                  <a:lnTo>
                    <a:pt x="1158501" y="2220977"/>
                  </a:lnTo>
                  <a:lnTo>
                    <a:pt x="1158988" y="2220530"/>
                  </a:lnTo>
                  <a:lnTo>
                    <a:pt x="1159490" y="2219729"/>
                  </a:lnTo>
                  <a:lnTo>
                    <a:pt x="1160455" y="2219780"/>
                  </a:lnTo>
                  <a:lnTo>
                    <a:pt x="1160916" y="2220583"/>
                  </a:lnTo>
                  <a:lnTo>
                    <a:pt x="1161389" y="2221046"/>
                  </a:lnTo>
                  <a:lnTo>
                    <a:pt x="1160514" y="2222766"/>
                  </a:lnTo>
                  <a:close/>
                </a:path>
                <a:path w="1821180" h="2826385">
                  <a:moveTo>
                    <a:pt x="1682633" y="764834"/>
                  </a:moveTo>
                  <a:lnTo>
                    <a:pt x="1680925" y="762864"/>
                  </a:lnTo>
                  <a:lnTo>
                    <a:pt x="1681428" y="762482"/>
                  </a:lnTo>
                  <a:lnTo>
                    <a:pt x="1682051" y="761702"/>
                  </a:lnTo>
                  <a:lnTo>
                    <a:pt x="1682908" y="761948"/>
                  </a:lnTo>
                  <a:lnTo>
                    <a:pt x="1683279" y="762755"/>
                  </a:lnTo>
                  <a:lnTo>
                    <a:pt x="1683703" y="763279"/>
                  </a:lnTo>
                  <a:lnTo>
                    <a:pt x="1682633" y="764834"/>
                  </a:lnTo>
                  <a:close/>
                </a:path>
                <a:path w="1821180" h="2826385">
                  <a:moveTo>
                    <a:pt x="1475270" y="2562640"/>
                  </a:moveTo>
                  <a:lnTo>
                    <a:pt x="1474340" y="2561158"/>
                  </a:lnTo>
                  <a:lnTo>
                    <a:pt x="1473307" y="2560162"/>
                  </a:lnTo>
                  <a:lnTo>
                    <a:pt x="1473874" y="2558832"/>
                  </a:lnTo>
                  <a:lnTo>
                    <a:pt x="1474978" y="2558298"/>
                  </a:lnTo>
                  <a:lnTo>
                    <a:pt x="1475775" y="2557626"/>
                  </a:lnTo>
                  <a:lnTo>
                    <a:pt x="1476198" y="2558207"/>
                  </a:lnTo>
                  <a:lnTo>
                    <a:pt x="1477039" y="2558858"/>
                  </a:lnTo>
                  <a:lnTo>
                    <a:pt x="1476823" y="2560269"/>
                  </a:lnTo>
                  <a:lnTo>
                    <a:pt x="1476129" y="2561054"/>
                  </a:lnTo>
                  <a:lnTo>
                    <a:pt x="1475270" y="2562640"/>
                  </a:lnTo>
                  <a:close/>
                </a:path>
                <a:path w="1821180" h="2826385">
                  <a:moveTo>
                    <a:pt x="707571" y="279123"/>
                  </a:moveTo>
                  <a:lnTo>
                    <a:pt x="707279" y="278964"/>
                  </a:lnTo>
                  <a:lnTo>
                    <a:pt x="706725" y="278751"/>
                  </a:lnTo>
                  <a:lnTo>
                    <a:pt x="706866" y="278137"/>
                  </a:lnTo>
                  <a:lnTo>
                    <a:pt x="707115" y="277641"/>
                  </a:lnTo>
                  <a:lnTo>
                    <a:pt x="707329" y="277129"/>
                  </a:lnTo>
                  <a:lnTo>
                    <a:pt x="707901" y="278063"/>
                  </a:lnTo>
                  <a:lnTo>
                    <a:pt x="707571" y="279123"/>
                  </a:lnTo>
                  <a:close/>
                </a:path>
                <a:path w="1821180" h="2826385">
                  <a:moveTo>
                    <a:pt x="1756691" y="2428922"/>
                  </a:moveTo>
                  <a:lnTo>
                    <a:pt x="1756071" y="2428091"/>
                  </a:lnTo>
                  <a:lnTo>
                    <a:pt x="1755174" y="2427324"/>
                  </a:lnTo>
                  <a:lnTo>
                    <a:pt x="1754856" y="2425949"/>
                  </a:lnTo>
                  <a:lnTo>
                    <a:pt x="1756048" y="2425206"/>
                  </a:lnTo>
                  <a:lnTo>
                    <a:pt x="1756647" y="2424597"/>
                  </a:lnTo>
                  <a:lnTo>
                    <a:pt x="1758205" y="2427157"/>
                  </a:lnTo>
                  <a:lnTo>
                    <a:pt x="1756691" y="2428922"/>
                  </a:lnTo>
                  <a:close/>
                </a:path>
                <a:path w="1821180" h="2826385">
                  <a:moveTo>
                    <a:pt x="1757430" y="2011278"/>
                  </a:moveTo>
                  <a:lnTo>
                    <a:pt x="1756941" y="2010279"/>
                  </a:lnTo>
                  <a:lnTo>
                    <a:pt x="1755995" y="2008012"/>
                  </a:lnTo>
                  <a:lnTo>
                    <a:pt x="1756975" y="2007473"/>
                  </a:lnTo>
                  <a:lnTo>
                    <a:pt x="1757470" y="2007066"/>
                  </a:lnTo>
                  <a:lnTo>
                    <a:pt x="1759235" y="2009807"/>
                  </a:lnTo>
                  <a:lnTo>
                    <a:pt x="1757430" y="2011278"/>
                  </a:lnTo>
                  <a:close/>
                </a:path>
                <a:path w="1821180" h="2826385">
                  <a:moveTo>
                    <a:pt x="1707570" y="2627006"/>
                  </a:moveTo>
                  <a:lnTo>
                    <a:pt x="1707009" y="2626104"/>
                  </a:lnTo>
                  <a:lnTo>
                    <a:pt x="1706359" y="2625327"/>
                  </a:lnTo>
                  <a:lnTo>
                    <a:pt x="1705879" y="2623939"/>
                  </a:lnTo>
                  <a:lnTo>
                    <a:pt x="1706795" y="2623281"/>
                  </a:lnTo>
                  <a:lnTo>
                    <a:pt x="1707560" y="2622420"/>
                  </a:lnTo>
                  <a:lnTo>
                    <a:pt x="1708065" y="2623564"/>
                  </a:lnTo>
                  <a:lnTo>
                    <a:pt x="1708671" y="2624492"/>
                  </a:lnTo>
                  <a:lnTo>
                    <a:pt x="1708883" y="2625927"/>
                  </a:lnTo>
                  <a:lnTo>
                    <a:pt x="1708013" y="2626497"/>
                  </a:lnTo>
                  <a:lnTo>
                    <a:pt x="1707570" y="2627006"/>
                  </a:lnTo>
                  <a:close/>
                </a:path>
                <a:path w="1821180" h="2826385">
                  <a:moveTo>
                    <a:pt x="1688341" y="1967990"/>
                  </a:moveTo>
                  <a:lnTo>
                    <a:pt x="1688145" y="1967704"/>
                  </a:lnTo>
                  <a:lnTo>
                    <a:pt x="1687735" y="1967338"/>
                  </a:lnTo>
                  <a:lnTo>
                    <a:pt x="1687934" y="1966782"/>
                  </a:lnTo>
                  <a:lnTo>
                    <a:pt x="1688338" y="1966522"/>
                  </a:lnTo>
                  <a:lnTo>
                    <a:pt x="1688630" y="1966225"/>
                  </a:lnTo>
                  <a:lnTo>
                    <a:pt x="1688851" y="1967271"/>
                  </a:lnTo>
                  <a:lnTo>
                    <a:pt x="1688341" y="1967990"/>
                  </a:lnTo>
                  <a:close/>
                </a:path>
                <a:path w="1821180" h="2826385">
                  <a:moveTo>
                    <a:pt x="912203" y="2559754"/>
                  </a:moveTo>
                  <a:lnTo>
                    <a:pt x="910916" y="2560019"/>
                  </a:lnTo>
                  <a:lnTo>
                    <a:pt x="909881" y="2559736"/>
                  </a:lnTo>
                  <a:lnTo>
                    <a:pt x="908354" y="2559589"/>
                  </a:lnTo>
                  <a:lnTo>
                    <a:pt x="910264" y="2556456"/>
                  </a:lnTo>
                  <a:lnTo>
                    <a:pt x="911031" y="2556941"/>
                  </a:lnTo>
                  <a:lnTo>
                    <a:pt x="911989" y="2557287"/>
                  </a:lnTo>
                  <a:lnTo>
                    <a:pt x="912721" y="2558291"/>
                  </a:lnTo>
                  <a:lnTo>
                    <a:pt x="912203" y="2559754"/>
                  </a:lnTo>
                  <a:close/>
                </a:path>
                <a:path w="1821180" h="2826385">
                  <a:moveTo>
                    <a:pt x="1513472" y="1435700"/>
                  </a:moveTo>
                  <a:lnTo>
                    <a:pt x="1512433" y="1435348"/>
                  </a:lnTo>
                  <a:lnTo>
                    <a:pt x="1512032" y="1434552"/>
                  </a:lnTo>
                  <a:lnTo>
                    <a:pt x="1511544" y="1434008"/>
                  </a:lnTo>
                  <a:lnTo>
                    <a:pt x="1512145" y="1433720"/>
                  </a:lnTo>
                  <a:lnTo>
                    <a:pt x="1512854" y="1433079"/>
                  </a:lnTo>
                  <a:lnTo>
                    <a:pt x="1513907" y="1433412"/>
                  </a:lnTo>
                  <a:lnTo>
                    <a:pt x="1514290" y="1434236"/>
                  </a:lnTo>
                  <a:lnTo>
                    <a:pt x="1514759" y="1434786"/>
                  </a:lnTo>
                  <a:lnTo>
                    <a:pt x="1514173" y="1435076"/>
                  </a:lnTo>
                  <a:lnTo>
                    <a:pt x="1513472" y="1435700"/>
                  </a:lnTo>
                  <a:close/>
                </a:path>
                <a:path w="1821180" h="2826385">
                  <a:moveTo>
                    <a:pt x="1466272" y="2390042"/>
                  </a:moveTo>
                  <a:lnTo>
                    <a:pt x="1465718" y="2389594"/>
                  </a:lnTo>
                  <a:lnTo>
                    <a:pt x="1464956" y="2389277"/>
                  </a:lnTo>
                  <a:lnTo>
                    <a:pt x="1464432" y="2387749"/>
                  </a:lnTo>
                  <a:lnTo>
                    <a:pt x="1464637" y="2386698"/>
                  </a:lnTo>
                  <a:lnTo>
                    <a:pt x="1464647" y="2385540"/>
                  </a:lnTo>
                  <a:lnTo>
                    <a:pt x="1465605" y="2385807"/>
                  </a:lnTo>
                  <a:lnTo>
                    <a:pt x="1466703" y="2385988"/>
                  </a:lnTo>
                  <a:lnTo>
                    <a:pt x="1466674" y="2387446"/>
                  </a:lnTo>
                  <a:lnTo>
                    <a:pt x="1466443" y="2388741"/>
                  </a:lnTo>
                  <a:lnTo>
                    <a:pt x="1466272" y="2390042"/>
                  </a:lnTo>
                  <a:close/>
                </a:path>
                <a:path w="1821180" h="2826385">
                  <a:moveTo>
                    <a:pt x="1008035" y="1576015"/>
                  </a:moveTo>
                  <a:lnTo>
                    <a:pt x="1006446" y="1571792"/>
                  </a:lnTo>
                  <a:lnTo>
                    <a:pt x="1008166" y="1571150"/>
                  </a:lnTo>
                  <a:lnTo>
                    <a:pt x="1009761" y="1575371"/>
                  </a:lnTo>
                  <a:lnTo>
                    <a:pt x="1008035" y="1576015"/>
                  </a:lnTo>
                  <a:close/>
                </a:path>
                <a:path w="1821180" h="2826385">
                  <a:moveTo>
                    <a:pt x="1754944" y="1940395"/>
                  </a:moveTo>
                  <a:lnTo>
                    <a:pt x="1754050" y="1940219"/>
                  </a:lnTo>
                  <a:lnTo>
                    <a:pt x="1753667" y="1939302"/>
                  </a:lnTo>
                  <a:lnTo>
                    <a:pt x="1753276" y="1938752"/>
                  </a:lnTo>
                  <a:lnTo>
                    <a:pt x="1754343" y="1937191"/>
                  </a:lnTo>
                  <a:lnTo>
                    <a:pt x="1756140" y="1939308"/>
                  </a:lnTo>
                  <a:lnTo>
                    <a:pt x="1755579" y="1939667"/>
                  </a:lnTo>
                  <a:lnTo>
                    <a:pt x="1754944" y="1940395"/>
                  </a:lnTo>
                  <a:close/>
                </a:path>
                <a:path w="1821180" h="2826385">
                  <a:moveTo>
                    <a:pt x="157189" y="1674591"/>
                  </a:moveTo>
                  <a:lnTo>
                    <a:pt x="155861" y="1674878"/>
                  </a:lnTo>
                  <a:lnTo>
                    <a:pt x="154831" y="1670168"/>
                  </a:lnTo>
                  <a:lnTo>
                    <a:pt x="156159" y="1669881"/>
                  </a:lnTo>
                  <a:lnTo>
                    <a:pt x="157189" y="1674591"/>
                  </a:lnTo>
                  <a:close/>
                </a:path>
                <a:path w="1821180" h="2826385">
                  <a:moveTo>
                    <a:pt x="149973" y="1643507"/>
                  </a:moveTo>
                  <a:lnTo>
                    <a:pt x="149221" y="1642824"/>
                  </a:lnTo>
                  <a:lnTo>
                    <a:pt x="148247" y="1642256"/>
                  </a:lnTo>
                  <a:lnTo>
                    <a:pt x="147572" y="1640939"/>
                  </a:lnTo>
                  <a:lnTo>
                    <a:pt x="148225" y="1640005"/>
                  </a:lnTo>
                  <a:lnTo>
                    <a:pt x="148480" y="1639271"/>
                  </a:lnTo>
                  <a:lnTo>
                    <a:pt x="150845" y="1640990"/>
                  </a:lnTo>
                  <a:lnTo>
                    <a:pt x="149973" y="1643507"/>
                  </a:lnTo>
                  <a:close/>
                </a:path>
                <a:path w="1821180" h="2826385">
                  <a:moveTo>
                    <a:pt x="130424" y="1557709"/>
                  </a:moveTo>
                  <a:lnTo>
                    <a:pt x="129927" y="1556826"/>
                  </a:lnTo>
                  <a:lnTo>
                    <a:pt x="129233" y="1555986"/>
                  </a:lnTo>
                  <a:lnTo>
                    <a:pt x="128912" y="1554527"/>
                  </a:lnTo>
                  <a:lnTo>
                    <a:pt x="129652" y="1553833"/>
                  </a:lnTo>
                  <a:lnTo>
                    <a:pt x="130007" y="1553220"/>
                  </a:lnTo>
                  <a:lnTo>
                    <a:pt x="132469" y="1555638"/>
                  </a:lnTo>
                  <a:lnTo>
                    <a:pt x="130424" y="1557709"/>
                  </a:lnTo>
                  <a:close/>
                </a:path>
                <a:path w="1821180" h="2826385">
                  <a:moveTo>
                    <a:pt x="1774345" y="1216259"/>
                  </a:moveTo>
                  <a:lnTo>
                    <a:pt x="1773057" y="1216538"/>
                  </a:lnTo>
                  <a:lnTo>
                    <a:pt x="1772018" y="1211782"/>
                  </a:lnTo>
                  <a:lnTo>
                    <a:pt x="1773305" y="1211503"/>
                  </a:lnTo>
                  <a:lnTo>
                    <a:pt x="1774345" y="1216259"/>
                  </a:lnTo>
                  <a:close/>
                </a:path>
                <a:path w="1821180" h="2826385">
                  <a:moveTo>
                    <a:pt x="1673208" y="1335794"/>
                  </a:moveTo>
                  <a:lnTo>
                    <a:pt x="1671922" y="1336059"/>
                  </a:lnTo>
                  <a:lnTo>
                    <a:pt x="1670870" y="1331250"/>
                  </a:lnTo>
                  <a:lnTo>
                    <a:pt x="1672156" y="1330986"/>
                  </a:lnTo>
                  <a:lnTo>
                    <a:pt x="1673208" y="1335794"/>
                  </a:lnTo>
                  <a:close/>
                </a:path>
                <a:path w="1821180" h="2826385">
                  <a:moveTo>
                    <a:pt x="458782" y="1499043"/>
                  </a:moveTo>
                  <a:lnTo>
                    <a:pt x="457745" y="1498697"/>
                  </a:lnTo>
                  <a:lnTo>
                    <a:pt x="457377" y="1497875"/>
                  </a:lnTo>
                  <a:lnTo>
                    <a:pt x="456912" y="1497316"/>
                  </a:lnTo>
                  <a:lnTo>
                    <a:pt x="457496" y="1497041"/>
                  </a:lnTo>
                  <a:lnTo>
                    <a:pt x="458202" y="1496430"/>
                  </a:lnTo>
                  <a:lnTo>
                    <a:pt x="459230" y="1496793"/>
                  </a:lnTo>
                  <a:lnTo>
                    <a:pt x="459623" y="1497585"/>
                  </a:lnTo>
                  <a:lnTo>
                    <a:pt x="460105" y="1498130"/>
                  </a:lnTo>
                  <a:lnTo>
                    <a:pt x="459501" y="1498412"/>
                  </a:lnTo>
                  <a:lnTo>
                    <a:pt x="458782" y="1499043"/>
                  </a:lnTo>
                  <a:close/>
                </a:path>
                <a:path w="1821180" h="2826385">
                  <a:moveTo>
                    <a:pt x="1222267" y="1276619"/>
                  </a:moveTo>
                  <a:lnTo>
                    <a:pt x="1221785" y="1275617"/>
                  </a:lnTo>
                  <a:lnTo>
                    <a:pt x="1220836" y="1273323"/>
                  </a:lnTo>
                  <a:lnTo>
                    <a:pt x="1221789" y="1272787"/>
                  </a:lnTo>
                  <a:lnTo>
                    <a:pt x="1222274" y="1272376"/>
                  </a:lnTo>
                  <a:lnTo>
                    <a:pt x="1224007" y="1275143"/>
                  </a:lnTo>
                  <a:lnTo>
                    <a:pt x="1222267" y="1276619"/>
                  </a:lnTo>
                  <a:close/>
                </a:path>
                <a:path w="1821180" h="2826385">
                  <a:moveTo>
                    <a:pt x="1117706" y="2436624"/>
                  </a:moveTo>
                  <a:lnTo>
                    <a:pt x="1116399" y="2436754"/>
                  </a:lnTo>
                  <a:lnTo>
                    <a:pt x="1116444" y="2435654"/>
                  </a:lnTo>
                  <a:lnTo>
                    <a:pt x="1116740" y="2435626"/>
                  </a:lnTo>
                  <a:lnTo>
                    <a:pt x="1117190" y="2435471"/>
                  </a:lnTo>
                  <a:lnTo>
                    <a:pt x="1117316" y="2435603"/>
                  </a:lnTo>
                  <a:lnTo>
                    <a:pt x="1117706" y="2436624"/>
                  </a:lnTo>
                  <a:close/>
                </a:path>
                <a:path w="1821180" h="2826385">
                  <a:moveTo>
                    <a:pt x="1356884" y="1457265"/>
                  </a:moveTo>
                  <a:lnTo>
                    <a:pt x="1356272" y="1456438"/>
                  </a:lnTo>
                  <a:lnTo>
                    <a:pt x="1355391" y="1455673"/>
                  </a:lnTo>
                  <a:lnTo>
                    <a:pt x="1355080" y="1454317"/>
                  </a:lnTo>
                  <a:lnTo>
                    <a:pt x="1356246" y="1453583"/>
                  </a:lnTo>
                  <a:lnTo>
                    <a:pt x="1356833" y="1452979"/>
                  </a:lnTo>
                  <a:lnTo>
                    <a:pt x="1358363" y="1455520"/>
                  </a:lnTo>
                  <a:lnTo>
                    <a:pt x="1356884" y="1457265"/>
                  </a:lnTo>
                  <a:close/>
                </a:path>
                <a:path w="1821180" h="2826385">
                  <a:moveTo>
                    <a:pt x="64707" y="1249193"/>
                  </a:moveTo>
                  <a:lnTo>
                    <a:pt x="64225" y="1243238"/>
                  </a:lnTo>
                  <a:lnTo>
                    <a:pt x="64994" y="1244087"/>
                  </a:lnTo>
                  <a:lnTo>
                    <a:pt x="65911" y="1244853"/>
                  </a:lnTo>
                  <a:lnTo>
                    <a:pt x="66629" y="1246169"/>
                  </a:lnTo>
                  <a:lnTo>
                    <a:pt x="65860" y="1247038"/>
                  </a:lnTo>
                  <a:lnTo>
                    <a:pt x="64707" y="1249193"/>
                  </a:lnTo>
                  <a:close/>
                </a:path>
                <a:path w="1821180" h="2826385">
                  <a:moveTo>
                    <a:pt x="1505" y="1253788"/>
                  </a:moveTo>
                  <a:lnTo>
                    <a:pt x="1014" y="1252903"/>
                  </a:lnTo>
                  <a:lnTo>
                    <a:pt x="317" y="1252057"/>
                  </a:lnTo>
                  <a:lnTo>
                    <a:pt x="0" y="1250604"/>
                  </a:lnTo>
                  <a:lnTo>
                    <a:pt x="745" y="1249907"/>
                  </a:lnTo>
                  <a:lnTo>
                    <a:pt x="1103" y="1249300"/>
                  </a:lnTo>
                  <a:lnTo>
                    <a:pt x="3558" y="1251721"/>
                  </a:lnTo>
                  <a:lnTo>
                    <a:pt x="1505" y="1253788"/>
                  </a:lnTo>
                  <a:close/>
                </a:path>
                <a:path w="1821180" h="2826385">
                  <a:moveTo>
                    <a:pt x="791560" y="1288956"/>
                  </a:moveTo>
                  <a:lnTo>
                    <a:pt x="790497" y="1289012"/>
                  </a:lnTo>
                  <a:lnTo>
                    <a:pt x="790515" y="1287993"/>
                  </a:lnTo>
                  <a:lnTo>
                    <a:pt x="790760" y="1287983"/>
                  </a:lnTo>
                  <a:lnTo>
                    <a:pt x="791162" y="1287874"/>
                  </a:lnTo>
                  <a:lnTo>
                    <a:pt x="791560" y="1288956"/>
                  </a:lnTo>
                  <a:close/>
                </a:path>
                <a:path w="1821180" h="2826385">
                  <a:moveTo>
                    <a:pt x="1000976" y="2386741"/>
                  </a:moveTo>
                  <a:lnTo>
                    <a:pt x="1000451" y="2386175"/>
                  </a:lnTo>
                  <a:lnTo>
                    <a:pt x="999470" y="2385588"/>
                  </a:lnTo>
                  <a:lnTo>
                    <a:pt x="999537" y="2384096"/>
                  </a:lnTo>
                  <a:lnTo>
                    <a:pt x="1000201" y="2383172"/>
                  </a:lnTo>
                  <a:lnTo>
                    <a:pt x="1000595" y="2382232"/>
                  </a:lnTo>
                  <a:lnTo>
                    <a:pt x="1002424" y="2384201"/>
                  </a:lnTo>
                  <a:lnTo>
                    <a:pt x="1000976" y="2386741"/>
                  </a:lnTo>
                  <a:close/>
                </a:path>
                <a:path w="1821180" h="2826385">
                  <a:moveTo>
                    <a:pt x="389728" y="1576404"/>
                  </a:moveTo>
                  <a:lnTo>
                    <a:pt x="388985" y="1575688"/>
                  </a:lnTo>
                  <a:lnTo>
                    <a:pt x="388049" y="1575086"/>
                  </a:lnTo>
                  <a:lnTo>
                    <a:pt x="387409" y="1573656"/>
                  </a:lnTo>
                  <a:lnTo>
                    <a:pt x="387965" y="1572329"/>
                  </a:lnTo>
                  <a:lnTo>
                    <a:pt x="389082" y="1572304"/>
                  </a:lnTo>
                  <a:lnTo>
                    <a:pt x="389938" y="1572743"/>
                  </a:lnTo>
                  <a:lnTo>
                    <a:pt x="391153" y="1573110"/>
                  </a:lnTo>
                  <a:lnTo>
                    <a:pt x="389728" y="1576404"/>
                  </a:lnTo>
                  <a:close/>
                </a:path>
                <a:path w="1821180" h="2826385">
                  <a:moveTo>
                    <a:pt x="1094288" y="1242690"/>
                  </a:moveTo>
                  <a:lnTo>
                    <a:pt x="1093129" y="1242517"/>
                  </a:lnTo>
                  <a:lnTo>
                    <a:pt x="1091818" y="1241964"/>
                  </a:lnTo>
                  <a:lnTo>
                    <a:pt x="1091614" y="1240669"/>
                  </a:lnTo>
                  <a:lnTo>
                    <a:pt x="1092444" y="1239771"/>
                  </a:lnTo>
                  <a:lnTo>
                    <a:pt x="1093264" y="1238156"/>
                  </a:lnTo>
                  <a:lnTo>
                    <a:pt x="1094225" y="1239556"/>
                  </a:lnTo>
                  <a:lnTo>
                    <a:pt x="1094975" y="1240233"/>
                  </a:lnTo>
                  <a:lnTo>
                    <a:pt x="1095199" y="1241506"/>
                  </a:lnTo>
                  <a:lnTo>
                    <a:pt x="1094288" y="1242690"/>
                  </a:lnTo>
                  <a:close/>
                </a:path>
                <a:path w="1821180" h="2826385">
                  <a:moveTo>
                    <a:pt x="1760403" y="1155981"/>
                  </a:moveTo>
                  <a:lnTo>
                    <a:pt x="1757908" y="1154573"/>
                  </a:lnTo>
                  <a:lnTo>
                    <a:pt x="1758469" y="1154057"/>
                  </a:lnTo>
                  <a:lnTo>
                    <a:pt x="1759052" y="1153105"/>
                  </a:lnTo>
                  <a:lnTo>
                    <a:pt x="1760520" y="1153167"/>
                  </a:lnTo>
                  <a:lnTo>
                    <a:pt x="1761428" y="1153808"/>
                  </a:lnTo>
                  <a:lnTo>
                    <a:pt x="1762345" y="1154197"/>
                  </a:lnTo>
                  <a:lnTo>
                    <a:pt x="1760403" y="1155981"/>
                  </a:lnTo>
                  <a:close/>
                </a:path>
                <a:path w="1821180" h="2826385">
                  <a:moveTo>
                    <a:pt x="1489127" y="1739098"/>
                  </a:moveTo>
                  <a:lnTo>
                    <a:pt x="1488748" y="1738658"/>
                  </a:lnTo>
                  <a:lnTo>
                    <a:pt x="1488471" y="1738444"/>
                  </a:lnTo>
                  <a:lnTo>
                    <a:pt x="1489565" y="1737094"/>
                  </a:lnTo>
                  <a:lnTo>
                    <a:pt x="1490892" y="1738026"/>
                  </a:lnTo>
                  <a:lnTo>
                    <a:pt x="1490368" y="1738372"/>
                  </a:lnTo>
                  <a:lnTo>
                    <a:pt x="1489863" y="1738789"/>
                  </a:lnTo>
                  <a:lnTo>
                    <a:pt x="1489127" y="1739098"/>
                  </a:lnTo>
                  <a:close/>
                </a:path>
                <a:path w="1821180" h="2826385">
                  <a:moveTo>
                    <a:pt x="731228" y="2234483"/>
                  </a:moveTo>
                  <a:lnTo>
                    <a:pt x="730813" y="2233963"/>
                  </a:lnTo>
                  <a:lnTo>
                    <a:pt x="730510" y="2233716"/>
                  </a:lnTo>
                  <a:lnTo>
                    <a:pt x="731100" y="2233318"/>
                  </a:lnTo>
                  <a:lnTo>
                    <a:pt x="731665" y="2232850"/>
                  </a:lnTo>
                  <a:lnTo>
                    <a:pt x="732463" y="2232498"/>
                  </a:lnTo>
                  <a:lnTo>
                    <a:pt x="732885" y="2233015"/>
                  </a:lnTo>
                  <a:lnTo>
                    <a:pt x="733184" y="2233271"/>
                  </a:lnTo>
                  <a:lnTo>
                    <a:pt x="732594" y="2233669"/>
                  </a:lnTo>
                  <a:lnTo>
                    <a:pt x="732027" y="2234131"/>
                  </a:lnTo>
                  <a:lnTo>
                    <a:pt x="731228" y="2234483"/>
                  </a:lnTo>
                  <a:close/>
                </a:path>
                <a:path w="1821180" h="2826385">
                  <a:moveTo>
                    <a:pt x="811940" y="2218509"/>
                  </a:moveTo>
                  <a:lnTo>
                    <a:pt x="811541" y="2217897"/>
                  </a:lnTo>
                  <a:lnTo>
                    <a:pt x="811062" y="2217322"/>
                  </a:lnTo>
                  <a:lnTo>
                    <a:pt x="810702" y="2216482"/>
                  </a:lnTo>
                  <a:lnTo>
                    <a:pt x="811215" y="2216048"/>
                  </a:lnTo>
                  <a:lnTo>
                    <a:pt x="811457" y="2215732"/>
                  </a:lnTo>
                  <a:lnTo>
                    <a:pt x="812997" y="2216980"/>
                  </a:lnTo>
                  <a:lnTo>
                    <a:pt x="811940" y="2218509"/>
                  </a:lnTo>
                  <a:close/>
                </a:path>
                <a:path w="1821180" h="2826385">
                  <a:moveTo>
                    <a:pt x="1560134" y="2742720"/>
                  </a:moveTo>
                  <a:lnTo>
                    <a:pt x="1558184" y="2742169"/>
                  </a:lnTo>
                  <a:lnTo>
                    <a:pt x="1558389" y="2741831"/>
                  </a:lnTo>
                  <a:lnTo>
                    <a:pt x="1558624" y="2741198"/>
                  </a:lnTo>
                  <a:lnTo>
                    <a:pt x="1559492" y="2741277"/>
                  </a:lnTo>
                  <a:lnTo>
                    <a:pt x="1560166" y="2741546"/>
                  </a:lnTo>
                  <a:lnTo>
                    <a:pt x="1560847" y="2741736"/>
                  </a:lnTo>
                  <a:lnTo>
                    <a:pt x="1560134" y="2742720"/>
                  </a:lnTo>
                  <a:close/>
                </a:path>
                <a:path w="1821180" h="2826385">
                  <a:moveTo>
                    <a:pt x="1021162" y="2006620"/>
                  </a:moveTo>
                  <a:lnTo>
                    <a:pt x="1021315" y="2006316"/>
                  </a:lnTo>
                  <a:lnTo>
                    <a:pt x="1023241" y="2004922"/>
                  </a:lnTo>
                  <a:lnTo>
                    <a:pt x="1021500" y="2006434"/>
                  </a:lnTo>
                  <a:lnTo>
                    <a:pt x="1021162" y="2006620"/>
                  </a:lnTo>
                  <a:close/>
                </a:path>
                <a:path w="1821180" h="2826385">
                  <a:moveTo>
                    <a:pt x="1020023" y="2008913"/>
                  </a:moveTo>
                  <a:lnTo>
                    <a:pt x="1018634" y="2008003"/>
                  </a:lnTo>
                  <a:lnTo>
                    <a:pt x="1021168" y="2006618"/>
                  </a:lnTo>
                  <a:lnTo>
                    <a:pt x="1020023" y="2008913"/>
                  </a:lnTo>
                  <a:close/>
                </a:path>
                <a:path w="1821180" h="2826385">
                  <a:moveTo>
                    <a:pt x="1753885" y="1933437"/>
                  </a:moveTo>
                  <a:lnTo>
                    <a:pt x="1753479" y="1932942"/>
                  </a:lnTo>
                  <a:lnTo>
                    <a:pt x="1753193" y="1932703"/>
                  </a:lnTo>
                  <a:lnTo>
                    <a:pt x="1753752" y="1932316"/>
                  </a:lnTo>
                  <a:lnTo>
                    <a:pt x="1754281" y="1931869"/>
                  </a:lnTo>
                  <a:lnTo>
                    <a:pt x="1755031" y="1931519"/>
                  </a:lnTo>
                  <a:lnTo>
                    <a:pt x="1755437" y="1932014"/>
                  </a:lnTo>
                  <a:lnTo>
                    <a:pt x="1755723" y="1932253"/>
                  </a:lnTo>
                  <a:lnTo>
                    <a:pt x="1755167" y="1932646"/>
                  </a:lnTo>
                  <a:lnTo>
                    <a:pt x="1754638" y="1933094"/>
                  </a:lnTo>
                  <a:lnTo>
                    <a:pt x="1753885" y="1933437"/>
                  </a:lnTo>
                  <a:close/>
                </a:path>
                <a:path w="1821180" h="2826385">
                  <a:moveTo>
                    <a:pt x="1448450" y="1762138"/>
                  </a:moveTo>
                  <a:lnTo>
                    <a:pt x="1448061" y="1761552"/>
                  </a:lnTo>
                  <a:lnTo>
                    <a:pt x="1447598" y="1760999"/>
                  </a:lnTo>
                  <a:lnTo>
                    <a:pt x="1447253" y="1760183"/>
                  </a:lnTo>
                  <a:lnTo>
                    <a:pt x="1447743" y="1759764"/>
                  </a:lnTo>
                  <a:lnTo>
                    <a:pt x="1447972" y="1759453"/>
                  </a:lnTo>
                  <a:lnTo>
                    <a:pt x="1449469" y="1760659"/>
                  </a:lnTo>
                  <a:lnTo>
                    <a:pt x="1448450" y="1762138"/>
                  </a:lnTo>
                  <a:close/>
                </a:path>
                <a:path w="1821180" h="2826385">
                  <a:moveTo>
                    <a:pt x="1328656" y="2101354"/>
                  </a:moveTo>
                  <a:lnTo>
                    <a:pt x="1328232" y="2100851"/>
                  </a:lnTo>
                  <a:lnTo>
                    <a:pt x="1327923" y="2100607"/>
                  </a:lnTo>
                  <a:lnTo>
                    <a:pt x="1328519" y="2100206"/>
                  </a:lnTo>
                  <a:lnTo>
                    <a:pt x="1329084" y="2099739"/>
                  </a:lnTo>
                  <a:lnTo>
                    <a:pt x="1329906" y="2099392"/>
                  </a:lnTo>
                  <a:lnTo>
                    <a:pt x="1330323" y="2099897"/>
                  </a:lnTo>
                  <a:lnTo>
                    <a:pt x="1330633" y="2100142"/>
                  </a:lnTo>
                  <a:lnTo>
                    <a:pt x="1330034" y="2100536"/>
                  </a:lnTo>
                  <a:lnTo>
                    <a:pt x="1329469" y="2101004"/>
                  </a:lnTo>
                  <a:lnTo>
                    <a:pt x="1328656" y="2101354"/>
                  </a:lnTo>
                  <a:close/>
                </a:path>
                <a:path w="1821180" h="2826385">
                  <a:moveTo>
                    <a:pt x="1434526" y="1755882"/>
                  </a:moveTo>
                  <a:lnTo>
                    <a:pt x="1433714" y="1755862"/>
                  </a:lnTo>
                  <a:lnTo>
                    <a:pt x="1433016" y="1755658"/>
                  </a:lnTo>
                  <a:lnTo>
                    <a:pt x="1432422" y="1755537"/>
                  </a:lnTo>
                  <a:lnTo>
                    <a:pt x="1432594" y="1755226"/>
                  </a:lnTo>
                  <a:lnTo>
                    <a:pt x="1432777" y="1754647"/>
                  </a:lnTo>
                  <a:lnTo>
                    <a:pt x="1433599" y="1754656"/>
                  </a:lnTo>
                  <a:lnTo>
                    <a:pt x="1434291" y="1754863"/>
                  </a:lnTo>
                  <a:lnTo>
                    <a:pt x="1434885" y="1754983"/>
                  </a:lnTo>
                  <a:lnTo>
                    <a:pt x="1434709" y="1755303"/>
                  </a:lnTo>
                  <a:lnTo>
                    <a:pt x="1434526" y="1755882"/>
                  </a:lnTo>
                  <a:close/>
                </a:path>
                <a:path w="1821180" h="2826385">
                  <a:moveTo>
                    <a:pt x="1135025" y="1786502"/>
                  </a:moveTo>
                  <a:lnTo>
                    <a:pt x="1134566" y="1785998"/>
                  </a:lnTo>
                  <a:lnTo>
                    <a:pt x="1134244" y="1785758"/>
                  </a:lnTo>
                  <a:lnTo>
                    <a:pt x="1135964" y="1784446"/>
                  </a:lnTo>
                  <a:lnTo>
                    <a:pt x="1136925" y="1785154"/>
                  </a:lnTo>
                  <a:lnTo>
                    <a:pt x="1136348" y="1785590"/>
                  </a:lnTo>
                  <a:lnTo>
                    <a:pt x="1135812" y="1786097"/>
                  </a:lnTo>
                  <a:lnTo>
                    <a:pt x="1135025" y="1786502"/>
                  </a:lnTo>
                  <a:close/>
                </a:path>
                <a:path w="1821180" h="2826385">
                  <a:moveTo>
                    <a:pt x="1056200" y="381367"/>
                  </a:moveTo>
                  <a:lnTo>
                    <a:pt x="1055793" y="380103"/>
                  </a:lnTo>
                  <a:lnTo>
                    <a:pt x="1055711" y="379263"/>
                  </a:lnTo>
                  <a:lnTo>
                    <a:pt x="1056188" y="379026"/>
                  </a:lnTo>
                  <a:lnTo>
                    <a:pt x="1056431" y="378811"/>
                  </a:lnTo>
                  <a:lnTo>
                    <a:pt x="1057614" y="380529"/>
                  </a:lnTo>
                  <a:lnTo>
                    <a:pt x="1056200" y="381367"/>
                  </a:lnTo>
                  <a:close/>
                </a:path>
                <a:path w="1821180" h="2826385">
                  <a:moveTo>
                    <a:pt x="972465" y="397349"/>
                  </a:moveTo>
                  <a:lnTo>
                    <a:pt x="972234" y="396784"/>
                  </a:lnTo>
                  <a:lnTo>
                    <a:pt x="971868" y="396132"/>
                  </a:lnTo>
                  <a:lnTo>
                    <a:pt x="971698" y="395245"/>
                  </a:lnTo>
                  <a:lnTo>
                    <a:pt x="972175" y="394909"/>
                  </a:lnTo>
                  <a:lnTo>
                    <a:pt x="972412" y="394617"/>
                  </a:lnTo>
                  <a:lnTo>
                    <a:pt x="973713" y="396250"/>
                  </a:lnTo>
                  <a:lnTo>
                    <a:pt x="972465" y="397349"/>
                  </a:lnTo>
                  <a:close/>
                </a:path>
                <a:path w="1821180" h="2826385">
                  <a:moveTo>
                    <a:pt x="1323887" y="2766339"/>
                  </a:moveTo>
                  <a:lnTo>
                    <a:pt x="1323426" y="2765871"/>
                  </a:lnTo>
                  <a:lnTo>
                    <a:pt x="1322678" y="2765456"/>
                  </a:lnTo>
                  <a:lnTo>
                    <a:pt x="1322473" y="2764397"/>
                  </a:lnTo>
                  <a:lnTo>
                    <a:pt x="1323030" y="2763747"/>
                  </a:lnTo>
                  <a:lnTo>
                    <a:pt x="1323297" y="2763145"/>
                  </a:lnTo>
                  <a:lnTo>
                    <a:pt x="1324688" y="2764553"/>
                  </a:lnTo>
                  <a:lnTo>
                    <a:pt x="1323887" y="2766339"/>
                  </a:lnTo>
                  <a:close/>
                </a:path>
                <a:path w="1821180" h="2826385">
                  <a:moveTo>
                    <a:pt x="1570303" y="1692896"/>
                  </a:moveTo>
                  <a:lnTo>
                    <a:pt x="1569887" y="1691585"/>
                  </a:lnTo>
                  <a:lnTo>
                    <a:pt x="1569810" y="1690722"/>
                  </a:lnTo>
                  <a:lnTo>
                    <a:pt x="1570321" y="1690480"/>
                  </a:lnTo>
                  <a:lnTo>
                    <a:pt x="1570591" y="1690262"/>
                  </a:lnTo>
                  <a:lnTo>
                    <a:pt x="1571858" y="1692035"/>
                  </a:lnTo>
                  <a:lnTo>
                    <a:pt x="1570303" y="1692896"/>
                  </a:lnTo>
                  <a:close/>
                </a:path>
                <a:path w="1821180" h="2826385">
                  <a:moveTo>
                    <a:pt x="1546506" y="2073115"/>
                  </a:moveTo>
                  <a:lnTo>
                    <a:pt x="1546158" y="2072920"/>
                  </a:lnTo>
                  <a:lnTo>
                    <a:pt x="1545513" y="2072732"/>
                  </a:lnTo>
                  <a:lnTo>
                    <a:pt x="1545495" y="2071833"/>
                  </a:lnTo>
                  <a:lnTo>
                    <a:pt x="1545706" y="2071116"/>
                  </a:lnTo>
                  <a:lnTo>
                    <a:pt x="1545864" y="2070211"/>
                  </a:lnTo>
                  <a:lnTo>
                    <a:pt x="1546427" y="2070627"/>
                  </a:lnTo>
                  <a:lnTo>
                    <a:pt x="1547279" y="2070954"/>
                  </a:lnTo>
                  <a:lnTo>
                    <a:pt x="1547407" y="2071920"/>
                  </a:lnTo>
                  <a:lnTo>
                    <a:pt x="1546816" y="2072533"/>
                  </a:lnTo>
                  <a:lnTo>
                    <a:pt x="1546506" y="2073115"/>
                  </a:lnTo>
                  <a:close/>
                </a:path>
                <a:path w="1821180" h="2826385">
                  <a:moveTo>
                    <a:pt x="1682203" y="1667019"/>
                  </a:moveTo>
                  <a:lnTo>
                    <a:pt x="1681330" y="1667028"/>
                  </a:lnTo>
                  <a:lnTo>
                    <a:pt x="1680533" y="1666803"/>
                  </a:lnTo>
                  <a:lnTo>
                    <a:pt x="1679966" y="1666701"/>
                  </a:lnTo>
                  <a:lnTo>
                    <a:pt x="1680271" y="1666184"/>
                  </a:lnTo>
                  <a:lnTo>
                    <a:pt x="1680547" y="1665294"/>
                  </a:lnTo>
                  <a:lnTo>
                    <a:pt x="1681427" y="1665204"/>
                  </a:lnTo>
                  <a:lnTo>
                    <a:pt x="1682015" y="1665769"/>
                  </a:lnTo>
                  <a:lnTo>
                    <a:pt x="1682571" y="1666067"/>
                  </a:lnTo>
                  <a:lnTo>
                    <a:pt x="1682387" y="1666404"/>
                  </a:lnTo>
                  <a:lnTo>
                    <a:pt x="1682203" y="1667019"/>
                  </a:lnTo>
                  <a:close/>
                </a:path>
                <a:path w="1821180" h="2826385">
                  <a:moveTo>
                    <a:pt x="897732" y="399656"/>
                  </a:moveTo>
                  <a:lnTo>
                    <a:pt x="896895" y="399744"/>
                  </a:lnTo>
                  <a:lnTo>
                    <a:pt x="896365" y="399223"/>
                  </a:lnTo>
                  <a:lnTo>
                    <a:pt x="895847" y="398953"/>
                  </a:lnTo>
                  <a:lnTo>
                    <a:pt x="896022" y="398648"/>
                  </a:lnTo>
                  <a:lnTo>
                    <a:pt x="896190" y="398088"/>
                  </a:lnTo>
                  <a:lnTo>
                    <a:pt x="896993" y="398084"/>
                  </a:lnTo>
                  <a:lnTo>
                    <a:pt x="897705" y="398283"/>
                  </a:lnTo>
                  <a:lnTo>
                    <a:pt x="898355" y="398404"/>
                  </a:lnTo>
                  <a:lnTo>
                    <a:pt x="898009" y="398886"/>
                  </a:lnTo>
                  <a:lnTo>
                    <a:pt x="897732" y="399656"/>
                  </a:lnTo>
                  <a:close/>
                </a:path>
                <a:path w="1821180" h="2826385">
                  <a:moveTo>
                    <a:pt x="804244" y="2234720"/>
                  </a:moveTo>
                  <a:lnTo>
                    <a:pt x="803576" y="2234961"/>
                  </a:lnTo>
                  <a:lnTo>
                    <a:pt x="802948" y="2235017"/>
                  </a:lnTo>
                  <a:lnTo>
                    <a:pt x="802345" y="2235121"/>
                  </a:lnTo>
                  <a:lnTo>
                    <a:pt x="802435" y="2232943"/>
                  </a:lnTo>
                  <a:lnTo>
                    <a:pt x="803011" y="2233198"/>
                  </a:lnTo>
                  <a:lnTo>
                    <a:pt x="803617" y="2233357"/>
                  </a:lnTo>
                  <a:lnTo>
                    <a:pt x="804263" y="2233865"/>
                  </a:lnTo>
                  <a:lnTo>
                    <a:pt x="804244" y="2234720"/>
                  </a:lnTo>
                  <a:close/>
                </a:path>
                <a:path w="1821180" h="2826385">
                  <a:moveTo>
                    <a:pt x="1737503" y="1656710"/>
                  </a:moveTo>
                  <a:lnTo>
                    <a:pt x="1737155" y="1656515"/>
                  </a:lnTo>
                  <a:lnTo>
                    <a:pt x="1736517" y="1656325"/>
                  </a:lnTo>
                  <a:lnTo>
                    <a:pt x="1736500" y="1655412"/>
                  </a:lnTo>
                  <a:lnTo>
                    <a:pt x="1736705" y="1654696"/>
                  </a:lnTo>
                  <a:lnTo>
                    <a:pt x="1736845" y="1653862"/>
                  </a:lnTo>
                  <a:lnTo>
                    <a:pt x="1737400" y="1654253"/>
                  </a:lnTo>
                  <a:lnTo>
                    <a:pt x="1738259" y="1654563"/>
                  </a:lnTo>
                  <a:lnTo>
                    <a:pt x="1738387" y="1655508"/>
                  </a:lnTo>
                  <a:lnTo>
                    <a:pt x="1737807" y="1656130"/>
                  </a:lnTo>
                  <a:lnTo>
                    <a:pt x="1737503" y="1656710"/>
                  </a:lnTo>
                  <a:close/>
                </a:path>
                <a:path w="1821180" h="2826385">
                  <a:moveTo>
                    <a:pt x="1630643" y="2055285"/>
                  </a:moveTo>
                  <a:lnTo>
                    <a:pt x="1630221" y="2054767"/>
                  </a:lnTo>
                  <a:lnTo>
                    <a:pt x="1629912" y="2054522"/>
                  </a:lnTo>
                  <a:lnTo>
                    <a:pt x="1630499" y="2054118"/>
                  </a:lnTo>
                  <a:lnTo>
                    <a:pt x="1631064" y="2053650"/>
                  </a:lnTo>
                  <a:lnTo>
                    <a:pt x="1631882" y="2053291"/>
                  </a:lnTo>
                  <a:lnTo>
                    <a:pt x="1632301" y="2053802"/>
                  </a:lnTo>
                  <a:lnTo>
                    <a:pt x="1632610" y="2054047"/>
                  </a:lnTo>
                  <a:lnTo>
                    <a:pt x="1632014" y="2054447"/>
                  </a:lnTo>
                  <a:lnTo>
                    <a:pt x="1631451" y="2054921"/>
                  </a:lnTo>
                  <a:lnTo>
                    <a:pt x="1630643" y="2055285"/>
                  </a:lnTo>
                  <a:close/>
                </a:path>
                <a:path w="1821180" h="2826385">
                  <a:moveTo>
                    <a:pt x="653998" y="2270738"/>
                  </a:moveTo>
                  <a:lnTo>
                    <a:pt x="653488" y="2270330"/>
                  </a:lnTo>
                  <a:lnTo>
                    <a:pt x="652729" y="2270005"/>
                  </a:lnTo>
                  <a:lnTo>
                    <a:pt x="652464" y="2269132"/>
                  </a:lnTo>
                  <a:lnTo>
                    <a:pt x="653165" y="2268508"/>
                  </a:lnTo>
                  <a:lnTo>
                    <a:pt x="653602" y="2268023"/>
                  </a:lnTo>
                  <a:lnTo>
                    <a:pt x="654408" y="2268459"/>
                  </a:lnTo>
                  <a:lnTo>
                    <a:pt x="654377" y="2269361"/>
                  </a:lnTo>
                  <a:lnTo>
                    <a:pt x="654138" y="2270095"/>
                  </a:lnTo>
                  <a:lnTo>
                    <a:pt x="653998" y="2270738"/>
                  </a:lnTo>
                  <a:close/>
                </a:path>
                <a:path w="1821180" h="2826385">
                  <a:moveTo>
                    <a:pt x="1263270" y="364701"/>
                  </a:moveTo>
                  <a:lnTo>
                    <a:pt x="1262820" y="364222"/>
                  </a:lnTo>
                  <a:lnTo>
                    <a:pt x="1262486" y="364007"/>
                  </a:lnTo>
                  <a:lnTo>
                    <a:pt x="1264208" y="362759"/>
                  </a:lnTo>
                  <a:lnTo>
                    <a:pt x="1265245" y="363382"/>
                  </a:lnTo>
                  <a:lnTo>
                    <a:pt x="1264658" y="363808"/>
                  </a:lnTo>
                  <a:lnTo>
                    <a:pt x="1264104" y="364307"/>
                  </a:lnTo>
                  <a:lnTo>
                    <a:pt x="1263270" y="364701"/>
                  </a:lnTo>
                  <a:close/>
                </a:path>
                <a:path w="1821180" h="2826385">
                  <a:moveTo>
                    <a:pt x="1147403" y="2040272"/>
                  </a:moveTo>
                  <a:lnTo>
                    <a:pt x="1147024" y="2039696"/>
                  </a:lnTo>
                  <a:lnTo>
                    <a:pt x="1146570" y="2039147"/>
                  </a:lnTo>
                  <a:lnTo>
                    <a:pt x="1146240" y="2038332"/>
                  </a:lnTo>
                  <a:lnTo>
                    <a:pt x="1146723" y="2037916"/>
                  </a:lnTo>
                  <a:lnTo>
                    <a:pt x="1146940" y="2037609"/>
                  </a:lnTo>
                  <a:lnTo>
                    <a:pt x="1148409" y="2038818"/>
                  </a:lnTo>
                  <a:lnTo>
                    <a:pt x="1147403" y="2040272"/>
                  </a:lnTo>
                  <a:close/>
                </a:path>
                <a:path w="1821180" h="2826385">
                  <a:moveTo>
                    <a:pt x="815873" y="374366"/>
                  </a:moveTo>
                  <a:lnTo>
                    <a:pt x="815348" y="373957"/>
                  </a:lnTo>
                  <a:lnTo>
                    <a:pt x="814575" y="373631"/>
                  </a:lnTo>
                  <a:lnTo>
                    <a:pt x="814282" y="372760"/>
                  </a:lnTo>
                  <a:lnTo>
                    <a:pt x="814999" y="372102"/>
                  </a:lnTo>
                  <a:lnTo>
                    <a:pt x="815453" y="371603"/>
                  </a:lnTo>
                  <a:lnTo>
                    <a:pt x="816280" y="372039"/>
                  </a:lnTo>
                  <a:lnTo>
                    <a:pt x="816245" y="372950"/>
                  </a:lnTo>
                  <a:lnTo>
                    <a:pt x="816010" y="373718"/>
                  </a:lnTo>
                  <a:lnTo>
                    <a:pt x="815873" y="374366"/>
                  </a:lnTo>
                  <a:close/>
                </a:path>
                <a:path w="1821180" h="2826385">
                  <a:moveTo>
                    <a:pt x="1175942" y="2144783"/>
                  </a:moveTo>
                  <a:lnTo>
                    <a:pt x="1175503" y="2144236"/>
                  </a:lnTo>
                  <a:lnTo>
                    <a:pt x="1175202" y="2143974"/>
                  </a:lnTo>
                  <a:lnTo>
                    <a:pt x="1175789" y="2143549"/>
                  </a:lnTo>
                  <a:lnTo>
                    <a:pt x="1176343" y="2143071"/>
                  </a:lnTo>
                  <a:lnTo>
                    <a:pt x="1177130" y="2142687"/>
                  </a:lnTo>
                  <a:lnTo>
                    <a:pt x="1177563" y="2143236"/>
                  </a:lnTo>
                  <a:lnTo>
                    <a:pt x="1177864" y="2143498"/>
                  </a:lnTo>
                  <a:lnTo>
                    <a:pt x="1177275" y="2143917"/>
                  </a:lnTo>
                  <a:lnTo>
                    <a:pt x="1176723" y="2144402"/>
                  </a:lnTo>
                  <a:lnTo>
                    <a:pt x="1175942" y="2144783"/>
                  </a:lnTo>
                  <a:close/>
                </a:path>
                <a:path w="1821180" h="2826385">
                  <a:moveTo>
                    <a:pt x="1543679" y="1923675"/>
                  </a:moveTo>
                  <a:lnTo>
                    <a:pt x="1543292" y="1923095"/>
                  </a:lnTo>
                  <a:lnTo>
                    <a:pt x="1542825" y="1922551"/>
                  </a:lnTo>
                  <a:lnTo>
                    <a:pt x="1542487" y="1921754"/>
                  </a:lnTo>
                  <a:lnTo>
                    <a:pt x="1542983" y="1921333"/>
                  </a:lnTo>
                  <a:lnTo>
                    <a:pt x="1543215" y="1921028"/>
                  </a:lnTo>
                  <a:lnTo>
                    <a:pt x="1544717" y="1922210"/>
                  </a:lnTo>
                  <a:lnTo>
                    <a:pt x="1543679" y="1923675"/>
                  </a:lnTo>
                  <a:close/>
                </a:path>
                <a:path w="1821180" h="2826385">
                  <a:moveTo>
                    <a:pt x="1078757" y="2070178"/>
                  </a:moveTo>
                  <a:lnTo>
                    <a:pt x="1078480" y="2069530"/>
                  </a:lnTo>
                  <a:lnTo>
                    <a:pt x="1078102" y="2068897"/>
                  </a:lnTo>
                  <a:lnTo>
                    <a:pt x="1077924" y="2067970"/>
                  </a:lnTo>
                  <a:lnTo>
                    <a:pt x="1078447" y="2067603"/>
                  </a:lnTo>
                  <a:lnTo>
                    <a:pt x="1078706" y="2067296"/>
                  </a:lnTo>
                  <a:lnTo>
                    <a:pt x="1080132" y="2068998"/>
                  </a:lnTo>
                  <a:lnTo>
                    <a:pt x="1078757" y="2070178"/>
                  </a:lnTo>
                  <a:close/>
                </a:path>
                <a:path w="1821180" h="2826385">
                  <a:moveTo>
                    <a:pt x="1199673" y="1993961"/>
                  </a:moveTo>
                  <a:lnTo>
                    <a:pt x="1199285" y="1993360"/>
                  </a:lnTo>
                  <a:lnTo>
                    <a:pt x="1198812" y="1992797"/>
                  </a:lnTo>
                  <a:lnTo>
                    <a:pt x="1198475" y="1991964"/>
                  </a:lnTo>
                  <a:lnTo>
                    <a:pt x="1198963" y="1991538"/>
                  </a:lnTo>
                  <a:lnTo>
                    <a:pt x="1199196" y="1991219"/>
                  </a:lnTo>
                  <a:lnTo>
                    <a:pt x="1200721" y="1992464"/>
                  </a:lnTo>
                  <a:lnTo>
                    <a:pt x="1199673" y="1993961"/>
                  </a:lnTo>
                  <a:close/>
                </a:path>
                <a:path w="1821180" h="2826385">
                  <a:moveTo>
                    <a:pt x="1111460" y="2010284"/>
                  </a:moveTo>
                  <a:lnTo>
                    <a:pt x="1110838" y="2010337"/>
                  </a:lnTo>
                  <a:lnTo>
                    <a:pt x="1110235" y="2010441"/>
                  </a:lnTo>
                  <a:lnTo>
                    <a:pt x="1110312" y="2008268"/>
                  </a:lnTo>
                  <a:lnTo>
                    <a:pt x="1110895" y="2008521"/>
                  </a:lnTo>
                  <a:lnTo>
                    <a:pt x="1111505" y="2008672"/>
                  </a:lnTo>
                  <a:lnTo>
                    <a:pt x="1112157" y="2009177"/>
                  </a:lnTo>
                  <a:lnTo>
                    <a:pt x="1112138" y="2010032"/>
                  </a:lnTo>
                  <a:lnTo>
                    <a:pt x="1111460" y="2010284"/>
                  </a:lnTo>
                  <a:close/>
                </a:path>
                <a:path w="1821180" h="2826385">
                  <a:moveTo>
                    <a:pt x="1131474" y="2151026"/>
                  </a:moveTo>
                  <a:lnTo>
                    <a:pt x="1131228" y="2150437"/>
                  </a:lnTo>
                  <a:lnTo>
                    <a:pt x="1130863" y="2149785"/>
                  </a:lnTo>
                  <a:lnTo>
                    <a:pt x="1130692" y="2148878"/>
                  </a:lnTo>
                  <a:lnTo>
                    <a:pt x="1131171" y="2148527"/>
                  </a:lnTo>
                  <a:lnTo>
                    <a:pt x="1131411" y="2148226"/>
                  </a:lnTo>
                  <a:lnTo>
                    <a:pt x="1132726" y="2149897"/>
                  </a:lnTo>
                  <a:lnTo>
                    <a:pt x="1131474" y="2151026"/>
                  </a:lnTo>
                  <a:close/>
                </a:path>
                <a:path w="1821180" h="2826385">
                  <a:moveTo>
                    <a:pt x="1015600" y="2054160"/>
                  </a:moveTo>
                  <a:lnTo>
                    <a:pt x="1015212" y="2053559"/>
                  </a:lnTo>
                  <a:lnTo>
                    <a:pt x="1014881" y="2053159"/>
                  </a:lnTo>
                  <a:lnTo>
                    <a:pt x="1014404" y="2052148"/>
                  </a:lnTo>
                  <a:lnTo>
                    <a:pt x="1014885" y="2051725"/>
                  </a:lnTo>
                  <a:lnTo>
                    <a:pt x="1015110" y="2051401"/>
                  </a:lnTo>
                  <a:lnTo>
                    <a:pt x="1016508" y="2052571"/>
                  </a:lnTo>
                  <a:lnTo>
                    <a:pt x="1015600" y="2054160"/>
                  </a:lnTo>
                  <a:close/>
                </a:path>
                <a:path w="1821180" h="2826385">
                  <a:moveTo>
                    <a:pt x="1331073" y="1981009"/>
                  </a:moveTo>
                  <a:lnTo>
                    <a:pt x="1329123" y="1980459"/>
                  </a:lnTo>
                  <a:lnTo>
                    <a:pt x="1329331" y="1980127"/>
                  </a:lnTo>
                  <a:lnTo>
                    <a:pt x="1329565" y="1979494"/>
                  </a:lnTo>
                  <a:lnTo>
                    <a:pt x="1330431" y="1979566"/>
                  </a:lnTo>
                  <a:lnTo>
                    <a:pt x="1331106" y="1979836"/>
                  </a:lnTo>
                  <a:lnTo>
                    <a:pt x="1331786" y="1980025"/>
                  </a:lnTo>
                  <a:lnTo>
                    <a:pt x="1331073" y="1981009"/>
                  </a:lnTo>
                  <a:close/>
                </a:path>
                <a:path w="1821180" h="2826385">
                  <a:moveTo>
                    <a:pt x="963727" y="370357"/>
                  </a:moveTo>
                  <a:lnTo>
                    <a:pt x="962831" y="370459"/>
                  </a:lnTo>
                  <a:lnTo>
                    <a:pt x="962251" y="369920"/>
                  </a:lnTo>
                  <a:lnTo>
                    <a:pt x="961689" y="369645"/>
                  </a:lnTo>
                  <a:lnTo>
                    <a:pt x="961887" y="369324"/>
                  </a:lnTo>
                  <a:lnTo>
                    <a:pt x="962070" y="368745"/>
                  </a:lnTo>
                  <a:lnTo>
                    <a:pt x="962942" y="368716"/>
                  </a:lnTo>
                  <a:lnTo>
                    <a:pt x="963698" y="368920"/>
                  </a:lnTo>
                  <a:lnTo>
                    <a:pt x="964359" y="369031"/>
                  </a:lnTo>
                  <a:lnTo>
                    <a:pt x="964014" y="369533"/>
                  </a:lnTo>
                  <a:lnTo>
                    <a:pt x="963727" y="370357"/>
                  </a:lnTo>
                  <a:close/>
                </a:path>
                <a:path w="1821180" h="2826385">
                  <a:moveTo>
                    <a:pt x="689197" y="417969"/>
                  </a:moveTo>
                  <a:lnTo>
                    <a:pt x="688397" y="417944"/>
                  </a:lnTo>
                  <a:lnTo>
                    <a:pt x="688154" y="416963"/>
                  </a:lnTo>
                  <a:lnTo>
                    <a:pt x="688139" y="416734"/>
                  </a:lnTo>
                  <a:lnTo>
                    <a:pt x="688048" y="416167"/>
                  </a:lnTo>
                  <a:lnTo>
                    <a:pt x="690091" y="416264"/>
                  </a:lnTo>
                  <a:lnTo>
                    <a:pt x="689846" y="416808"/>
                  </a:lnTo>
                  <a:lnTo>
                    <a:pt x="689687" y="417372"/>
                  </a:lnTo>
                  <a:lnTo>
                    <a:pt x="689197" y="417969"/>
                  </a:lnTo>
                  <a:close/>
                </a:path>
                <a:path w="1821180" h="2826385">
                  <a:moveTo>
                    <a:pt x="641888" y="1910676"/>
                  </a:moveTo>
                  <a:lnTo>
                    <a:pt x="641473" y="1909386"/>
                  </a:lnTo>
                  <a:lnTo>
                    <a:pt x="641386" y="1908534"/>
                  </a:lnTo>
                  <a:lnTo>
                    <a:pt x="641867" y="1908289"/>
                  </a:lnTo>
                  <a:lnTo>
                    <a:pt x="642122" y="1908068"/>
                  </a:lnTo>
                  <a:lnTo>
                    <a:pt x="643329" y="1909813"/>
                  </a:lnTo>
                  <a:lnTo>
                    <a:pt x="641888" y="1910676"/>
                  </a:lnTo>
                  <a:close/>
                </a:path>
                <a:path w="1821180" h="2826385">
                  <a:moveTo>
                    <a:pt x="1344092" y="1848457"/>
                  </a:moveTo>
                  <a:lnTo>
                    <a:pt x="1343316" y="1848438"/>
                  </a:lnTo>
                  <a:lnTo>
                    <a:pt x="1343067" y="1847487"/>
                  </a:lnTo>
                  <a:lnTo>
                    <a:pt x="1343051" y="1847272"/>
                  </a:lnTo>
                  <a:lnTo>
                    <a:pt x="1342964" y="1846733"/>
                  </a:lnTo>
                  <a:lnTo>
                    <a:pt x="1344975" y="1846799"/>
                  </a:lnTo>
                  <a:lnTo>
                    <a:pt x="1344729" y="1847322"/>
                  </a:lnTo>
                  <a:lnTo>
                    <a:pt x="1344573" y="1847877"/>
                  </a:lnTo>
                  <a:lnTo>
                    <a:pt x="1344092" y="1848457"/>
                  </a:lnTo>
                  <a:close/>
                </a:path>
                <a:path w="1821180" h="2826385">
                  <a:moveTo>
                    <a:pt x="1630446" y="1977246"/>
                  </a:moveTo>
                  <a:lnTo>
                    <a:pt x="1630114" y="1977038"/>
                  </a:lnTo>
                  <a:lnTo>
                    <a:pt x="1629501" y="1976839"/>
                  </a:lnTo>
                  <a:lnTo>
                    <a:pt x="1629468" y="1975918"/>
                  </a:lnTo>
                  <a:lnTo>
                    <a:pt x="1629671" y="1975217"/>
                  </a:lnTo>
                  <a:lnTo>
                    <a:pt x="1629796" y="1974438"/>
                  </a:lnTo>
                  <a:lnTo>
                    <a:pt x="1630326" y="1974802"/>
                  </a:lnTo>
                  <a:lnTo>
                    <a:pt x="1631192" y="1975110"/>
                  </a:lnTo>
                  <a:lnTo>
                    <a:pt x="1631302" y="1976047"/>
                  </a:lnTo>
                  <a:lnTo>
                    <a:pt x="1630741" y="1976663"/>
                  </a:lnTo>
                  <a:lnTo>
                    <a:pt x="1630446" y="1977246"/>
                  </a:lnTo>
                  <a:close/>
                </a:path>
                <a:path w="1821180" h="2826385">
                  <a:moveTo>
                    <a:pt x="1257952" y="1867210"/>
                  </a:moveTo>
                  <a:lnTo>
                    <a:pt x="1256861" y="1865943"/>
                  </a:lnTo>
                  <a:lnTo>
                    <a:pt x="1257540" y="1865648"/>
                  </a:lnTo>
                  <a:lnTo>
                    <a:pt x="1258069" y="1865343"/>
                  </a:lnTo>
                  <a:lnTo>
                    <a:pt x="1258955" y="1865187"/>
                  </a:lnTo>
                  <a:lnTo>
                    <a:pt x="1259283" y="1865668"/>
                  </a:lnTo>
                  <a:lnTo>
                    <a:pt x="1259575" y="1865904"/>
                  </a:lnTo>
                  <a:lnTo>
                    <a:pt x="1257952" y="1867210"/>
                  </a:lnTo>
                  <a:close/>
                </a:path>
                <a:path w="1821180" h="2826385">
                  <a:moveTo>
                    <a:pt x="1560919" y="2010593"/>
                  </a:moveTo>
                  <a:lnTo>
                    <a:pt x="1560491" y="2010077"/>
                  </a:lnTo>
                  <a:lnTo>
                    <a:pt x="1560175" y="2009835"/>
                  </a:lnTo>
                  <a:lnTo>
                    <a:pt x="1560778" y="2009432"/>
                  </a:lnTo>
                  <a:lnTo>
                    <a:pt x="1561349" y="2008962"/>
                  </a:lnTo>
                  <a:lnTo>
                    <a:pt x="1562181" y="2008605"/>
                  </a:lnTo>
                  <a:lnTo>
                    <a:pt x="1562607" y="2009114"/>
                  </a:lnTo>
                  <a:lnTo>
                    <a:pt x="1562923" y="2009356"/>
                  </a:lnTo>
                  <a:lnTo>
                    <a:pt x="1562320" y="2009759"/>
                  </a:lnTo>
                  <a:lnTo>
                    <a:pt x="1561743" y="2010231"/>
                  </a:lnTo>
                  <a:lnTo>
                    <a:pt x="1560919" y="2010593"/>
                  </a:lnTo>
                  <a:close/>
                </a:path>
                <a:path w="1821180" h="2826385">
                  <a:moveTo>
                    <a:pt x="810180" y="2024805"/>
                  </a:moveTo>
                  <a:lnTo>
                    <a:pt x="809772" y="2024325"/>
                  </a:lnTo>
                  <a:lnTo>
                    <a:pt x="809468" y="2024093"/>
                  </a:lnTo>
                  <a:lnTo>
                    <a:pt x="810062" y="2023708"/>
                  </a:lnTo>
                  <a:lnTo>
                    <a:pt x="810616" y="2023251"/>
                  </a:lnTo>
                  <a:lnTo>
                    <a:pt x="811432" y="2022907"/>
                  </a:lnTo>
                  <a:lnTo>
                    <a:pt x="811843" y="2023393"/>
                  </a:lnTo>
                  <a:lnTo>
                    <a:pt x="812147" y="2023625"/>
                  </a:lnTo>
                  <a:lnTo>
                    <a:pt x="811562" y="2024014"/>
                  </a:lnTo>
                  <a:lnTo>
                    <a:pt x="810998" y="2024467"/>
                  </a:lnTo>
                  <a:lnTo>
                    <a:pt x="810180" y="2024805"/>
                  </a:lnTo>
                  <a:close/>
                </a:path>
                <a:path w="1821180" h="2826385">
                  <a:moveTo>
                    <a:pt x="673366" y="2053837"/>
                  </a:moveTo>
                  <a:lnTo>
                    <a:pt x="673130" y="2053273"/>
                  </a:lnTo>
                  <a:lnTo>
                    <a:pt x="672775" y="2052632"/>
                  </a:lnTo>
                  <a:lnTo>
                    <a:pt x="672609" y="2051758"/>
                  </a:lnTo>
                  <a:lnTo>
                    <a:pt x="673077" y="2051418"/>
                  </a:lnTo>
                  <a:lnTo>
                    <a:pt x="673307" y="2051128"/>
                  </a:lnTo>
                  <a:lnTo>
                    <a:pt x="674577" y="2052751"/>
                  </a:lnTo>
                  <a:lnTo>
                    <a:pt x="673366" y="2053837"/>
                  </a:lnTo>
                  <a:close/>
                </a:path>
                <a:path w="1821180" h="2826385">
                  <a:moveTo>
                    <a:pt x="653016" y="124806"/>
                  </a:moveTo>
                  <a:lnTo>
                    <a:pt x="652609" y="123542"/>
                  </a:lnTo>
                  <a:lnTo>
                    <a:pt x="652527" y="122702"/>
                  </a:lnTo>
                  <a:lnTo>
                    <a:pt x="653025" y="122465"/>
                  </a:lnTo>
                  <a:lnTo>
                    <a:pt x="653283" y="122251"/>
                  </a:lnTo>
                  <a:lnTo>
                    <a:pt x="654499" y="123964"/>
                  </a:lnTo>
                  <a:lnTo>
                    <a:pt x="653016" y="124806"/>
                  </a:lnTo>
                  <a:close/>
                </a:path>
                <a:path w="1821180" h="2826385">
                  <a:moveTo>
                    <a:pt x="1159383" y="1947605"/>
                  </a:moveTo>
                  <a:lnTo>
                    <a:pt x="1159124" y="1946986"/>
                  </a:lnTo>
                  <a:lnTo>
                    <a:pt x="1158772" y="1946386"/>
                  </a:lnTo>
                  <a:lnTo>
                    <a:pt x="1158606" y="1945512"/>
                  </a:lnTo>
                  <a:lnTo>
                    <a:pt x="1159104" y="1945176"/>
                  </a:lnTo>
                  <a:lnTo>
                    <a:pt x="1159355" y="1944885"/>
                  </a:lnTo>
                  <a:lnTo>
                    <a:pt x="1160695" y="1946504"/>
                  </a:lnTo>
                  <a:lnTo>
                    <a:pt x="1159383" y="1947605"/>
                  </a:lnTo>
                  <a:close/>
                </a:path>
                <a:path w="1821180" h="2826385">
                  <a:moveTo>
                    <a:pt x="1134220" y="2113938"/>
                  </a:moveTo>
                  <a:lnTo>
                    <a:pt x="1133781" y="2113412"/>
                  </a:lnTo>
                  <a:lnTo>
                    <a:pt x="1133461" y="2113157"/>
                  </a:lnTo>
                  <a:lnTo>
                    <a:pt x="1134065" y="2112739"/>
                  </a:lnTo>
                  <a:lnTo>
                    <a:pt x="1134645" y="2112252"/>
                  </a:lnTo>
                  <a:lnTo>
                    <a:pt x="1135479" y="2111880"/>
                  </a:lnTo>
                  <a:lnTo>
                    <a:pt x="1135920" y="2112412"/>
                  </a:lnTo>
                  <a:lnTo>
                    <a:pt x="1136231" y="2112663"/>
                  </a:lnTo>
                  <a:lnTo>
                    <a:pt x="1135627" y="2113081"/>
                  </a:lnTo>
                  <a:lnTo>
                    <a:pt x="1135048" y="2113568"/>
                  </a:lnTo>
                  <a:lnTo>
                    <a:pt x="1134220" y="2113938"/>
                  </a:lnTo>
                  <a:close/>
                </a:path>
                <a:path w="1821180" h="2826385">
                  <a:moveTo>
                    <a:pt x="1122431" y="2118293"/>
                  </a:moveTo>
                  <a:lnTo>
                    <a:pt x="1121922" y="2117870"/>
                  </a:lnTo>
                  <a:lnTo>
                    <a:pt x="1121166" y="2117531"/>
                  </a:lnTo>
                  <a:lnTo>
                    <a:pt x="1120881" y="2116643"/>
                  </a:lnTo>
                  <a:lnTo>
                    <a:pt x="1121597" y="2116021"/>
                  </a:lnTo>
                  <a:lnTo>
                    <a:pt x="1121942" y="2115518"/>
                  </a:lnTo>
                  <a:lnTo>
                    <a:pt x="1122249" y="2115736"/>
                  </a:lnTo>
                  <a:lnTo>
                    <a:pt x="1122820" y="2115957"/>
                  </a:lnTo>
                  <a:lnTo>
                    <a:pt x="1122796" y="2116878"/>
                  </a:lnTo>
                  <a:lnTo>
                    <a:pt x="1122569" y="2117637"/>
                  </a:lnTo>
                  <a:lnTo>
                    <a:pt x="1122431" y="2118293"/>
                  </a:lnTo>
                  <a:close/>
                </a:path>
                <a:path w="1821180" h="2826385">
                  <a:moveTo>
                    <a:pt x="545488" y="28848"/>
                  </a:moveTo>
                  <a:lnTo>
                    <a:pt x="544995" y="28428"/>
                  </a:lnTo>
                  <a:lnTo>
                    <a:pt x="544270" y="28076"/>
                  </a:lnTo>
                  <a:lnTo>
                    <a:pt x="544000" y="27190"/>
                  </a:lnTo>
                  <a:lnTo>
                    <a:pt x="544671" y="26585"/>
                  </a:lnTo>
                  <a:lnTo>
                    <a:pt x="544992" y="26091"/>
                  </a:lnTo>
                  <a:lnTo>
                    <a:pt x="545283" y="26307"/>
                  </a:lnTo>
                  <a:lnTo>
                    <a:pt x="545827" y="26531"/>
                  </a:lnTo>
                  <a:lnTo>
                    <a:pt x="545822" y="27445"/>
                  </a:lnTo>
                  <a:lnTo>
                    <a:pt x="545608" y="28206"/>
                  </a:lnTo>
                  <a:lnTo>
                    <a:pt x="545488" y="28848"/>
                  </a:lnTo>
                  <a:close/>
                </a:path>
                <a:path w="1821180" h="2826385">
                  <a:moveTo>
                    <a:pt x="1153642" y="1917293"/>
                  </a:moveTo>
                  <a:lnTo>
                    <a:pt x="1153196" y="1916827"/>
                  </a:lnTo>
                  <a:lnTo>
                    <a:pt x="1152862" y="1916613"/>
                  </a:lnTo>
                  <a:lnTo>
                    <a:pt x="1154599" y="1915366"/>
                  </a:lnTo>
                  <a:lnTo>
                    <a:pt x="1155614" y="1915990"/>
                  </a:lnTo>
                  <a:lnTo>
                    <a:pt x="1155025" y="1916409"/>
                  </a:lnTo>
                  <a:lnTo>
                    <a:pt x="1154478" y="1916906"/>
                  </a:lnTo>
                  <a:lnTo>
                    <a:pt x="1153642" y="1917293"/>
                  </a:lnTo>
                  <a:close/>
                </a:path>
                <a:path w="1821180" h="2826385">
                  <a:moveTo>
                    <a:pt x="1088123" y="2098341"/>
                  </a:moveTo>
                  <a:lnTo>
                    <a:pt x="1087623" y="2097923"/>
                  </a:lnTo>
                  <a:lnTo>
                    <a:pt x="1086873" y="2097580"/>
                  </a:lnTo>
                  <a:lnTo>
                    <a:pt x="1086601" y="2096688"/>
                  </a:lnTo>
                  <a:lnTo>
                    <a:pt x="1087300" y="2096079"/>
                  </a:lnTo>
                  <a:lnTo>
                    <a:pt x="1087631" y="2095575"/>
                  </a:lnTo>
                  <a:lnTo>
                    <a:pt x="1087937" y="2095793"/>
                  </a:lnTo>
                  <a:lnTo>
                    <a:pt x="1088494" y="2096012"/>
                  </a:lnTo>
                  <a:lnTo>
                    <a:pt x="1088482" y="2096929"/>
                  </a:lnTo>
                  <a:lnTo>
                    <a:pt x="1088254" y="2097695"/>
                  </a:lnTo>
                  <a:lnTo>
                    <a:pt x="1088123" y="2098341"/>
                  </a:lnTo>
                  <a:close/>
                </a:path>
                <a:path w="1821180" h="2826385">
                  <a:moveTo>
                    <a:pt x="715877" y="66834"/>
                  </a:moveTo>
                  <a:lnTo>
                    <a:pt x="715422" y="66364"/>
                  </a:lnTo>
                  <a:lnTo>
                    <a:pt x="714683" y="65954"/>
                  </a:lnTo>
                  <a:lnTo>
                    <a:pt x="714479" y="64894"/>
                  </a:lnTo>
                  <a:lnTo>
                    <a:pt x="715020" y="64243"/>
                  </a:lnTo>
                  <a:lnTo>
                    <a:pt x="715281" y="63643"/>
                  </a:lnTo>
                  <a:lnTo>
                    <a:pt x="715742" y="64111"/>
                  </a:lnTo>
                  <a:lnTo>
                    <a:pt x="716475" y="64523"/>
                  </a:lnTo>
                  <a:lnTo>
                    <a:pt x="716681" y="65589"/>
                  </a:lnTo>
                  <a:lnTo>
                    <a:pt x="716131" y="66237"/>
                  </a:lnTo>
                  <a:lnTo>
                    <a:pt x="715877" y="66834"/>
                  </a:lnTo>
                  <a:close/>
                </a:path>
                <a:path w="1821180" h="2826385">
                  <a:moveTo>
                    <a:pt x="1647898" y="1795865"/>
                  </a:moveTo>
                  <a:lnTo>
                    <a:pt x="1647663" y="1795287"/>
                  </a:lnTo>
                  <a:lnTo>
                    <a:pt x="1647302" y="1794627"/>
                  </a:lnTo>
                  <a:lnTo>
                    <a:pt x="1647135" y="1793732"/>
                  </a:lnTo>
                  <a:lnTo>
                    <a:pt x="1647601" y="1793386"/>
                  </a:lnTo>
                  <a:lnTo>
                    <a:pt x="1647836" y="1793087"/>
                  </a:lnTo>
                  <a:lnTo>
                    <a:pt x="1649130" y="1794758"/>
                  </a:lnTo>
                  <a:lnTo>
                    <a:pt x="1647898" y="1795865"/>
                  </a:lnTo>
                  <a:close/>
                </a:path>
                <a:path w="1821180" h="2826385">
                  <a:moveTo>
                    <a:pt x="1643998" y="1835045"/>
                  </a:moveTo>
                  <a:lnTo>
                    <a:pt x="1643108" y="1835045"/>
                  </a:lnTo>
                  <a:lnTo>
                    <a:pt x="1642341" y="1834823"/>
                  </a:lnTo>
                  <a:lnTo>
                    <a:pt x="1641703" y="1834704"/>
                  </a:lnTo>
                  <a:lnTo>
                    <a:pt x="1641896" y="1834371"/>
                  </a:lnTo>
                  <a:lnTo>
                    <a:pt x="1642091" y="1833745"/>
                  </a:lnTo>
                  <a:lnTo>
                    <a:pt x="1642987" y="1833742"/>
                  </a:lnTo>
                  <a:lnTo>
                    <a:pt x="1643754" y="1833964"/>
                  </a:lnTo>
                  <a:lnTo>
                    <a:pt x="1644386" y="1834085"/>
                  </a:lnTo>
                  <a:lnTo>
                    <a:pt x="1644193" y="1834419"/>
                  </a:lnTo>
                  <a:lnTo>
                    <a:pt x="1643998" y="1835045"/>
                  </a:lnTo>
                  <a:close/>
                </a:path>
                <a:path w="1821180" h="2826385">
                  <a:moveTo>
                    <a:pt x="845689" y="2164452"/>
                  </a:moveTo>
                  <a:lnTo>
                    <a:pt x="845260" y="2163915"/>
                  </a:lnTo>
                  <a:lnTo>
                    <a:pt x="844952" y="2163656"/>
                  </a:lnTo>
                  <a:lnTo>
                    <a:pt x="845568" y="2163248"/>
                  </a:lnTo>
                  <a:lnTo>
                    <a:pt x="846143" y="2162770"/>
                  </a:lnTo>
                  <a:lnTo>
                    <a:pt x="846973" y="2162406"/>
                  </a:lnTo>
                  <a:lnTo>
                    <a:pt x="847402" y="2162942"/>
                  </a:lnTo>
                  <a:lnTo>
                    <a:pt x="847715" y="2163200"/>
                  </a:lnTo>
                  <a:lnTo>
                    <a:pt x="847102" y="2163614"/>
                  </a:lnTo>
                  <a:lnTo>
                    <a:pt x="846519" y="2164088"/>
                  </a:lnTo>
                  <a:lnTo>
                    <a:pt x="845689" y="2164452"/>
                  </a:lnTo>
                  <a:close/>
                </a:path>
                <a:path w="1821180" h="2826385">
                  <a:moveTo>
                    <a:pt x="1356252" y="2024724"/>
                  </a:moveTo>
                  <a:lnTo>
                    <a:pt x="1355944" y="2024521"/>
                  </a:lnTo>
                  <a:lnTo>
                    <a:pt x="1355371" y="2024336"/>
                  </a:lnTo>
                  <a:lnTo>
                    <a:pt x="1355345" y="2023455"/>
                  </a:lnTo>
                  <a:lnTo>
                    <a:pt x="1355530" y="2022782"/>
                  </a:lnTo>
                  <a:lnTo>
                    <a:pt x="1355645" y="2022035"/>
                  </a:lnTo>
                  <a:lnTo>
                    <a:pt x="1356131" y="2022394"/>
                  </a:lnTo>
                  <a:lnTo>
                    <a:pt x="1356914" y="2022689"/>
                  </a:lnTo>
                  <a:lnTo>
                    <a:pt x="1357031" y="2023587"/>
                  </a:lnTo>
                  <a:lnTo>
                    <a:pt x="1356516" y="2024172"/>
                  </a:lnTo>
                  <a:lnTo>
                    <a:pt x="1356252" y="2024724"/>
                  </a:lnTo>
                  <a:close/>
                </a:path>
                <a:path w="1821180" h="2826385">
                  <a:moveTo>
                    <a:pt x="1612899" y="1966753"/>
                  </a:moveTo>
                  <a:lnTo>
                    <a:pt x="1612000" y="1966750"/>
                  </a:lnTo>
                  <a:lnTo>
                    <a:pt x="1611230" y="1966522"/>
                  </a:lnTo>
                  <a:lnTo>
                    <a:pt x="1610587" y="1966405"/>
                  </a:lnTo>
                  <a:lnTo>
                    <a:pt x="1610784" y="1966063"/>
                  </a:lnTo>
                  <a:lnTo>
                    <a:pt x="1610976" y="1965431"/>
                  </a:lnTo>
                  <a:lnTo>
                    <a:pt x="1611874" y="1965434"/>
                  </a:lnTo>
                  <a:lnTo>
                    <a:pt x="1612650" y="1965660"/>
                  </a:lnTo>
                  <a:lnTo>
                    <a:pt x="1613288" y="1965779"/>
                  </a:lnTo>
                  <a:lnTo>
                    <a:pt x="1613091" y="1966121"/>
                  </a:lnTo>
                  <a:lnTo>
                    <a:pt x="1612899" y="1966753"/>
                  </a:lnTo>
                  <a:close/>
                </a:path>
                <a:path w="1821180" h="2826385">
                  <a:moveTo>
                    <a:pt x="739176" y="2069410"/>
                  </a:moveTo>
                  <a:lnTo>
                    <a:pt x="738948" y="2068851"/>
                  </a:lnTo>
                  <a:lnTo>
                    <a:pt x="738593" y="2068209"/>
                  </a:lnTo>
                  <a:lnTo>
                    <a:pt x="738436" y="2067340"/>
                  </a:lnTo>
                  <a:lnTo>
                    <a:pt x="738900" y="2067008"/>
                  </a:lnTo>
                  <a:lnTo>
                    <a:pt x="739130" y="2066718"/>
                  </a:lnTo>
                  <a:lnTo>
                    <a:pt x="740389" y="2068331"/>
                  </a:lnTo>
                  <a:lnTo>
                    <a:pt x="739176" y="2069410"/>
                  </a:lnTo>
                  <a:close/>
                </a:path>
                <a:path w="1821180" h="2826385">
                  <a:moveTo>
                    <a:pt x="740598" y="1949424"/>
                  </a:moveTo>
                  <a:lnTo>
                    <a:pt x="740262" y="1949225"/>
                  </a:lnTo>
                  <a:lnTo>
                    <a:pt x="739645" y="1949034"/>
                  </a:lnTo>
                  <a:lnTo>
                    <a:pt x="739629" y="1948142"/>
                  </a:lnTo>
                  <a:lnTo>
                    <a:pt x="739832" y="1947441"/>
                  </a:lnTo>
                  <a:lnTo>
                    <a:pt x="739973" y="1946628"/>
                  </a:lnTo>
                  <a:lnTo>
                    <a:pt x="740514" y="1947003"/>
                  </a:lnTo>
                  <a:lnTo>
                    <a:pt x="741368" y="1947315"/>
                  </a:lnTo>
                  <a:lnTo>
                    <a:pt x="741476" y="1948245"/>
                  </a:lnTo>
                  <a:lnTo>
                    <a:pt x="740904" y="1948851"/>
                  </a:lnTo>
                  <a:lnTo>
                    <a:pt x="740598" y="1949424"/>
                  </a:lnTo>
                  <a:close/>
                </a:path>
                <a:path w="1821180" h="2826385">
                  <a:moveTo>
                    <a:pt x="1511930" y="1779052"/>
                  </a:moveTo>
                  <a:lnTo>
                    <a:pt x="1511013" y="1779055"/>
                  </a:lnTo>
                  <a:lnTo>
                    <a:pt x="1510293" y="1778838"/>
                  </a:lnTo>
                  <a:lnTo>
                    <a:pt x="1509575" y="1778705"/>
                  </a:lnTo>
                  <a:lnTo>
                    <a:pt x="1510162" y="1778279"/>
                  </a:lnTo>
                  <a:lnTo>
                    <a:pt x="1510718" y="1777765"/>
                  </a:lnTo>
                  <a:lnTo>
                    <a:pt x="1511570" y="1777364"/>
                  </a:lnTo>
                  <a:lnTo>
                    <a:pt x="1512045" y="1777813"/>
                  </a:lnTo>
                  <a:lnTo>
                    <a:pt x="1512379" y="1778006"/>
                  </a:lnTo>
                  <a:lnTo>
                    <a:pt x="1512135" y="1778415"/>
                  </a:lnTo>
                  <a:lnTo>
                    <a:pt x="1511930" y="1779052"/>
                  </a:lnTo>
                  <a:close/>
                </a:path>
                <a:path w="1821180" h="2826385">
                  <a:moveTo>
                    <a:pt x="1681894" y="1741840"/>
                  </a:moveTo>
                  <a:lnTo>
                    <a:pt x="1681481" y="1741348"/>
                  </a:lnTo>
                  <a:lnTo>
                    <a:pt x="1681185" y="1741120"/>
                  </a:lnTo>
                  <a:lnTo>
                    <a:pt x="1681777" y="1740728"/>
                  </a:lnTo>
                  <a:lnTo>
                    <a:pt x="1682332" y="1740271"/>
                  </a:lnTo>
                  <a:lnTo>
                    <a:pt x="1683145" y="1739921"/>
                  </a:lnTo>
                  <a:lnTo>
                    <a:pt x="1683560" y="1740419"/>
                  </a:lnTo>
                  <a:lnTo>
                    <a:pt x="1683865" y="1740651"/>
                  </a:lnTo>
                  <a:lnTo>
                    <a:pt x="1683273" y="1741044"/>
                  </a:lnTo>
                  <a:lnTo>
                    <a:pt x="1682712" y="1741502"/>
                  </a:lnTo>
                  <a:lnTo>
                    <a:pt x="1681894" y="1741840"/>
                  </a:lnTo>
                  <a:close/>
                </a:path>
                <a:path w="1821180" h="2826385">
                  <a:moveTo>
                    <a:pt x="812266" y="224974"/>
                  </a:moveTo>
                  <a:lnTo>
                    <a:pt x="811841" y="223659"/>
                  </a:lnTo>
                  <a:lnTo>
                    <a:pt x="811754" y="222785"/>
                  </a:lnTo>
                  <a:lnTo>
                    <a:pt x="812271" y="222542"/>
                  </a:lnTo>
                  <a:lnTo>
                    <a:pt x="812545" y="222314"/>
                  </a:lnTo>
                  <a:lnTo>
                    <a:pt x="813821" y="224092"/>
                  </a:lnTo>
                  <a:lnTo>
                    <a:pt x="812266" y="224974"/>
                  </a:lnTo>
                  <a:close/>
                </a:path>
                <a:path w="1821180" h="2826385">
                  <a:moveTo>
                    <a:pt x="483718" y="2005034"/>
                  </a:moveTo>
                  <a:lnTo>
                    <a:pt x="483122" y="2005078"/>
                  </a:lnTo>
                  <a:lnTo>
                    <a:pt x="482544" y="2005173"/>
                  </a:lnTo>
                  <a:lnTo>
                    <a:pt x="482612" y="2003053"/>
                  </a:lnTo>
                  <a:lnTo>
                    <a:pt x="483180" y="2003305"/>
                  </a:lnTo>
                  <a:lnTo>
                    <a:pt x="483770" y="2003462"/>
                  </a:lnTo>
                  <a:lnTo>
                    <a:pt x="484393" y="2003964"/>
                  </a:lnTo>
                  <a:lnTo>
                    <a:pt x="484371" y="2004791"/>
                  </a:lnTo>
                  <a:lnTo>
                    <a:pt x="483718" y="2005034"/>
                  </a:lnTo>
                  <a:close/>
                </a:path>
                <a:path w="1821180" h="2826385">
                  <a:moveTo>
                    <a:pt x="739475" y="2219306"/>
                  </a:moveTo>
                  <a:lnTo>
                    <a:pt x="738737" y="2217398"/>
                  </a:lnTo>
                  <a:lnTo>
                    <a:pt x="738690" y="2217151"/>
                  </a:lnTo>
                  <a:lnTo>
                    <a:pt x="739175" y="2216798"/>
                  </a:lnTo>
                  <a:lnTo>
                    <a:pt x="739424" y="2216502"/>
                  </a:lnTo>
                  <a:lnTo>
                    <a:pt x="740772" y="2218182"/>
                  </a:lnTo>
                  <a:lnTo>
                    <a:pt x="739475" y="2219306"/>
                  </a:lnTo>
                  <a:close/>
                </a:path>
                <a:path w="1821180" h="2826385">
                  <a:moveTo>
                    <a:pt x="645312" y="290041"/>
                  </a:moveTo>
                  <a:lnTo>
                    <a:pt x="644883" y="289504"/>
                  </a:lnTo>
                  <a:lnTo>
                    <a:pt x="644576" y="289244"/>
                  </a:lnTo>
                  <a:lnTo>
                    <a:pt x="645174" y="288829"/>
                  </a:lnTo>
                  <a:lnTo>
                    <a:pt x="645732" y="288343"/>
                  </a:lnTo>
                  <a:lnTo>
                    <a:pt x="646523" y="287971"/>
                  </a:lnTo>
                  <a:lnTo>
                    <a:pt x="646961" y="288512"/>
                  </a:lnTo>
                  <a:lnTo>
                    <a:pt x="647262" y="288774"/>
                  </a:lnTo>
                  <a:lnTo>
                    <a:pt x="646670" y="289187"/>
                  </a:lnTo>
                  <a:lnTo>
                    <a:pt x="646110" y="289667"/>
                  </a:lnTo>
                  <a:lnTo>
                    <a:pt x="645312" y="290041"/>
                  </a:lnTo>
                  <a:close/>
                </a:path>
                <a:path w="1821180" h="2826385">
                  <a:moveTo>
                    <a:pt x="1340357" y="2086434"/>
                  </a:moveTo>
                  <a:lnTo>
                    <a:pt x="1339938" y="2085944"/>
                  </a:lnTo>
                  <a:lnTo>
                    <a:pt x="1339633" y="2085712"/>
                  </a:lnTo>
                  <a:lnTo>
                    <a:pt x="1340830" y="2084232"/>
                  </a:lnTo>
                  <a:lnTo>
                    <a:pt x="1342288" y="2085252"/>
                  </a:lnTo>
                  <a:lnTo>
                    <a:pt x="1341708" y="2085640"/>
                  </a:lnTo>
                  <a:lnTo>
                    <a:pt x="1341160" y="2086094"/>
                  </a:lnTo>
                  <a:lnTo>
                    <a:pt x="1340357" y="2086434"/>
                  </a:lnTo>
                  <a:close/>
                </a:path>
                <a:path w="1821180" h="2826385">
                  <a:moveTo>
                    <a:pt x="1667018" y="1732058"/>
                  </a:moveTo>
                  <a:lnTo>
                    <a:pt x="1666533" y="1731642"/>
                  </a:lnTo>
                  <a:lnTo>
                    <a:pt x="1665801" y="1731293"/>
                  </a:lnTo>
                  <a:lnTo>
                    <a:pt x="1665550" y="1730400"/>
                  </a:lnTo>
                  <a:lnTo>
                    <a:pt x="1666214" y="1729811"/>
                  </a:lnTo>
                  <a:lnTo>
                    <a:pt x="1666532" y="1729311"/>
                  </a:lnTo>
                  <a:lnTo>
                    <a:pt x="1666822" y="1729542"/>
                  </a:lnTo>
                  <a:lnTo>
                    <a:pt x="1667357" y="1729762"/>
                  </a:lnTo>
                  <a:lnTo>
                    <a:pt x="1667359" y="1730673"/>
                  </a:lnTo>
                  <a:lnTo>
                    <a:pt x="1667139" y="1731423"/>
                  </a:lnTo>
                  <a:lnTo>
                    <a:pt x="1667018" y="1732058"/>
                  </a:lnTo>
                  <a:close/>
                </a:path>
                <a:path w="1821180" h="2826385">
                  <a:moveTo>
                    <a:pt x="1326355" y="2029663"/>
                  </a:moveTo>
                  <a:lnTo>
                    <a:pt x="1325556" y="2029638"/>
                  </a:lnTo>
                  <a:lnTo>
                    <a:pt x="1325294" y="2028656"/>
                  </a:lnTo>
                  <a:lnTo>
                    <a:pt x="1325188" y="2027868"/>
                  </a:lnTo>
                  <a:lnTo>
                    <a:pt x="1327247" y="2027951"/>
                  </a:lnTo>
                  <a:lnTo>
                    <a:pt x="1327000" y="2028489"/>
                  </a:lnTo>
                  <a:lnTo>
                    <a:pt x="1326843" y="2029059"/>
                  </a:lnTo>
                  <a:lnTo>
                    <a:pt x="1326355" y="2029663"/>
                  </a:lnTo>
                  <a:close/>
                </a:path>
                <a:path w="1821180" h="2826385">
                  <a:moveTo>
                    <a:pt x="839449" y="2135838"/>
                  </a:moveTo>
                  <a:lnTo>
                    <a:pt x="839013" y="2135318"/>
                  </a:lnTo>
                  <a:lnTo>
                    <a:pt x="838704" y="2135073"/>
                  </a:lnTo>
                  <a:lnTo>
                    <a:pt x="839310" y="2134662"/>
                  </a:lnTo>
                  <a:lnTo>
                    <a:pt x="839885" y="2134184"/>
                  </a:lnTo>
                  <a:lnTo>
                    <a:pt x="840715" y="2133820"/>
                  </a:lnTo>
                  <a:lnTo>
                    <a:pt x="841146" y="2134342"/>
                  </a:lnTo>
                  <a:lnTo>
                    <a:pt x="841461" y="2134584"/>
                  </a:lnTo>
                  <a:lnTo>
                    <a:pt x="840855" y="2134995"/>
                  </a:lnTo>
                  <a:lnTo>
                    <a:pt x="840280" y="2135474"/>
                  </a:lnTo>
                  <a:lnTo>
                    <a:pt x="839449" y="2135838"/>
                  </a:lnTo>
                  <a:close/>
                </a:path>
                <a:path w="1821180" h="2826385">
                  <a:moveTo>
                    <a:pt x="1243275" y="2047518"/>
                  </a:moveTo>
                  <a:lnTo>
                    <a:pt x="1242452" y="2047765"/>
                  </a:lnTo>
                  <a:lnTo>
                    <a:pt x="1241889" y="2047127"/>
                  </a:lnTo>
                  <a:lnTo>
                    <a:pt x="1241437" y="2046827"/>
                  </a:lnTo>
                  <a:lnTo>
                    <a:pt x="1241642" y="2046547"/>
                  </a:lnTo>
                  <a:lnTo>
                    <a:pt x="1241844" y="2046039"/>
                  </a:lnTo>
                  <a:lnTo>
                    <a:pt x="1242688" y="2046048"/>
                  </a:lnTo>
                  <a:lnTo>
                    <a:pt x="1243334" y="2046242"/>
                  </a:lnTo>
                  <a:lnTo>
                    <a:pt x="1243980" y="2046373"/>
                  </a:lnTo>
                  <a:lnTo>
                    <a:pt x="1243591" y="2046834"/>
                  </a:lnTo>
                  <a:lnTo>
                    <a:pt x="1243275" y="2047518"/>
                  </a:lnTo>
                  <a:close/>
                </a:path>
                <a:path w="1821180" h="2826385">
                  <a:moveTo>
                    <a:pt x="500350" y="2017647"/>
                  </a:moveTo>
                  <a:lnTo>
                    <a:pt x="498397" y="2017112"/>
                  </a:lnTo>
                  <a:lnTo>
                    <a:pt x="498601" y="2016767"/>
                  </a:lnTo>
                  <a:lnTo>
                    <a:pt x="498833" y="2016128"/>
                  </a:lnTo>
                  <a:lnTo>
                    <a:pt x="499701" y="2016206"/>
                  </a:lnTo>
                  <a:lnTo>
                    <a:pt x="500388" y="2016471"/>
                  </a:lnTo>
                  <a:lnTo>
                    <a:pt x="501075" y="2016658"/>
                  </a:lnTo>
                  <a:lnTo>
                    <a:pt x="500350" y="2017647"/>
                  </a:lnTo>
                  <a:close/>
                </a:path>
                <a:path w="1821180" h="2826385">
                  <a:moveTo>
                    <a:pt x="843545" y="1941781"/>
                  </a:moveTo>
                  <a:lnTo>
                    <a:pt x="842781" y="1939840"/>
                  </a:lnTo>
                  <a:lnTo>
                    <a:pt x="842732" y="1939587"/>
                  </a:lnTo>
                  <a:lnTo>
                    <a:pt x="843238" y="1939233"/>
                  </a:lnTo>
                  <a:lnTo>
                    <a:pt x="843492" y="1938928"/>
                  </a:lnTo>
                  <a:lnTo>
                    <a:pt x="844882" y="1940629"/>
                  </a:lnTo>
                  <a:lnTo>
                    <a:pt x="843545" y="1941781"/>
                  </a:lnTo>
                  <a:close/>
                </a:path>
                <a:path w="1821180" h="2826385">
                  <a:moveTo>
                    <a:pt x="833693" y="2033851"/>
                  </a:moveTo>
                  <a:lnTo>
                    <a:pt x="833416" y="2033202"/>
                  </a:lnTo>
                  <a:lnTo>
                    <a:pt x="833041" y="2032575"/>
                  </a:lnTo>
                  <a:lnTo>
                    <a:pt x="832846" y="2031662"/>
                  </a:lnTo>
                  <a:lnTo>
                    <a:pt x="833374" y="2031308"/>
                  </a:lnTo>
                  <a:lnTo>
                    <a:pt x="833642" y="2031005"/>
                  </a:lnTo>
                  <a:lnTo>
                    <a:pt x="835063" y="2032694"/>
                  </a:lnTo>
                  <a:lnTo>
                    <a:pt x="833693" y="2033851"/>
                  </a:lnTo>
                  <a:close/>
                </a:path>
                <a:path w="1821180" h="2826385">
                  <a:moveTo>
                    <a:pt x="606449" y="196076"/>
                  </a:moveTo>
                  <a:lnTo>
                    <a:pt x="605510" y="196079"/>
                  </a:lnTo>
                  <a:lnTo>
                    <a:pt x="604644" y="195836"/>
                  </a:lnTo>
                  <a:lnTo>
                    <a:pt x="604043" y="195725"/>
                  </a:lnTo>
                  <a:lnTo>
                    <a:pt x="604640" y="195289"/>
                  </a:lnTo>
                  <a:lnTo>
                    <a:pt x="605202" y="194772"/>
                  </a:lnTo>
                  <a:lnTo>
                    <a:pt x="606077" y="194357"/>
                  </a:lnTo>
                  <a:lnTo>
                    <a:pt x="606545" y="194822"/>
                  </a:lnTo>
                  <a:lnTo>
                    <a:pt x="606895" y="195024"/>
                  </a:lnTo>
                  <a:lnTo>
                    <a:pt x="606657" y="195430"/>
                  </a:lnTo>
                  <a:lnTo>
                    <a:pt x="606449" y="196076"/>
                  </a:lnTo>
                  <a:close/>
                </a:path>
                <a:path w="1821180" h="2826385">
                  <a:moveTo>
                    <a:pt x="656874" y="1968616"/>
                  </a:moveTo>
                  <a:lnTo>
                    <a:pt x="655972" y="1968721"/>
                  </a:lnTo>
                  <a:lnTo>
                    <a:pt x="655382" y="1968172"/>
                  </a:lnTo>
                  <a:lnTo>
                    <a:pt x="654828" y="1967880"/>
                  </a:lnTo>
                  <a:lnTo>
                    <a:pt x="655015" y="1967549"/>
                  </a:lnTo>
                  <a:lnTo>
                    <a:pt x="655206" y="1966953"/>
                  </a:lnTo>
                  <a:lnTo>
                    <a:pt x="656074" y="1966931"/>
                  </a:lnTo>
                  <a:lnTo>
                    <a:pt x="656864" y="1967145"/>
                  </a:lnTo>
                  <a:lnTo>
                    <a:pt x="657508" y="1967255"/>
                  </a:lnTo>
                  <a:lnTo>
                    <a:pt x="657161" y="1967772"/>
                  </a:lnTo>
                  <a:lnTo>
                    <a:pt x="656874" y="1968616"/>
                  </a:lnTo>
                  <a:close/>
                </a:path>
                <a:path w="1821180" h="2826385">
                  <a:moveTo>
                    <a:pt x="1081785" y="1877248"/>
                  </a:moveTo>
                  <a:lnTo>
                    <a:pt x="1081382" y="1876645"/>
                  </a:lnTo>
                  <a:lnTo>
                    <a:pt x="1080906" y="1876076"/>
                  </a:lnTo>
                  <a:lnTo>
                    <a:pt x="1080551" y="1875249"/>
                  </a:lnTo>
                  <a:lnTo>
                    <a:pt x="1081072" y="1874819"/>
                  </a:lnTo>
                  <a:lnTo>
                    <a:pt x="1081314" y="1874503"/>
                  </a:lnTo>
                  <a:lnTo>
                    <a:pt x="1082862" y="1875733"/>
                  </a:lnTo>
                  <a:lnTo>
                    <a:pt x="1081785" y="1877248"/>
                  </a:lnTo>
                  <a:close/>
                </a:path>
                <a:path w="1821180" h="2826385">
                  <a:moveTo>
                    <a:pt x="1655180" y="1403120"/>
                  </a:moveTo>
                  <a:lnTo>
                    <a:pt x="1654784" y="1402672"/>
                  </a:lnTo>
                  <a:lnTo>
                    <a:pt x="1654473" y="1402463"/>
                  </a:lnTo>
                  <a:lnTo>
                    <a:pt x="1655654" y="1401096"/>
                  </a:lnTo>
                  <a:lnTo>
                    <a:pt x="1657111" y="1401996"/>
                  </a:lnTo>
                  <a:lnTo>
                    <a:pt x="1656537" y="1402360"/>
                  </a:lnTo>
                  <a:lnTo>
                    <a:pt x="1655997" y="1402797"/>
                  </a:lnTo>
                  <a:lnTo>
                    <a:pt x="1655180" y="1403120"/>
                  </a:lnTo>
                  <a:close/>
                </a:path>
                <a:path w="1821180" h="2826385">
                  <a:moveTo>
                    <a:pt x="1602409" y="991213"/>
                  </a:moveTo>
                  <a:lnTo>
                    <a:pt x="1601810" y="991251"/>
                  </a:lnTo>
                  <a:lnTo>
                    <a:pt x="1601234" y="991352"/>
                  </a:lnTo>
                  <a:lnTo>
                    <a:pt x="1601305" y="989202"/>
                  </a:lnTo>
                  <a:lnTo>
                    <a:pt x="1601863" y="989464"/>
                  </a:lnTo>
                  <a:lnTo>
                    <a:pt x="1602454" y="989622"/>
                  </a:lnTo>
                  <a:lnTo>
                    <a:pt x="1603075" y="990139"/>
                  </a:lnTo>
                  <a:lnTo>
                    <a:pt x="1603055" y="990972"/>
                  </a:lnTo>
                  <a:lnTo>
                    <a:pt x="1602409" y="991213"/>
                  </a:lnTo>
                  <a:close/>
                </a:path>
                <a:path w="1821180" h="2826385">
                  <a:moveTo>
                    <a:pt x="1096352" y="1512718"/>
                  </a:moveTo>
                  <a:lnTo>
                    <a:pt x="1095511" y="1512815"/>
                  </a:lnTo>
                  <a:lnTo>
                    <a:pt x="1094963" y="1512286"/>
                  </a:lnTo>
                  <a:lnTo>
                    <a:pt x="1094444" y="1512010"/>
                  </a:lnTo>
                  <a:lnTo>
                    <a:pt x="1094622" y="1511696"/>
                  </a:lnTo>
                  <a:lnTo>
                    <a:pt x="1094795" y="1511128"/>
                  </a:lnTo>
                  <a:lnTo>
                    <a:pt x="1095606" y="1511127"/>
                  </a:lnTo>
                  <a:lnTo>
                    <a:pt x="1096324" y="1511331"/>
                  </a:lnTo>
                  <a:lnTo>
                    <a:pt x="1096969" y="1511448"/>
                  </a:lnTo>
                  <a:lnTo>
                    <a:pt x="1096631" y="1511933"/>
                  </a:lnTo>
                  <a:lnTo>
                    <a:pt x="1096352" y="1512718"/>
                  </a:lnTo>
                  <a:close/>
                </a:path>
                <a:path w="1821180" h="2826385">
                  <a:moveTo>
                    <a:pt x="1076264" y="2308163"/>
                  </a:moveTo>
                  <a:lnTo>
                    <a:pt x="1075958" y="2307967"/>
                  </a:lnTo>
                  <a:lnTo>
                    <a:pt x="1075407" y="2307781"/>
                  </a:lnTo>
                  <a:lnTo>
                    <a:pt x="1075366" y="2306919"/>
                  </a:lnTo>
                  <a:lnTo>
                    <a:pt x="1075555" y="2306259"/>
                  </a:lnTo>
                  <a:lnTo>
                    <a:pt x="1075669" y="2305527"/>
                  </a:lnTo>
                  <a:lnTo>
                    <a:pt x="1076146" y="2305882"/>
                  </a:lnTo>
                  <a:lnTo>
                    <a:pt x="1076926" y="2306171"/>
                  </a:lnTo>
                  <a:lnTo>
                    <a:pt x="1077040" y="2307056"/>
                  </a:lnTo>
                  <a:lnTo>
                    <a:pt x="1076528" y="2307633"/>
                  </a:lnTo>
                  <a:lnTo>
                    <a:pt x="1076264" y="2308163"/>
                  </a:lnTo>
                  <a:close/>
                </a:path>
                <a:path w="1821180" h="2826385">
                  <a:moveTo>
                    <a:pt x="605947" y="1199158"/>
                  </a:moveTo>
                  <a:lnTo>
                    <a:pt x="605517" y="1197867"/>
                  </a:lnTo>
                  <a:lnTo>
                    <a:pt x="605436" y="1197012"/>
                  </a:lnTo>
                  <a:lnTo>
                    <a:pt x="605954" y="1196768"/>
                  </a:lnTo>
                  <a:lnTo>
                    <a:pt x="606224" y="1196550"/>
                  </a:lnTo>
                  <a:lnTo>
                    <a:pt x="607485" y="1198289"/>
                  </a:lnTo>
                  <a:lnTo>
                    <a:pt x="605947" y="1199158"/>
                  </a:lnTo>
                  <a:close/>
                </a:path>
                <a:path w="1821180" h="2826385">
                  <a:moveTo>
                    <a:pt x="314837" y="1258214"/>
                  </a:moveTo>
                  <a:lnTo>
                    <a:pt x="314531" y="1258018"/>
                  </a:lnTo>
                  <a:lnTo>
                    <a:pt x="313964" y="1257831"/>
                  </a:lnTo>
                  <a:lnTo>
                    <a:pt x="313937" y="1256964"/>
                  </a:lnTo>
                  <a:lnTo>
                    <a:pt x="314123" y="1256298"/>
                  </a:lnTo>
                  <a:lnTo>
                    <a:pt x="314232" y="1255553"/>
                  </a:lnTo>
                  <a:lnTo>
                    <a:pt x="314716" y="1255906"/>
                  </a:lnTo>
                  <a:lnTo>
                    <a:pt x="315505" y="1256199"/>
                  </a:lnTo>
                  <a:lnTo>
                    <a:pt x="315614" y="1257093"/>
                  </a:lnTo>
                  <a:lnTo>
                    <a:pt x="315103" y="1257669"/>
                  </a:lnTo>
                  <a:lnTo>
                    <a:pt x="314837" y="1258214"/>
                  </a:lnTo>
                  <a:close/>
                </a:path>
                <a:path w="1821180" h="2826385">
                  <a:moveTo>
                    <a:pt x="627304" y="1627742"/>
                  </a:moveTo>
                  <a:lnTo>
                    <a:pt x="625261" y="1627232"/>
                  </a:lnTo>
                  <a:lnTo>
                    <a:pt x="625480" y="1626910"/>
                  </a:lnTo>
                  <a:lnTo>
                    <a:pt x="625715" y="1626320"/>
                  </a:lnTo>
                  <a:lnTo>
                    <a:pt x="626602" y="1626370"/>
                  </a:lnTo>
                  <a:lnTo>
                    <a:pt x="627284" y="1626623"/>
                  </a:lnTo>
                  <a:lnTo>
                    <a:pt x="627965" y="1626790"/>
                  </a:lnTo>
                  <a:lnTo>
                    <a:pt x="627304" y="1627742"/>
                  </a:lnTo>
                  <a:close/>
                </a:path>
                <a:path w="1821180" h="2826385">
                  <a:moveTo>
                    <a:pt x="1089654" y="2517674"/>
                  </a:moveTo>
                  <a:lnTo>
                    <a:pt x="1089339" y="2517474"/>
                  </a:lnTo>
                  <a:lnTo>
                    <a:pt x="1088750" y="2517280"/>
                  </a:lnTo>
                  <a:lnTo>
                    <a:pt x="1088719" y="2516386"/>
                  </a:lnTo>
                  <a:lnTo>
                    <a:pt x="1088912" y="2515697"/>
                  </a:lnTo>
                  <a:lnTo>
                    <a:pt x="1089028" y="2514935"/>
                  </a:lnTo>
                  <a:lnTo>
                    <a:pt x="1089531" y="2515302"/>
                  </a:lnTo>
                  <a:lnTo>
                    <a:pt x="1090335" y="2515596"/>
                  </a:lnTo>
                  <a:lnTo>
                    <a:pt x="1090454" y="2516516"/>
                  </a:lnTo>
                  <a:lnTo>
                    <a:pt x="1089928" y="2517112"/>
                  </a:lnTo>
                  <a:lnTo>
                    <a:pt x="1089654" y="2517674"/>
                  </a:lnTo>
                  <a:close/>
                </a:path>
                <a:path w="1821180" h="2826385">
                  <a:moveTo>
                    <a:pt x="70551" y="1271700"/>
                  </a:moveTo>
                  <a:lnTo>
                    <a:pt x="70172" y="1271103"/>
                  </a:lnTo>
                  <a:lnTo>
                    <a:pt x="69867" y="1270728"/>
                  </a:lnTo>
                  <a:lnTo>
                    <a:pt x="69380" y="1269678"/>
                  </a:lnTo>
                  <a:lnTo>
                    <a:pt x="69840" y="1269255"/>
                  </a:lnTo>
                  <a:lnTo>
                    <a:pt x="70052" y="1268936"/>
                  </a:lnTo>
                  <a:lnTo>
                    <a:pt x="71473" y="1270148"/>
                  </a:lnTo>
                  <a:lnTo>
                    <a:pt x="70551" y="1271700"/>
                  </a:lnTo>
                  <a:close/>
                </a:path>
                <a:path w="1821180" h="2826385">
                  <a:moveTo>
                    <a:pt x="1103893" y="2500255"/>
                  </a:moveTo>
                  <a:lnTo>
                    <a:pt x="1103462" y="2499712"/>
                  </a:lnTo>
                  <a:lnTo>
                    <a:pt x="1103155" y="2499453"/>
                  </a:lnTo>
                  <a:lnTo>
                    <a:pt x="1103752" y="2499038"/>
                  </a:lnTo>
                  <a:lnTo>
                    <a:pt x="1104313" y="2498557"/>
                  </a:lnTo>
                  <a:lnTo>
                    <a:pt x="1105105" y="2498186"/>
                  </a:lnTo>
                  <a:lnTo>
                    <a:pt x="1105542" y="2498727"/>
                  </a:lnTo>
                  <a:lnTo>
                    <a:pt x="1105838" y="2498976"/>
                  </a:lnTo>
                  <a:lnTo>
                    <a:pt x="1105249" y="2499395"/>
                  </a:lnTo>
                  <a:lnTo>
                    <a:pt x="1104689" y="2499875"/>
                  </a:lnTo>
                  <a:lnTo>
                    <a:pt x="1103893" y="2500255"/>
                  </a:lnTo>
                  <a:close/>
                </a:path>
                <a:path w="1821180" h="2826385">
                  <a:moveTo>
                    <a:pt x="1272782" y="2465078"/>
                  </a:moveTo>
                  <a:lnTo>
                    <a:pt x="1272400" y="2464553"/>
                  </a:lnTo>
                  <a:lnTo>
                    <a:pt x="1271786" y="2464055"/>
                  </a:lnTo>
                  <a:lnTo>
                    <a:pt x="1271672" y="2463127"/>
                  </a:lnTo>
                  <a:lnTo>
                    <a:pt x="1272415" y="2462659"/>
                  </a:lnTo>
                  <a:lnTo>
                    <a:pt x="1272813" y="2462244"/>
                  </a:lnTo>
                  <a:lnTo>
                    <a:pt x="1273956" y="2463813"/>
                  </a:lnTo>
                  <a:lnTo>
                    <a:pt x="1272782" y="2465078"/>
                  </a:lnTo>
                  <a:close/>
                </a:path>
                <a:path w="1821180" h="2826385">
                  <a:moveTo>
                    <a:pt x="1267155" y="1494154"/>
                  </a:moveTo>
                  <a:lnTo>
                    <a:pt x="1266736" y="1492873"/>
                  </a:lnTo>
                  <a:lnTo>
                    <a:pt x="1266651" y="1492027"/>
                  </a:lnTo>
                  <a:lnTo>
                    <a:pt x="1267135" y="1491788"/>
                  </a:lnTo>
                  <a:lnTo>
                    <a:pt x="1267390" y="1491567"/>
                  </a:lnTo>
                  <a:lnTo>
                    <a:pt x="1268585" y="1493281"/>
                  </a:lnTo>
                  <a:lnTo>
                    <a:pt x="1267155" y="1494154"/>
                  </a:lnTo>
                  <a:close/>
                </a:path>
                <a:path w="1821180" h="2826385">
                  <a:moveTo>
                    <a:pt x="1316170" y="1484723"/>
                  </a:moveTo>
                  <a:lnTo>
                    <a:pt x="1315719" y="1484223"/>
                  </a:lnTo>
                  <a:lnTo>
                    <a:pt x="1315402" y="1483996"/>
                  </a:lnTo>
                  <a:lnTo>
                    <a:pt x="1317088" y="1482689"/>
                  </a:lnTo>
                  <a:lnTo>
                    <a:pt x="1318038" y="1483386"/>
                  </a:lnTo>
                  <a:lnTo>
                    <a:pt x="1317475" y="1483818"/>
                  </a:lnTo>
                  <a:lnTo>
                    <a:pt x="1316951" y="1484320"/>
                  </a:lnTo>
                  <a:lnTo>
                    <a:pt x="1316170" y="1484723"/>
                  </a:lnTo>
                  <a:close/>
                </a:path>
                <a:path w="1821180" h="2826385">
                  <a:moveTo>
                    <a:pt x="1364053" y="1478431"/>
                  </a:moveTo>
                  <a:lnTo>
                    <a:pt x="1363739" y="1478231"/>
                  </a:lnTo>
                  <a:lnTo>
                    <a:pt x="1363164" y="1478039"/>
                  </a:lnTo>
                  <a:lnTo>
                    <a:pt x="1363129" y="1477154"/>
                  </a:lnTo>
                  <a:lnTo>
                    <a:pt x="1363318" y="1476473"/>
                  </a:lnTo>
                  <a:lnTo>
                    <a:pt x="1363441" y="1475709"/>
                  </a:lnTo>
                  <a:lnTo>
                    <a:pt x="1363944" y="1476076"/>
                  </a:lnTo>
                  <a:lnTo>
                    <a:pt x="1364742" y="1476372"/>
                  </a:lnTo>
                  <a:lnTo>
                    <a:pt x="1364849" y="1477281"/>
                  </a:lnTo>
                  <a:lnTo>
                    <a:pt x="1364328" y="1477869"/>
                  </a:lnTo>
                  <a:lnTo>
                    <a:pt x="1364053" y="1478431"/>
                  </a:lnTo>
                  <a:close/>
                </a:path>
                <a:path w="1821180" h="2826385">
                  <a:moveTo>
                    <a:pt x="1271369" y="1501014"/>
                  </a:moveTo>
                  <a:lnTo>
                    <a:pt x="1271145" y="1500446"/>
                  </a:lnTo>
                  <a:lnTo>
                    <a:pt x="1270788" y="1499798"/>
                  </a:lnTo>
                  <a:lnTo>
                    <a:pt x="1270639" y="1498911"/>
                  </a:lnTo>
                  <a:lnTo>
                    <a:pt x="1271095" y="1498576"/>
                  </a:lnTo>
                  <a:lnTo>
                    <a:pt x="1271323" y="1498280"/>
                  </a:lnTo>
                  <a:lnTo>
                    <a:pt x="1272580" y="1499928"/>
                  </a:lnTo>
                  <a:lnTo>
                    <a:pt x="1271369" y="1501014"/>
                  </a:lnTo>
                  <a:close/>
                </a:path>
                <a:path w="1821180" h="2826385">
                  <a:moveTo>
                    <a:pt x="1688104" y="1010321"/>
                  </a:moveTo>
                  <a:lnTo>
                    <a:pt x="1687329" y="1008370"/>
                  </a:lnTo>
                  <a:lnTo>
                    <a:pt x="1687280" y="1008117"/>
                  </a:lnTo>
                  <a:lnTo>
                    <a:pt x="1687805" y="1007756"/>
                  </a:lnTo>
                  <a:lnTo>
                    <a:pt x="1688061" y="1007457"/>
                  </a:lnTo>
                  <a:lnTo>
                    <a:pt x="1689493" y="1009157"/>
                  </a:lnTo>
                  <a:lnTo>
                    <a:pt x="1688104" y="1010321"/>
                  </a:lnTo>
                  <a:close/>
                </a:path>
                <a:path w="1821180" h="2826385">
                  <a:moveTo>
                    <a:pt x="658325" y="1232828"/>
                  </a:moveTo>
                  <a:lnTo>
                    <a:pt x="657898" y="1231507"/>
                  </a:lnTo>
                  <a:lnTo>
                    <a:pt x="657825" y="1230635"/>
                  </a:lnTo>
                  <a:lnTo>
                    <a:pt x="658343" y="1230392"/>
                  </a:lnTo>
                  <a:lnTo>
                    <a:pt x="658617" y="1230165"/>
                  </a:lnTo>
                  <a:lnTo>
                    <a:pt x="659897" y="1231955"/>
                  </a:lnTo>
                  <a:lnTo>
                    <a:pt x="658325" y="1232828"/>
                  </a:lnTo>
                  <a:close/>
                </a:path>
                <a:path w="1821180" h="2826385">
                  <a:moveTo>
                    <a:pt x="89081" y="1357339"/>
                  </a:moveTo>
                  <a:lnTo>
                    <a:pt x="88352" y="1355435"/>
                  </a:lnTo>
                  <a:lnTo>
                    <a:pt x="88305" y="1355188"/>
                  </a:lnTo>
                  <a:lnTo>
                    <a:pt x="88784" y="1354837"/>
                  </a:lnTo>
                  <a:lnTo>
                    <a:pt x="89022" y="1354531"/>
                  </a:lnTo>
                  <a:lnTo>
                    <a:pt x="90342" y="1356214"/>
                  </a:lnTo>
                  <a:lnTo>
                    <a:pt x="89081" y="1357339"/>
                  </a:lnTo>
                  <a:close/>
                </a:path>
                <a:path w="1821180" h="2826385">
                  <a:moveTo>
                    <a:pt x="786867" y="2374653"/>
                  </a:moveTo>
                  <a:lnTo>
                    <a:pt x="786443" y="2374129"/>
                  </a:lnTo>
                  <a:lnTo>
                    <a:pt x="786134" y="2373885"/>
                  </a:lnTo>
                  <a:lnTo>
                    <a:pt x="786745" y="2373486"/>
                  </a:lnTo>
                  <a:lnTo>
                    <a:pt x="787329" y="2373012"/>
                  </a:lnTo>
                  <a:lnTo>
                    <a:pt x="788162" y="2372654"/>
                  </a:lnTo>
                  <a:lnTo>
                    <a:pt x="788586" y="2373178"/>
                  </a:lnTo>
                  <a:lnTo>
                    <a:pt x="788897" y="2373429"/>
                  </a:lnTo>
                  <a:lnTo>
                    <a:pt x="788286" y="2373828"/>
                  </a:lnTo>
                  <a:lnTo>
                    <a:pt x="787709" y="2374300"/>
                  </a:lnTo>
                  <a:lnTo>
                    <a:pt x="786867" y="2374653"/>
                  </a:lnTo>
                  <a:close/>
                </a:path>
                <a:path w="1821180" h="2826385">
                  <a:moveTo>
                    <a:pt x="1445911" y="1074043"/>
                  </a:moveTo>
                  <a:lnTo>
                    <a:pt x="1445500" y="1073557"/>
                  </a:lnTo>
                  <a:lnTo>
                    <a:pt x="1445196" y="1073324"/>
                  </a:lnTo>
                  <a:lnTo>
                    <a:pt x="1445784" y="1072941"/>
                  </a:lnTo>
                  <a:lnTo>
                    <a:pt x="1446347" y="1072489"/>
                  </a:lnTo>
                  <a:lnTo>
                    <a:pt x="1447165" y="1072150"/>
                  </a:lnTo>
                  <a:lnTo>
                    <a:pt x="1447576" y="1072637"/>
                  </a:lnTo>
                  <a:lnTo>
                    <a:pt x="1447878" y="1072862"/>
                  </a:lnTo>
                  <a:lnTo>
                    <a:pt x="1447290" y="1073246"/>
                  </a:lnTo>
                  <a:lnTo>
                    <a:pt x="1446729" y="1073705"/>
                  </a:lnTo>
                  <a:lnTo>
                    <a:pt x="1445911" y="1074043"/>
                  </a:lnTo>
                  <a:close/>
                </a:path>
                <a:path w="1821180" h="2826385">
                  <a:moveTo>
                    <a:pt x="1341205" y="1098206"/>
                  </a:moveTo>
                  <a:lnTo>
                    <a:pt x="1340647" y="1098237"/>
                  </a:lnTo>
                  <a:lnTo>
                    <a:pt x="1340108" y="1098324"/>
                  </a:lnTo>
                  <a:lnTo>
                    <a:pt x="1340170" y="1096264"/>
                  </a:lnTo>
                  <a:lnTo>
                    <a:pt x="1340695" y="1096516"/>
                  </a:lnTo>
                  <a:lnTo>
                    <a:pt x="1341248" y="1096687"/>
                  </a:lnTo>
                  <a:lnTo>
                    <a:pt x="1341829" y="1097190"/>
                  </a:lnTo>
                  <a:lnTo>
                    <a:pt x="1341804" y="1097969"/>
                  </a:lnTo>
                  <a:lnTo>
                    <a:pt x="1341205" y="1098206"/>
                  </a:lnTo>
                  <a:close/>
                </a:path>
                <a:path w="1821180" h="2826385">
                  <a:moveTo>
                    <a:pt x="1078876" y="1156140"/>
                  </a:moveTo>
                  <a:lnTo>
                    <a:pt x="1078540" y="1155940"/>
                  </a:lnTo>
                  <a:lnTo>
                    <a:pt x="1077932" y="1155753"/>
                  </a:lnTo>
                  <a:lnTo>
                    <a:pt x="1077912" y="1154870"/>
                  </a:lnTo>
                  <a:lnTo>
                    <a:pt x="1078111" y="1154178"/>
                  </a:lnTo>
                  <a:lnTo>
                    <a:pt x="1078246" y="1153388"/>
                  </a:lnTo>
                  <a:lnTo>
                    <a:pt x="1078770" y="1153755"/>
                  </a:lnTo>
                  <a:lnTo>
                    <a:pt x="1079621" y="1154060"/>
                  </a:lnTo>
                  <a:lnTo>
                    <a:pt x="1079724" y="1154978"/>
                  </a:lnTo>
                  <a:lnTo>
                    <a:pt x="1079165" y="1155579"/>
                  </a:lnTo>
                  <a:lnTo>
                    <a:pt x="1078876" y="1156140"/>
                  </a:lnTo>
                  <a:close/>
                </a:path>
                <a:path w="1821180" h="2826385">
                  <a:moveTo>
                    <a:pt x="990394" y="1175231"/>
                  </a:moveTo>
                  <a:lnTo>
                    <a:pt x="989646" y="1173356"/>
                  </a:lnTo>
                  <a:lnTo>
                    <a:pt x="989605" y="1173122"/>
                  </a:lnTo>
                  <a:lnTo>
                    <a:pt x="990109" y="1172783"/>
                  </a:lnTo>
                  <a:lnTo>
                    <a:pt x="990360" y="1172493"/>
                  </a:lnTo>
                  <a:lnTo>
                    <a:pt x="991708" y="1174116"/>
                  </a:lnTo>
                  <a:lnTo>
                    <a:pt x="990394" y="1175231"/>
                  </a:lnTo>
                  <a:close/>
                </a:path>
                <a:path w="1821180" h="2826385">
                  <a:moveTo>
                    <a:pt x="647932" y="1250348"/>
                  </a:moveTo>
                  <a:lnTo>
                    <a:pt x="647424" y="1249947"/>
                  </a:lnTo>
                  <a:lnTo>
                    <a:pt x="646675" y="1249626"/>
                  </a:lnTo>
                  <a:lnTo>
                    <a:pt x="646389" y="1248774"/>
                  </a:lnTo>
                  <a:lnTo>
                    <a:pt x="647091" y="1248136"/>
                  </a:lnTo>
                  <a:lnTo>
                    <a:pt x="647543" y="1247652"/>
                  </a:lnTo>
                  <a:lnTo>
                    <a:pt x="648347" y="1248082"/>
                  </a:lnTo>
                  <a:lnTo>
                    <a:pt x="648311" y="1248971"/>
                  </a:lnTo>
                  <a:lnTo>
                    <a:pt x="648077" y="1249712"/>
                  </a:lnTo>
                  <a:lnTo>
                    <a:pt x="647932" y="1250348"/>
                  </a:lnTo>
                  <a:close/>
                </a:path>
                <a:path w="1821180" h="2826385">
                  <a:moveTo>
                    <a:pt x="1245545" y="2273443"/>
                  </a:moveTo>
                  <a:lnTo>
                    <a:pt x="1244791" y="2271570"/>
                  </a:lnTo>
                  <a:lnTo>
                    <a:pt x="1244743" y="2271338"/>
                  </a:lnTo>
                  <a:lnTo>
                    <a:pt x="1245254" y="2270997"/>
                  </a:lnTo>
                  <a:lnTo>
                    <a:pt x="1245518" y="2270702"/>
                  </a:lnTo>
                  <a:lnTo>
                    <a:pt x="1246887" y="2272324"/>
                  </a:lnTo>
                  <a:lnTo>
                    <a:pt x="1245545" y="2273443"/>
                  </a:lnTo>
                  <a:close/>
                </a:path>
                <a:path w="1821180" h="2826385">
                  <a:moveTo>
                    <a:pt x="852196" y="1160427"/>
                  </a:moveTo>
                  <a:lnTo>
                    <a:pt x="851793" y="1159133"/>
                  </a:lnTo>
                  <a:lnTo>
                    <a:pt x="851714" y="1158285"/>
                  </a:lnTo>
                  <a:lnTo>
                    <a:pt x="852196" y="1158040"/>
                  </a:lnTo>
                  <a:lnTo>
                    <a:pt x="852445" y="1157822"/>
                  </a:lnTo>
                  <a:lnTo>
                    <a:pt x="853656" y="1159579"/>
                  </a:lnTo>
                  <a:lnTo>
                    <a:pt x="852196" y="1160427"/>
                  </a:lnTo>
                  <a:close/>
                </a:path>
                <a:path w="1821180" h="2826385">
                  <a:moveTo>
                    <a:pt x="1793310" y="2343804"/>
                  </a:moveTo>
                  <a:lnTo>
                    <a:pt x="1792815" y="2343398"/>
                  </a:lnTo>
                  <a:lnTo>
                    <a:pt x="1792078" y="2343073"/>
                  </a:lnTo>
                  <a:lnTo>
                    <a:pt x="1791800" y="2342225"/>
                  </a:lnTo>
                  <a:lnTo>
                    <a:pt x="1792495" y="2341604"/>
                  </a:lnTo>
                  <a:lnTo>
                    <a:pt x="1792924" y="2341135"/>
                  </a:lnTo>
                  <a:lnTo>
                    <a:pt x="1793712" y="2341563"/>
                  </a:lnTo>
                  <a:lnTo>
                    <a:pt x="1793681" y="2342444"/>
                  </a:lnTo>
                  <a:lnTo>
                    <a:pt x="1793446" y="2343170"/>
                  </a:lnTo>
                  <a:lnTo>
                    <a:pt x="1793310" y="2343804"/>
                  </a:lnTo>
                  <a:close/>
                </a:path>
                <a:path w="1821180" h="2826385">
                  <a:moveTo>
                    <a:pt x="1577213" y="1016833"/>
                  </a:moveTo>
                  <a:lnTo>
                    <a:pt x="1576804" y="1015563"/>
                  </a:lnTo>
                  <a:lnTo>
                    <a:pt x="1576722" y="1014723"/>
                  </a:lnTo>
                  <a:lnTo>
                    <a:pt x="1577206" y="1014484"/>
                  </a:lnTo>
                  <a:lnTo>
                    <a:pt x="1577463" y="1014270"/>
                  </a:lnTo>
                  <a:lnTo>
                    <a:pt x="1578661" y="1015990"/>
                  </a:lnTo>
                  <a:lnTo>
                    <a:pt x="1577213" y="1016833"/>
                  </a:lnTo>
                  <a:close/>
                </a:path>
                <a:path w="1821180" h="2826385">
                  <a:moveTo>
                    <a:pt x="1142392" y="2474416"/>
                  </a:moveTo>
                  <a:lnTo>
                    <a:pt x="1141521" y="2474431"/>
                  </a:lnTo>
                  <a:lnTo>
                    <a:pt x="1140731" y="2474217"/>
                  </a:lnTo>
                  <a:lnTo>
                    <a:pt x="1140087" y="2474108"/>
                  </a:lnTo>
                  <a:lnTo>
                    <a:pt x="1140443" y="2473594"/>
                  </a:lnTo>
                  <a:lnTo>
                    <a:pt x="1140729" y="2472750"/>
                  </a:lnTo>
                  <a:lnTo>
                    <a:pt x="1141623" y="2472641"/>
                  </a:lnTo>
                  <a:lnTo>
                    <a:pt x="1142215" y="2473197"/>
                  </a:lnTo>
                  <a:lnTo>
                    <a:pt x="1142767" y="2473482"/>
                  </a:lnTo>
                  <a:lnTo>
                    <a:pt x="1142580" y="2473813"/>
                  </a:lnTo>
                  <a:lnTo>
                    <a:pt x="1142392" y="2474416"/>
                  </a:lnTo>
                  <a:close/>
                </a:path>
                <a:path w="1821180" h="2826385">
                  <a:moveTo>
                    <a:pt x="1525427" y="1026715"/>
                  </a:moveTo>
                  <a:lnTo>
                    <a:pt x="1525012" y="1026216"/>
                  </a:lnTo>
                  <a:lnTo>
                    <a:pt x="1524707" y="1025984"/>
                  </a:lnTo>
                  <a:lnTo>
                    <a:pt x="1525293" y="1025595"/>
                  </a:lnTo>
                  <a:lnTo>
                    <a:pt x="1525854" y="1025136"/>
                  </a:lnTo>
                  <a:lnTo>
                    <a:pt x="1526676" y="1024789"/>
                  </a:lnTo>
                  <a:lnTo>
                    <a:pt x="1527088" y="1025281"/>
                  </a:lnTo>
                  <a:lnTo>
                    <a:pt x="1527393" y="1025514"/>
                  </a:lnTo>
                  <a:lnTo>
                    <a:pt x="1526801" y="1025906"/>
                  </a:lnTo>
                  <a:lnTo>
                    <a:pt x="1526246" y="1026362"/>
                  </a:lnTo>
                  <a:lnTo>
                    <a:pt x="1525427" y="1026715"/>
                  </a:lnTo>
                  <a:close/>
                </a:path>
                <a:path w="1821180" h="2826385">
                  <a:moveTo>
                    <a:pt x="1212669" y="1096499"/>
                  </a:moveTo>
                  <a:lnTo>
                    <a:pt x="1212256" y="1095237"/>
                  </a:lnTo>
                  <a:lnTo>
                    <a:pt x="1212180" y="1094394"/>
                  </a:lnTo>
                  <a:lnTo>
                    <a:pt x="1212651" y="1094160"/>
                  </a:lnTo>
                  <a:lnTo>
                    <a:pt x="1212900" y="1093942"/>
                  </a:lnTo>
                  <a:lnTo>
                    <a:pt x="1214083" y="1095660"/>
                  </a:lnTo>
                  <a:lnTo>
                    <a:pt x="1212669" y="1096499"/>
                  </a:lnTo>
                  <a:close/>
                </a:path>
                <a:path w="1821180" h="2826385">
                  <a:moveTo>
                    <a:pt x="1098682" y="1121724"/>
                  </a:moveTo>
                  <a:lnTo>
                    <a:pt x="1098311" y="1121131"/>
                  </a:lnTo>
                  <a:lnTo>
                    <a:pt x="1098028" y="1120784"/>
                  </a:lnTo>
                  <a:lnTo>
                    <a:pt x="1097520" y="1119728"/>
                  </a:lnTo>
                  <a:lnTo>
                    <a:pt x="1097991" y="1119315"/>
                  </a:lnTo>
                  <a:lnTo>
                    <a:pt x="1098206" y="1119003"/>
                  </a:lnTo>
                  <a:lnTo>
                    <a:pt x="1099611" y="1120213"/>
                  </a:lnTo>
                  <a:lnTo>
                    <a:pt x="1098682" y="1121724"/>
                  </a:lnTo>
                  <a:close/>
                </a:path>
                <a:path w="1821180" h="2826385">
                  <a:moveTo>
                    <a:pt x="929061" y="1157123"/>
                  </a:moveTo>
                  <a:lnTo>
                    <a:pt x="928150" y="1157124"/>
                  </a:lnTo>
                  <a:lnTo>
                    <a:pt x="927297" y="1156883"/>
                  </a:lnTo>
                  <a:lnTo>
                    <a:pt x="926743" y="1156777"/>
                  </a:lnTo>
                  <a:lnTo>
                    <a:pt x="927323" y="1156353"/>
                  </a:lnTo>
                  <a:lnTo>
                    <a:pt x="927868" y="1155850"/>
                  </a:lnTo>
                  <a:lnTo>
                    <a:pt x="928717" y="1155458"/>
                  </a:lnTo>
                  <a:lnTo>
                    <a:pt x="929181" y="1155897"/>
                  </a:lnTo>
                  <a:lnTo>
                    <a:pt x="929512" y="1156083"/>
                  </a:lnTo>
                  <a:lnTo>
                    <a:pt x="929264" y="1156501"/>
                  </a:lnTo>
                  <a:lnTo>
                    <a:pt x="929061" y="1157123"/>
                  </a:lnTo>
                  <a:close/>
                </a:path>
                <a:path w="1821180" h="2826385">
                  <a:moveTo>
                    <a:pt x="1040638" y="1131634"/>
                  </a:moveTo>
                  <a:lnTo>
                    <a:pt x="1040237" y="1130382"/>
                  </a:lnTo>
                  <a:lnTo>
                    <a:pt x="1040159" y="1129555"/>
                  </a:lnTo>
                  <a:lnTo>
                    <a:pt x="1040642" y="1129316"/>
                  </a:lnTo>
                  <a:lnTo>
                    <a:pt x="1040894" y="1129104"/>
                  </a:lnTo>
                  <a:lnTo>
                    <a:pt x="1042084" y="1130805"/>
                  </a:lnTo>
                  <a:lnTo>
                    <a:pt x="1040638" y="1131634"/>
                  </a:lnTo>
                  <a:close/>
                </a:path>
                <a:path w="1821180" h="2826385">
                  <a:moveTo>
                    <a:pt x="1728661" y="839480"/>
                  </a:moveTo>
                  <a:lnTo>
                    <a:pt x="1728200" y="839012"/>
                  </a:lnTo>
                  <a:lnTo>
                    <a:pt x="1727461" y="838601"/>
                  </a:lnTo>
                  <a:lnTo>
                    <a:pt x="1727250" y="837544"/>
                  </a:lnTo>
                  <a:lnTo>
                    <a:pt x="1727803" y="836903"/>
                  </a:lnTo>
                  <a:lnTo>
                    <a:pt x="1728074" y="836313"/>
                  </a:lnTo>
                  <a:lnTo>
                    <a:pt x="1728539" y="836773"/>
                  </a:lnTo>
                  <a:lnTo>
                    <a:pt x="1729287" y="837187"/>
                  </a:lnTo>
                  <a:lnTo>
                    <a:pt x="1729482" y="838242"/>
                  </a:lnTo>
                  <a:lnTo>
                    <a:pt x="1728930" y="838884"/>
                  </a:lnTo>
                  <a:lnTo>
                    <a:pt x="1728661" y="839480"/>
                  </a:lnTo>
                  <a:close/>
                </a:path>
                <a:path w="1821180" h="2826385">
                  <a:moveTo>
                    <a:pt x="1155984" y="2263021"/>
                  </a:moveTo>
                  <a:lnTo>
                    <a:pt x="1155743" y="2262445"/>
                  </a:lnTo>
                  <a:lnTo>
                    <a:pt x="1155382" y="2261806"/>
                  </a:lnTo>
                  <a:lnTo>
                    <a:pt x="1155211" y="2260919"/>
                  </a:lnTo>
                  <a:lnTo>
                    <a:pt x="1155682" y="2260585"/>
                  </a:lnTo>
                  <a:lnTo>
                    <a:pt x="1155916" y="2260287"/>
                  </a:lnTo>
                  <a:lnTo>
                    <a:pt x="1157197" y="2261920"/>
                  </a:lnTo>
                  <a:lnTo>
                    <a:pt x="1155984" y="2263021"/>
                  </a:lnTo>
                  <a:close/>
                </a:path>
                <a:path w="1821180" h="2826385">
                  <a:moveTo>
                    <a:pt x="1095280" y="2275879"/>
                  </a:moveTo>
                  <a:lnTo>
                    <a:pt x="1094643" y="2276109"/>
                  </a:lnTo>
                  <a:lnTo>
                    <a:pt x="1094053" y="2276150"/>
                  </a:lnTo>
                  <a:lnTo>
                    <a:pt x="1093487" y="2276241"/>
                  </a:lnTo>
                  <a:lnTo>
                    <a:pt x="1093573" y="2274150"/>
                  </a:lnTo>
                  <a:lnTo>
                    <a:pt x="1094120" y="2274402"/>
                  </a:lnTo>
                  <a:lnTo>
                    <a:pt x="1094698" y="2274564"/>
                  </a:lnTo>
                  <a:lnTo>
                    <a:pt x="1095306" y="2275064"/>
                  </a:lnTo>
                  <a:lnTo>
                    <a:pt x="1095280" y="2275879"/>
                  </a:lnTo>
                  <a:close/>
                </a:path>
                <a:path w="1821180" h="2826385">
                  <a:moveTo>
                    <a:pt x="1722565" y="835515"/>
                  </a:moveTo>
                  <a:lnTo>
                    <a:pt x="1722184" y="834912"/>
                  </a:lnTo>
                  <a:lnTo>
                    <a:pt x="1721875" y="834531"/>
                  </a:lnTo>
                  <a:lnTo>
                    <a:pt x="1721381" y="833498"/>
                  </a:lnTo>
                  <a:lnTo>
                    <a:pt x="1721859" y="833083"/>
                  </a:lnTo>
                  <a:lnTo>
                    <a:pt x="1722077" y="832762"/>
                  </a:lnTo>
                  <a:lnTo>
                    <a:pt x="1723476" y="833954"/>
                  </a:lnTo>
                  <a:lnTo>
                    <a:pt x="1722565" y="835515"/>
                  </a:lnTo>
                  <a:close/>
                </a:path>
                <a:path w="1821180" h="2826385">
                  <a:moveTo>
                    <a:pt x="1536980" y="1478791"/>
                  </a:moveTo>
                  <a:lnTo>
                    <a:pt x="1536555" y="1478246"/>
                  </a:lnTo>
                  <a:lnTo>
                    <a:pt x="1536254" y="1477984"/>
                  </a:lnTo>
                  <a:lnTo>
                    <a:pt x="1536854" y="1477575"/>
                  </a:lnTo>
                  <a:lnTo>
                    <a:pt x="1537425" y="1477106"/>
                  </a:lnTo>
                  <a:lnTo>
                    <a:pt x="1538220" y="1476741"/>
                  </a:lnTo>
                  <a:lnTo>
                    <a:pt x="1538644" y="1477286"/>
                  </a:lnTo>
                  <a:lnTo>
                    <a:pt x="1538945" y="1477548"/>
                  </a:lnTo>
                  <a:lnTo>
                    <a:pt x="1538345" y="1477957"/>
                  </a:lnTo>
                  <a:lnTo>
                    <a:pt x="1537776" y="1478433"/>
                  </a:lnTo>
                  <a:lnTo>
                    <a:pt x="1536980" y="1478791"/>
                  </a:lnTo>
                  <a:close/>
                </a:path>
                <a:path w="1821180" h="2826385">
                  <a:moveTo>
                    <a:pt x="1093879" y="2546787"/>
                  </a:moveTo>
                  <a:lnTo>
                    <a:pt x="1093392" y="2546364"/>
                  </a:lnTo>
                  <a:lnTo>
                    <a:pt x="1092646" y="2546013"/>
                  </a:lnTo>
                  <a:lnTo>
                    <a:pt x="1092392" y="2545114"/>
                  </a:lnTo>
                  <a:lnTo>
                    <a:pt x="1093066" y="2544514"/>
                  </a:lnTo>
                  <a:lnTo>
                    <a:pt x="1093393" y="2544019"/>
                  </a:lnTo>
                  <a:lnTo>
                    <a:pt x="1093687" y="2544240"/>
                  </a:lnTo>
                  <a:lnTo>
                    <a:pt x="1094239" y="2544469"/>
                  </a:lnTo>
                  <a:lnTo>
                    <a:pt x="1094230" y="2545391"/>
                  </a:lnTo>
                  <a:lnTo>
                    <a:pt x="1094002" y="2546143"/>
                  </a:lnTo>
                  <a:lnTo>
                    <a:pt x="1093879" y="2546787"/>
                  </a:lnTo>
                  <a:close/>
                </a:path>
                <a:path w="1821180" h="2826385">
                  <a:moveTo>
                    <a:pt x="1182002" y="2527511"/>
                  </a:moveTo>
                  <a:lnTo>
                    <a:pt x="1181508" y="2527090"/>
                  </a:lnTo>
                  <a:lnTo>
                    <a:pt x="1180758" y="2526748"/>
                  </a:lnTo>
                  <a:lnTo>
                    <a:pt x="1180499" y="2525851"/>
                  </a:lnTo>
                  <a:lnTo>
                    <a:pt x="1181185" y="2525247"/>
                  </a:lnTo>
                  <a:lnTo>
                    <a:pt x="1181518" y="2524749"/>
                  </a:lnTo>
                  <a:lnTo>
                    <a:pt x="1181818" y="2524969"/>
                  </a:lnTo>
                  <a:lnTo>
                    <a:pt x="1182371" y="2525197"/>
                  </a:lnTo>
                  <a:lnTo>
                    <a:pt x="1182360" y="2526113"/>
                  </a:lnTo>
                  <a:lnTo>
                    <a:pt x="1182131" y="2526865"/>
                  </a:lnTo>
                  <a:lnTo>
                    <a:pt x="1182002" y="2527511"/>
                  </a:lnTo>
                  <a:close/>
                </a:path>
                <a:path w="1821180" h="2826385">
                  <a:moveTo>
                    <a:pt x="1293828" y="2501112"/>
                  </a:moveTo>
                  <a:lnTo>
                    <a:pt x="1293391" y="2500572"/>
                  </a:lnTo>
                  <a:lnTo>
                    <a:pt x="1293077" y="2500314"/>
                  </a:lnTo>
                  <a:lnTo>
                    <a:pt x="1293679" y="2499890"/>
                  </a:lnTo>
                  <a:lnTo>
                    <a:pt x="1294252" y="2499406"/>
                  </a:lnTo>
                  <a:lnTo>
                    <a:pt x="1295071" y="2499032"/>
                  </a:lnTo>
                  <a:lnTo>
                    <a:pt x="1295508" y="2499572"/>
                  </a:lnTo>
                  <a:lnTo>
                    <a:pt x="1295822" y="2499830"/>
                  </a:lnTo>
                  <a:lnTo>
                    <a:pt x="1295220" y="2500253"/>
                  </a:lnTo>
                  <a:lnTo>
                    <a:pt x="1294647" y="2500738"/>
                  </a:lnTo>
                  <a:lnTo>
                    <a:pt x="1293828" y="2501112"/>
                  </a:lnTo>
                  <a:close/>
                </a:path>
                <a:path w="1821180" h="2826385">
                  <a:moveTo>
                    <a:pt x="1750587" y="2402775"/>
                  </a:moveTo>
                  <a:lnTo>
                    <a:pt x="1750191" y="2401499"/>
                  </a:lnTo>
                  <a:lnTo>
                    <a:pt x="1750115" y="2400657"/>
                  </a:lnTo>
                  <a:lnTo>
                    <a:pt x="1750584" y="2400417"/>
                  </a:lnTo>
                  <a:lnTo>
                    <a:pt x="1750833" y="2400199"/>
                  </a:lnTo>
                  <a:lnTo>
                    <a:pt x="1752018" y="2401945"/>
                  </a:lnTo>
                  <a:lnTo>
                    <a:pt x="1750587" y="2402775"/>
                  </a:lnTo>
                  <a:close/>
                </a:path>
                <a:path w="1821180" h="2826385">
                  <a:moveTo>
                    <a:pt x="1740266" y="844855"/>
                  </a:moveTo>
                  <a:lnTo>
                    <a:pt x="1739848" y="844329"/>
                  </a:lnTo>
                  <a:lnTo>
                    <a:pt x="1739543" y="844076"/>
                  </a:lnTo>
                  <a:lnTo>
                    <a:pt x="1740148" y="843679"/>
                  </a:lnTo>
                  <a:lnTo>
                    <a:pt x="1740719" y="843209"/>
                  </a:lnTo>
                  <a:lnTo>
                    <a:pt x="1741532" y="842859"/>
                  </a:lnTo>
                  <a:lnTo>
                    <a:pt x="1741950" y="843385"/>
                  </a:lnTo>
                  <a:lnTo>
                    <a:pt x="1742255" y="843638"/>
                  </a:lnTo>
                  <a:lnTo>
                    <a:pt x="1741653" y="844041"/>
                  </a:lnTo>
                  <a:lnTo>
                    <a:pt x="1741086" y="844502"/>
                  </a:lnTo>
                  <a:lnTo>
                    <a:pt x="1740266" y="844855"/>
                  </a:lnTo>
                  <a:close/>
                </a:path>
                <a:path w="1821180" h="2826385">
                  <a:moveTo>
                    <a:pt x="598627" y="1096132"/>
                  </a:moveTo>
                  <a:lnTo>
                    <a:pt x="598363" y="1095501"/>
                  </a:lnTo>
                  <a:lnTo>
                    <a:pt x="598007" y="1094888"/>
                  </a:lnTo>
                  <a:lnTo>
                    <a:pt x="597843" y="1093999"/>
                  </a:lnTo>
                  <a:lnTo>
                    <a:pt x="598351" y="1093652"/>
                  </a:lnTo>
                  <a:lnTo>
                    <a:pt x="598609" y="1093360"/>
                  </a:lnTo>
                  <a:lnTo>
                    <a:pt x="599974" y="1095012"/>
                  </a:lnTo>
                  <a:lnTo>
                    <a:pt x="598627" y="1096132"/>
                  </a:lnTo>
                  <a:close/>
                </a:path>
                <a:path w="1821180" h="2826385">
                  <a:moveTo>
                    <a:pt x="1716125" y="817136"/>
                  </a:moveTo>
                  <a:lnTo>
                    <a:pt x="1715802" y="816932"/>
                  </a:lnTo>
                  <a:lnTo>
                    <a:pt x="1715206" y="816741"/>
                  </a:lnTo>
                  <a:lnTo>
                    <a:pt x="1715174" y="815826"/>
                  </a:lnTo>
                  <a:lnTo>
                    <a:pt x="1715365" y="815130"/>
                  </a:lnTo>
                  <a:lnTo>
                    <a:pt x="1715483" y="814353"/>
                  </a:lnTo>
                  <a:lnTo>
                    <a:pt x="1715995" y="814725"/>
                  </a:lnTo>
                  <a:lnTo>
                    <a:pt x="1716816" y="815027"/>
                  </a:lnTo>
                  <a:lnTo>
                    <a:pt x="1716939" y="815959"/>
                  </a:lnTo>
                  <a:lnTo>
                    <a:pt x="1716403" y="816566"/>
                  </a:lnTo>
                  <a:lnTo>
                    <a:pt x="1716125" y="817136"/>
                  </a:lnTo>
                  <a:close/>
                </a:path>
                <a:path w="1821180" h="2826385">
                  <a:moveTo>
                    <a:pt x="1719150" y="805846"/>
                  </a:moveTo>
                  <a:lnTo>
                    <a:pt x="1718541" y="805895"/>
                  </a:lnTo>
                  <a:lnTo>
                    <a:pt x="1717944" y="805996"/>
                  </a:lnTo>
                  <a:lnTo>
                    <a:pt x="1718013" y="803819"/>
                  </a:lnTo>
                  <a:lnTo>
                    <a:pt x="1718589" y="804074"/>
                  </a:lnTo>
                  <a:lnTo>
                    <a:pt x="1719195" y="804234"/>
                  </a:lnTo>
                  <a:lnTo>
                    <a:pt x="1719837" y="804750"/>
                  </a:lnTo>
                  <a:lnTo>
                    <a:pt x="1719816" y="805599"/>
                  </a:lnTo>
                  <a:lnTo>
                    <a:pt x="1719150" y="805846"/>
                  </a:lnTo>
                  <a:close/>
                </a:path>
                <a:path w="1821180" h="2826385">
                  <a:moveTo>
                    <a:pt x="1690049" y="812358"/>
                  </a:moveTo>
                  <a:lnTo>
                    <a:pt x="1689662" y="811778"/>
                  </a:lnTo>
                  <a:lnTo>
                    <a:pt x="1689212" y="811221"/>
                  </a:lnTo>
                  <a:lnTo>
                    <a:pt x="1688864" y="810434"/>
                  </a:lnTo>
                  <a:lnTo>
                    <a:pt x="1689542" y="809748"/>
                  </a:lnTo>
                  <a:lnTo>
                    <a:pt x="1690157" y="810153"/>
                  </a:lnTo>
                  <a:lnTo>
                    <a:pt x="1691047" y="810900"/>
                  </a:lnTo>
                  <a:lnTo>
                    <a:pt x="1690049" y="812358"/>
                  </a:lnTo>
                  <a:close/>
                </a:path>
                <a:path w="1821180" h="2826385">
                  <a:moveTo>
                    <a:pt x="1604635" y="829666"/>
                  </a:moveTo>
                  <a:lnTo>
                    <a:pt x="1604201" y="829117"/>
                  </a:lnTo>
                  <a:lnTo>
                    <a:pt x="1603898" y="828849"/>
                  </a:lnTo>
                  <a:lnTo>
                    <a:pt x="1604496" y="828433"/>
                  </a:lnTo>
                  <a:lnTo>
                    <a:pt x="1605069" y="827949"/>
                  </a:lnTo>
                  <a:lnTo>
                    <a:pt x="1605867" y="827575"/>
                  </a:lnTo>
                  <a:lnTo>
                    <a:pt x="1606303" y="828130"/>
                  </a:lnTo>
                  <a:lnTo>
                    <a:pt x="1606606" y="828399"/>
                  </a:lnTo>
                  <a:lnTo>
                    <a:pt x="1606008" y="828814"/>
                  </a:lnTo>
                  <a:lnTo>
                    <a:pt x="1605441" y="829297"/>
                  </a:lnTo>
                  <a:lnTo>
                    <a:pt x="1604635" y="829666"/>
                  </a:lnTo>
                  <a:close/>
                </a:path>
                <a:path w="1821180" h="2826385">
                  <a:moveTo>
                    <a:pt x="581294" y="1084992"/>
                  </a:moveTo>
                  <a:lnTo>
                    <a:pt x="580913" y="1084466"/>
                  </a:lnTo>
                  <a:lnTo>
                    <a:pt x="580298" y="1083968"/>
                  </a:lnTo>
                  <a:lnTo>
                    <a:pt x="580191" y="1083038"/>
                  </a:lnTo>
                  <a:lnTo>
                    <a:pt x="580936" y="1082577"/>
                  </a:lnTo>
                  <a:lnTo>
                    <a:pt x="581330" y="1082149"/>
                  </a:lnTo>
                  <a:lnTo>
                    <a:pt x="581712" y="1082674"/>
                  </a:lnTo>
                  <a:lnTo>
                    <a:pt x="582326" y="1083172"/>
                  </a:lnTo>
                  <a:lnTo>
                    <a:pt x="582430" y="1084111"/>
                  </a:lnTo>
                  <a:lnTo>
                    <a:pt x="581685" y="1084573"/>
                  </a:lnTo>
                  <a:lnTo>
                    <a:pt x="581294" y="1084992"/>
                  </a:lnTo>
                  <a:close/>
                </a:path>
                <a:path w="1821180" h="2826385">
                  <a:moveTo>
                    <a:pt x="1567780" y="855226"/>
                  </a:moveTo>
                  <a:lnTo>
                    <a:pt x="1567377" y="854780"/>
                  </a:lnTo>
                  <a:lnTo>
                    <a:pt x="1567079" y="854566"/>
                  </a:lnTo>
                  <a:lnTo>
                    <a:pt x="1568249" y="853210"/>
                  </a:lnTo>
                  <a:lnTo>
                    <a:pt x="1569697" y="854106"/>
                  </a:lnTo>
                  <a:lnTo>
                    <a:pt x="1569130" y="854467"/>
                  </a:lnTo>
                  <a:lnTo>
                    <a:pt x="1568590" y="854905"/>
                  </a:lnTo>
                  <a:lnTo>
                    <a:pt x="1567780" y="855226"/>
                  </a:lnTo>
                  <a:close/>
                </a:path>
                <a:path w="1821180" h="2826385">
                  <a:moveTo>
                    <a:pt x="1079378" y="961855"/>
                  </a:moveTo>
                  <a:lnTo>
                    <a:pt x="1078959" y="961364"/>
                  </a:lnTo>
                  <a:lnTo>
                    <a:pt x="1078657" y="961139"/>
                  </a:lnTo>
                  <a:lnTo>
                    <a:pt x="1079249" y="960747"/>
                  </a:lnTo>
                  <a:lnTo>
                    <a:pt x="1079810" y="960288"/>
                  </a:lnTo>
                  <a:lnTo>
                    <a:pt x="1080632" y="959941"/>
                  </a:lnTo>
                  <a:lnTo>
                    <a:pt x="1081051" y="960431"/>
                  </a:lnTo>
                  <a:lnTo>
                    <a:pt x="1081355" y="960663"/>
                  </a:lnTo>
                  <a:lnTo>
                    <a:pt x="1080761" y="961049"/>
                  </a:lnTo>
                  <a:lnTo>
                    <a:pt x="1080200" y="961508"/>
                  </a:lnTo>
                  <a:lnTo>
                    <a:pt x="1079378" y="961855"/>
                  </a:lnTo>
                  <a:close/>
                </a:path>
                <a:path w="1821180" h="2826385">
                  <a:moveTo>
                    <a:pt x="808871" y="1647960"/>
                  </a:moveTo>
                  <a:lnTo>
                    <a:pt x="808019" y="1648203"/>
                  </a:lnTo>
                  <a:lnTo>
                    <a:pt x="807450" y="1647575"/>
                  </a:lnTo>
                  <a:lnTo>
                    <a:pt x="806977" y="1647268"/>
                  </a:lnTo>
                  <a:lnTo>
                    <a:pt x="807188" y="1646985"/>
                  </a:lnTo>
                  <a:lnTo>
                    <a:pt x="807402" y="1646473"/>
                  </a:lnTo>
                  <a:lnTo>
                    <a:pt x="808279" y="1646477"/>
                  </a:lnTo>
                  <a:lnTo>
                    <a:pt x="808943" y="1646680"/>
                  </a:lnTo>
                  <a:lnTo>
                    <a:pt x="809608" y="1646803"/>
                  </a:lnTo>
                  <a:lnTo>
                    <a:pt x="809206" y="1647269"/>
                  </a:lnTo>
                  <a:lnTo>
                    <a:pt x="808871" y="1647960"/>
                  </a:lnTo>
                  <a:close/>
                </a:path>
                <a:path w="1821180" h="2826385">
                  <a:moveTo>
                    <a:pt x="1631613" y="1469837"/>
                  </a:moveTo>
                  <a:lnTo>
                    <a:pt x="1631221" y="1469266"/>
                  </a:lnTo>
                  <a:lnTo>
                    <a:pt x="1630761" y="1468719"/>
                  </a:lnTo>
                  <a:lnTo>
                    <a:pt x="1630414" y="1467918"/>
                  </a:lnTo>
                  <a:lnTo>
                    <a:pt x="1630910" y="1467496"/>
                  </a:lnTo>
                  <a:lnTo>
                    <a:pt x="1631142" y="1467192"/>
                  </a:lnTo>
                  <a:lnTo>
                    <a:pt x="1632651" y="1468372"/>
                  </a:lnTo>
                  <a:lnTo>
                    <a:pt x="1631613" y="1469837"/>
                  </a:lnTo>
                  <a:close/>
                </a:path>
                <a:path w="1821180" h="2826385">
                  <a:moveTo>
                    <a:pt x="125547" y="1239236"/>
                  </a:moveTo>
                  <a:lnTo>
                    <a:pt x="125148" y="1237991"/>
                  </a:lnTo>
                  <a:lnTo>
                    <a:pt x="125070" y="1237164"/>
                  </a:lnTo>
                  <a:lnTo>
                    <a:pt x="125535" y="1236932"/>
                  </a:lnTo>
                  <a:lnTo>
                    <a:pt x="125777" y="1236716"/>
                  </a:lnTo>
                  <a:lnTo>
                    <a:pt x="126945" y="1238411"/>
                  </a:lnTo>
                  <a:lnTo>
                    <a:pt x="125547" y="1239236"/>
                  </a:lnTo>
                  <a:close/>
                </a:path>
                <a:path w="1821180" h="2826385">
                  <a:moveTo>
                    <a:pt x="1221619" y="2501966"/>
                  </a:moveTo>
                  <a:lnTo>
                    <a:pt x="1221186" y="2501438"/>
                  </a:lnTo>
                  <a:lnTo>
                    <a:pt x="1220877" y="2501194"/>
                  </a:lnTo>
                  <a:lnTo>
                    <a:pt x="1221477" y="2500784"/>
                  </a:lnTo>
                  <a:lnTo>
                    <a:pt x="1222044" y="2500302"/>
                  </a:lnTo>
                  <a:lnTo>
                    <a:pt x="1222853" y="2499939"/>
                  </a:lnTo>
                  <a:lnTo>
                    <a:pt x="1223286" y="2500467"/>
                  </a:lnTo>
                  <a:lnTo>
                    <a:pt x="1223591" y="2500720"/>
                  </a:lnTo>
                  <a:lnTo>
                    <a:pt x="1222993" y="2501135"/>
                  </a:lnTo>
                  <a:lnTo>
                    <a:pt x="1222430" y="2501609"/>
                  </a:lnTo>
                  <a:lnTo>
                    <a:pt x="1221619" y="2501966"/>
                  </a:lnTo>
                  <a:close/>
                </a:path>
                <a:path w="1821180" h="2826385">
                  <a:moveTo>
                    <a:pt x="1605098" y="909468"/>
                  </a:moveTo>
                  <a:lnTo>
                    <a:pt x="1604080" y="908325"/>
                  </a:lnTo>
                  <a:lnTo>
                    <a:pt x="1604659" y="908094"/>
                  </a:lnTo>
                  <a:lnTo>
                    <a:pt x="1605227" y="907775"/>
                  </a:lnTo>
                  <a:lnTo>
                    <a:pt x="1606065" y="907629"/>
                  </a:lnTo>
                  <a:lnTo>
                    <a:pt x="1606379" y="908065"/>
                  </a:lnTo>
                  <a:lnTo>
                    <a:pt x="1606658" y="908285"/>
                  </a:lnTo>
                  <a:lnTo>
                    <a:pt x="1605098" y="909468"/>
                  </a:lnTo>
                  <a:close/>
                </a:path>
                <a:path w="1821180" h="2826385">
                  <a:moveTo>
                    <a:pt x="1592076" y="2421022"/>
                  </a:moveTo>
                  <a:lnTo>
                    <a:pt x="1591237" y="2421125"/>
                  </a:lnTo>
                  <a:lnTo>
                    <a:pt x="1590688" y="2420611"/>
                  </a:lnTo>
                  <a:lnTo>
                    <a:pt x="1590171" y="2420341"/>
                  </a:lnTo>
                  <a:lnTo>
                    <a:pt x="1590348" y="2420042"/>
                  </a:lnTo>
                  <a:lnTo>
                    <a:pt x="1590525" y="2419487"/>
                  </a:lnTo>
                  <a:lnTo>
                    <a:pt x="1591344" y="2419469"/>
                  </a:lnTo>
                  <a:lnTo>
                    <a:pt x="1592047" y="2419664"/>
                  </a:lnTo>
                  <a:lnTo>
                    <a:pt x="1592678" y="2419771"/>
                  </a:lnTo>
                  <a:lnTo>
                    <a:pt x="1592345" y="2420248"/>
                  </a:lnTo>
                  <a:lnTo>
                    <a:pt x="1592076" y="2421022"/>
                  </a:lnTo>
                  <a:close/>
                </a:path>
                <a:path w="1821180" h="2826385">
                  <a:moveTo>
                    <a:pt x="174333" y="1758264"/>
                  </a:moveTo>
                  <a:lnTo>
                    <a:pt x="173637" y="1756434"/>
                  </a:lnTo>
                  <a:lnTo>
                    <a:pt x="173593" y="1756194"/>
                  </a:lnTo>
                  <a:lnTo>
                    <a:pt x="174049" y="1755858"/>
                  </a:lnTo>
                  <a:lnTo>
                    <a:pt x="174279" y="1755569"/>
                  </a:lnTo>
                  <a:lnTo>
                    <a:pt x="175532" y="1757183"/>
                  </a:lnTo>
                  <a:lnTo>
                    <a:pt x="174333" y="1758264"/>
                  </a:lnTo>
                  <a:close/>
                </a:path>
                <a:path w="1821180" h="2826385">
                  <a:moveTo>
                    <a:pt x="830496" y="1613373"/>
                  </a:moveTo>
                  <a:lnTo>
                    <a:pt x="829424" y="1612178"/>
                  </a:lnTo>
                  <a:lnTo>
                    <a:pt x="830026" y="1611932"/>
                  </a:lnTo>
                  <a:lnTo>
                    <a:pt x="830617" y="1611597"/>
                  </a:lnTo>
                  <a:lnTo>
                    <a:pt x="831480" y="1611443"/>
                  </a:lnTo>
                  <a:lnTo>
                    <a:pt x="831816" y="1611899"/>
                  </a:lnTo>
                  <a:lnTo>
                    <a:pt x="832103" y="1612123"/>
                  </a:lnTo>
                  <a:lnTo>
                    <a:pt x="830496" y="1613373"/>
                  </a:lnTo>
                  <a:close/>
                </a:path>
                <a:path w="1821180" h="2826385">
                  <a:moveTo>
                    <a:pt x="1460828" y="1477049"/>
                  </a:moveTo>
                  <a:lnTo>
                    <a:pt x="1460569" y="1476430"/>
                  </a:lnTo>
                  <a:lnTo>
                    <a:pt x="1460217" y="1475830"/>
                  </a:lnTo>
                  <a:lnTo>
                    <a:pt x="1460051" y="1474956"/>
                  </a:lnTo>
                  <a:lnTo>
                    <a:pt x="1460541" y="1474616"/>
                  </a:lnTo>
                  <a:lnTo>
                    <a:pt x="1460792" y="1474325"/>
                  </a:lnTo>
                  <a:lnTo>
                    <a:pt x="1462119" y="1475949"/>
                  </a:lnTo>
                  <a:lnTo>
                    <a:pt x="1460828" y="1477049"/>
                  </a:lnTo>
                  <a:close/>
                </a:path>
                <a:path w="1821180" h="2826385">
                  <a:moveTo>
                    <a:pt x="1289647" y="2474549"/>
                  </a:moveTo>
                  <a:lnTo>
                    <a:pt x="1288735" y="2474550"/>
                  </a:lnTo>
                  <a:lnTo>
                    <a:pt x="1287938" y="2474317"/>
                  </a:lnTo>
                  <a:lnTo>
                    <a:pt x="1287296" y="2474193"/>
                  </a:lnTo>
                  <a:lnTo>
                    <a:pt x="1287497" y="2473843"/>
                  </a:lnTo>
                  <a:lnTo>
                    <a:pt x="1287693" y="2473202"/>
                  </a:lnTo>
                  <a:lnTo>
                    <a:pt x="1288607" y="2473207"/>
                  </a:lnTo>
                  <a:lnTo>
                    <a:pt x="1289401" y="2473433"/>
                  </a:lnTo>
                  <a:lnTo>
                    <a:pt x="1290044" y="2473558"/>
                  </a:lnTo>
                  <a:lnTo>
                    <a:pt x="1289849" y="2473906"/>
                  </a:lnTo>
                  <a:lnTo>
                    <a:pt x="1289647" y="2474549"/>
                  </a:lnTo>
                  <a:close/>
                </a:path>
                <a:path w="1821180" h="2826385">
                  <a:moveTo>
                    <a:pt x="1087322" y="2291522"/>
                  </a:moveTo>
                  <a:lnTo>
                    <a:pt x="1086455" y="2291486"/>
                  </a:lnTo>
                  <a:lnTo>
                    <a:pt x="1085649" y="2291235"/>
                  </a:lnTo>
                  <a:lnTo>
                    <a:pt x="1085057" y="2291106"/>
                  </a:lnTo>
                  <a:lnTo>
                    <a:pt x="1085622" y="2290660"/>
                  </a:lnTo>
                  <a:lnTo>
                    <a:pt x="1086152" y="2290155"/>
                  </a:lnTo>
                  <a:lnTo>
                    <a:pt x="1086909" y="2289747"/>
                  </a:lnTo>
                  <a:lnTo>
                    <a:pt x="1087384" y="2290267"/>
                  </a:lnTo>
                  <a:lnTo>
                    <a:pt x="1087687" y="2290499"/>
                  </a:lnTo>
                  <a:lnTo>
                    <a:pt x="1087515" y="2290853"/>
                  </a:lnTo>
                  <a:lnTo>
                    <a:pt x="1087322" y="2291522"/>
                  </a:lnTo>
                  <a:close/>
                </a:path>
                <a:path w="1821180" h="2826385">
                  <a:moveTo>
                    <a:pt x="1480779" y="2442946"/>
                  </a:moveTo>
                  <a:lnTo>
                    <a:pt x="1480367" y="2442475"/>
                  </a:lnTo>
                  <a:lnTo>
                    <a:pt x="1480058" y="2442251"/>
                  </a:lnTo>
                  <a:lnTo>
                    <a:pt x="1481261" y="2440791"/>
                  </a:lnTo>
                  <a:lnTo>
                    <a:pt x="1482721" y="2441775"/>
                  </a:lnTo>
                  <a:lnTo>
                    <a:pt x="1482139" y="2442156"/>
                  </a:lnTo>
                  <a:lnTo>
                    <a:pt x="1481591" y="2442611"/>
                  </a:lnTo>
                  <a:lnTo>
                    <a:pt x="1480779" y="2442946"/>
                  </a:lnTo>
                  <a:close/>
                </a:path>
                <a:path w="1821180" h="2826385">
                  <a:moveTo>
                    <a:pt x="1107315" y="1028584"/>
                  </a:moveTo>
                  <a:lnTo>
                    <a:pt x="1106500" y="1028557"/>
                  </a:lnTo>
                  <a:lnTo>
                    <a:pt x="1106237" y="1027533"/>
                  </a:lnTo>
                  <a:lnTo>
                    <a:pt x="1106125" y="1026747"/>
                  </a:lnTo>
                  <a:lnTo>
                    <a:pt x="1108185" y="1026830"/>
                  </a:lnTo>
                  <a:lnTo>
                    <a:pt x="1107948" y="1027379"/>
                  </a:lnTo>
                  <a:lnTo>
                    <a:pt x="1107780" y="1027981"/>
                  </a:lnTo>
                  <a:lnTo>
                    <a:pt x="1107315" y="1028584"/>
                  </a:lnTo>
                  <a:close/>
                </a:path>
                <a:path w="1821180" h="2826385">
                  <a:moveTo>
                    <a:pt x="881686" y="1077619"/>
                  </a:moveTo>
                  <a:lnTo>
                    <a:pt x="880789" y="1077600"/>
                  </a:lnTo>
                  <a:lnTo>
                    <a:pt x="880028" y="1077369"/>
                  </a:lnTo>
                  <a:lnTo>
                    <a:pt x="879390" y="1077236"/>
                  </a:lnTo>
                  <a:lnTo>
                    <a:pt x="879962" y="1076808"/>
                  </a:lnTo>
                  <a:lnTo>
                    <a:pt x="880494" y="1076310"/>
                  </a:lnTo>
                  <a:lnTo>
                    <a:pt x="881292" y="1075915"/>
                  </a:lnTo>
                  <a:lnTo>
                    <a:pt x="881747" y="1076406"/>
                  </a:lnTo>
                  <a:lnTo>
                    <a:pt x="882064" y="1076634"/>
                  </a:lnTo>
                  <a:lnTo>
                    <a:pt x="881875" y="1076980"/>
                  </a:lnTo>
                  <a:lnTo>
                    <a:pt x="881686" y="1077619"/>
                  </a:lnTo>
                  <a:close/>
                </a:path>
                <a:path w="1821180" h="2826385">
                  <a:moveTo>
                    <a:pt x="959630" y="1032568"/>
                  </a:moveTo>
                  <a:lnTo>
                    <a:pt x="959169" y="1032100"/>
                  </a:lnTo>
                  <a:lnTo>
                    <a:pt x="958419" y="1031680"/>
                  </a:lnTo>
                  <a:lnTo>
                    <a:pt x="958213" y="1030614"/>
                  </a:lnTo>
                  <a:lnTo>
                    <a:pt x="958775" y="1029962"/>
                  </a:lnTo>
                  <a:lnTo>
                    <a:pt x="959044" y="1029366"/>
                  </a:lnTo>
                  <a:lnTo>
                    <a:pt x="960440" y="1030765"/>
                  </a:lnTo>
                  <a:lnTo>
                    <a:pt x="959630" y="1032568"/>
                  </a:lnTo>
                  <a:close/>
                </a:path>
                <a:path w="1821180" h="2826385">
                  <a:moveTo>
                    <a:pt x="826432" y="1058278"/>
                  </a:moveTo>
                  <a:lnTo>
                    <a:pt x="825751" y="1058524"/>
                  </a:lnTo>
                  <a:lnTo>
                    <a:pt x="825127" y="1058571"/>
                  </a:lnTo>
                  <a:lnTo>
                    <a:pt x="824513" y="1058664"/>
                  </a:lnTo>
                  <a:lnTo>
                    <a:pt x="824610" y="1056505"/>
                  </a:lnTo>
                  <a:lnTo>
                    <a:pt x="825192" y="1056758"/>
                  </a:lnTo>
                  <a:lnTo>
                    <a:pt x="825805" y="1056915"/>
                  </a:lnTo>
                  <a:lnTo>
                    <a:pt x="826461" y="1057412"/>
                  </a:lnTo>
                  <a:lnTo>
                    <a:pt x="826432" y="1058278"/>
                  </a:lnTo>
                  <a:close/>
                </a:path>
                <a:path w="1821180" h="2826385">
                  <a:moveTo>
                    <a:pt x="1320092" y="966713"/>
                  </a:moveTo>
                  <a:lnTo>
                    <a:pt x="1319648" y="966174"/>
                  </a:lnTo>
                  <a:lnTo>
                    <a:pt x="1319335" y="965917"/>
                  </a:lnTo>
                  <a:lnTo>
                    <a:pt x="1319945" y="965497"/>
                  </a:lnTo>
                  <a:lnTo>
                    <a:pt x="1320518" y="965012"/>
                  </a:lnTo>
                  <a:lnTo>
                    <a:pt x="1321344" y="964636"/>
                  </a:lnTo>
                  <a:lnTo>
                    <a:pt x="1321785" y="965168"/>
                  </a:lnTo>
                  <a:lnTo>
                    <a:pt x="1322099" y="965425"/>
                  </a:lnTo>
                  <a:lnTo>
                    <a:pt x="1321490" y="965852"/>
                  </a:lnTo>
                  <a:lnTo>
                    <a:pt x="1320918" y="966336"/>
                  </a:lnTo>
                  <a:lnTo>
                    <a:pt x="1320092" y="966713"/>
                  </a:lnTo>
                  <a:close/>
                </a:path>
                <a:path w="1821180" h="2826385">
                  <a:moveTo>
                    <a:pt x="1006309" y="1032825"/>
                  </a:moveTo>
                  <a:lnTo>
                    <a:pt x="1005480" y="1032918"/>
                  </a:lnTo>
                  <a:lnTo>
                    <a:pt x="1004946" y="1032405"/>
                  </a:lnTo>
                  <a:lnTo>
                    <a:pt x="1004435" y="1032133"/>
                  </a:lnTo>
                  <a:lnTo>
                    <a:pt x="1004610" y="1031828"/>
                  </a:lnTo>
                  <a:lnTo>
                    <a:pt x="1004781" y="1031275"/>
                  </a:lnTo>
                  <a:lnTo>
                    <a:pt x="1005584" y="1031270"/>
                  </a:lnTo>
                  <a:lnTo>
                    <a:pt x="1006283" y="1031466"/>
                  </a:lnTo>
                  <a:lnTo>
                    <a:pt x="1006907" y="1031583"/>
                  </a:lnTo>
                  <a:lnTo>
                    <a:pt x="1006580" y="1032058"/>
                  </a:lnTo>
                  <a:lnTo>
                    <a:pt x="1006309" y="1032825"/>
                  </a:lnTo>
                  <a:close/>
                </a:path>
                <a:path w="1821180" h="2826385">
                  <a:moveTo>
                    <a:pt x="879870" y="2580282"/>
                  </a:moveTo>
                  <a:lnTo>
                    <a:pt x="879189" y="2580527"/>
                  </a:lnTo>
                  <a:lnTo>
                    <a:pt x="878559" y="2580577"/>
                  </a:lnTo>
                  <a:lnTo>
                    <a:pt x="877947" y="2580677"/>
                  </a:lnTo>
                  <a:lnTo>
                    <a:pt x="878033" y="2578486"/>
                  </a:lnTo>
                  <a:lnTo>
                    <a:pt x="878624" y="2578743"/>
                  </a:lnTo>
                  <a:lnTo>
                    <a:pt x="879236" y="2578900"/>
                  </a:lnTo>
                  <a:lnTo>
                    <a:pt x="879897" y="2579410"/>
                  </a:lnTo>
                  <a:lnTo>
                    <a:pt x="879870" y="2580282"/>
                  </a:lnTo>
                  <a:close/>
                </a:path>
                <a:path w="1821180" h="2826385">
                  <a:moveTo>
                    <a:pt x="1676040" y="876452"/>
                  </a:moveTo>
                  <a:lnTo>
                    <a:pt x="1675260" y="876698"/>
                  </a:lnTo>
                  <a:lnTo>
                    <a:pt x="1674670" y="876041"/>
                  </a:lnTo>
                  <a:lnTo>
                    <a:pt x="1674249" y="875652"/>
                  </a:lnTo>
                  <a:lnTo>
                    <a:pt x="1674642" y="874926"/>
                  </a:lnTo>
                  <a:lnTo>
                    <a:pt x="1675452" y="874961"/>
                  </a:lnTo>
                  <a:lnTo>
                    <a:pt x="1676074" y="875164"/>
                  </a:lnTo>
                  <a:lnTo>
                    <a:pt x="1676703" y="875308"/>
                  </a:lnTo>
                  <a:lnTo>
                    <a:pt x="1676335" y="875768"/>
                  </a:lnTo>
                  <a:lnTo>
                    <a:pt x="1676040" y="876452"/>
                  </a:lnTo>
                  <a:close/>
                </a:path>
                <a:path w="1821180" h="2826385">
                  <a:moveTo>
                    <a:pt x="1610342" y="2282015"/>
                  </a:moveTo>
                  <a:lnTo>
                    <a:pt x="1609927" y="2281516"/>
                  </a:lnTo>
                  <a:lnTo>
                    <a:pt x="1609616" y="2281286"/>
                  </a:lnTo>
                  <a:lnTo>
                    <a:pt x="1610211" y="2280901"/>
                  </a:lnTo>
                  <a:lnTo>
                    <a:pt x="1610778" y="2280439"/>
                  </a:lnTo>
                  <a:lnTo>
                    <a:pt x="1611602" y="2280099"/>
                  </a:lnTo>
                  <a:lnTo>
                    <a:pt x="1612021" y="2280589"/>
                  </a:lnTo>
                  <a:lnTo>
                    <a:pt x="1612326" y="2280821"/>
                  </a:lnTo>
                  <a:lnTo>
                    <a:pt x="1611734" y="2281213"/>
                  </a:lnTo>
                  <a:lnTo>
                    <a:pt x="1611173" y="2281672"/>
                  </a:lnTo>
                  <a:lnTo>
                    <a:pt x="1610342" y="2282015"/>
                  </a:lnTo>
                  <a:close/>
                </a:path>
                <a:path w="1821180" h="2826385">
                  <a:moveTo>
                    <a:pt x="894735" y="1479553"/>
                  </a:moveTo>
                  <a:lnTo>
                    <a:pt x="893864" y="1479568"/>
                  </a:lnTo>
                  <a:lnTo>
                    <a:pt x="893103" y="1479358"/>
                  </a:lnTo>
                  <a:lnTo>
                    <a:pt x="892451" y="1479244"/>
                  </a:lnTo>
                  <a:lnTo>
                    <a:pt x="892794" y="1478735"/>
                  </a:lnTo>
                  <a:lnTo>
                    <a:pt x="893085" y="1477903"/>
                  </a:lnTo>
                  <a:lnTo>
                    <a:pt x="893975" y="1477803"/>
                  </a:lnTo>
                  <a:lnTo>
                    <a:pt x="894556" y="1478349"/>
                  </a:lnTo>
                  <a:lnTo>
                    <a:pt x="895108" y="1478634"/>
                  </a:lnTo>
                  <a:lnTo>
                    <a:pt x="894917" y="1478953"/>
                  </a:lnTo>
                  <a:lnTo>
                    <a:pt x="894735" y="1479553"/>
                  </a:lnTo>
                  <a:close/>
                </a:path>
                <a:path w="1821180" h="2826385">
                  <a:moveTo>
                    <a:pt x="1207120" y="1306124"/>
                  </a:moveTo>
                  <a:lnTo>
                    <a:pt x="1206685" y="1305590"/>
                  </a:lnTo>
                  <a:lnTo>
                    <a:pt x="1206371" y="1305333"/>
                  </a:lnTo>
                  <a:lnTo>
                    <a:pt x="1206993" y="1304923"/>
                  </a:lnTo>
                  <a:lnTo>
                    <a:pt x="1207581" y="1304440"/>
                  </a:lnTo>
                  <a:lnTo>
                    <a:pt x="1208426" y="1304078"/>
                  </a:lnTo>
                  <a:lnTo>
                    <a:pt x="1208863" y="1304619"/>
                  </a:lnTo>
                  <a:lnTo>
                    <a:pt x="1209177" y="1304876"/>
                  </a:lnTo>
                  <a:lnTo>
                    <a:pt x="1208555" y="1305286"/>
                  </a:lnTo>
                  <a:lnTo>
                    <a:pt x="1207967" y="1305769"/>
                  </a:lnTo>
                  <a:lnTo>
                    <a:pt x="1207120" y="1306124"/>
                  </a:lnTo>
                  <a:close/>
                </a:path>
                <a:path w="1821180" h="2826385">
                  <a:moveTo>
                    <a:pt x="941177" y="1365511"/>
                  </a:moveTo>
                  <a:lnTo>
                    <a:pt x="940507" y="1365746"/>
                  </a:lnTo>
                  <a:lnTo>
                    <a:pt x="939892" y="1365797"/>
                  </a:lnTo>
                  <a:lnTo>
                    <a:pt x="939297" y="1365905"/>
                  </a:lnTo>
                  <a:lnTo>
                    <a:pt x="939382" y="1363793"/>
                  </a:lnTo>
                  <a:lnTo>
                    <a:pt x="939954" y="1364036"/>
                  </a:lnTo>
                  <a:lnTo>
                    <a:pt x="940555" y="1364182"/>
                  </a:lnTo>
                  <a:lnTo>
                    <a:pt x="941195" y="1364671"/>
                  </a:lnTo>
                  <a:lnTo>
                    <a:pt x="941177" y="1365511"/>
                  </a:lnTo>
                  <a:close/>
                </a:path>
                <a:path w="1821180" h="2826385">
                  <a:moveTo>
                    <a:pt x="282083" y="1507747"/>
                  </a:moveTo>
                  <a:lnTo>
                    <a:pt x="281748" y="1507548"/>
                  </a:lnTo>
                  <a:lnTo>
                    <a:pt x="281139" y="1507361"/>
                  </a:lnTo>
                  <a:lnTo>
                    <a:pt x="281121" y="1506463"/>
                  </a:lnTo>
                  <a:lnTo>
                    <a:pt x="281314" y="1505773"/>
                  </a:lnTo>
                  <a:lnTo>
                    <a:pt x="281443" y="1505007"/>
                  </a:lnTo>
                  <a:lnTo>
                    <a:pt x="281965" y="1505367"/>
                  </a:lnTo>
                  <a:lnTo>
                    <a:pt x="282811" y="1505660"/>
                  </a:lnTo>
                  <a:lnTo>
                    <a:pt x="282927" y="1506573"/>
                  </a:lnTo>
                  <a:lnTo>
                    <a:pt x="282370" y="1507181"/>
                  </a:lnTo>
                  <a:lnTo>
                    <a:pt x="282083" y="1507747"/>
                  </a:lnTo>
                  <a:close/>
                </a:path>
                <a:path w="1821180" h="2826385">
                  <a:moveTo>
                    <a:pt x="1809352" y="1194516"/>
                  </a:moveTo>
                  <a:lnTo>
                    <a:pt x="1808887" y="1194000"/>
                  </a:lnTo>
                  <a:lnTo>
                    <a:pt x="1808566" y="1193760"/>
                  </a:lnTo>
                  <a:lnTo>
                    <a:pt x="1810275" y="1192416"/>
                  </a:lnTo>
                  <a:lnTo>
                    <a:pt x="1811232" y="1193154"/>
                  </a:lnTo>
                  <a:lnTo>
                    <a:pt x="1810666" y="1193600"/>
                  </a:lnTo>
                  <a:lnTo>
                    <a:pt x="1810130" y="1194107"/>
                  </a:lnTo>
                  <a:lnTo>
                    <a:pt x="1809352" y="1194516"/>
                  </a:lnTo>
                  <a:close/>
                </a:path>
                <a:path w="1821180" h="2826385">
                  <a:moveTo>
                    <a:pt x="1701770" y="2254569"/>
                  </a:moveTo>
                  <a:lnTo>
                    <a:pt x="1701315" y="2254078"/>
                  </a:lnTo>
                  <a:lnTo>
                    <a:pt x="1701001" y="2253841"/>
                  </a:lnTo>
                  <a:lnTo>
                    <a:pt x="1702699" y="2252545"/>
                  </a:lnTo>
                  <a:lnTo>
                    <a:pt x="1703644" y="2253251"/>
                  </a:lnTo>
                  <a:lnTo>
                    <a:pt x="1703081" y="2253682"/>
                  </a:lnTo>
                  <a:lnTo>
                    <a:pt x="1702548" y="2254181"/>
                  </a:lnTo>
                  <a:lnTo>
                    <a:pt x="1701770" y="2254569"/>
                  </a:lnTo>
                  <a:close/>
                </a:path>
                <a:path w="1821180" h="2826385">
                  <a:moveTo>
                    <a:pt x="1668879" y="1300098"/>
                  </a:moveTo>
                  <a:lnTo>
                    <a:pt x="1668025" y="1300356"/>
                  </a:lnTo>
                  <a:lnTo>
                    <a:pt x="1667442" y="1299690"/>
                  </a:lnTo>
                  <a:lnTo>
                    <a:pt x="1666957" y="1299373"/>
                  </a:lnTo>
                  <a:lnTo>
                    <a:pt x="1667169" y="1299090"/>
                  </a:lnTo>
                  <a:lnTo>
                    <a:pt x="1667380" y="1298551"/>
                  </a:lnTo>
                  <a:lnTo>
                    <a:pt x="1668268" y="1298565"/>
                  </a:lnTo>
                  <a:lnTo>
                    <a:pt x="1668941" y="1298771"/>
                  </a:lnTo>
                  <a:lnTo>
                    <a:pt x="1669616" y="1298906"/>
                  </a:lnTo>
                  <a:lnTo>
                    <a:pt x="1669210" y="1299380"/>
                  </a:lnTo>
                  <a:lnTo>
                    <a:pt x="1668879" y="1300098"/>
                  </a:lnTo>
                  <a:close/>
                </a:path>
                <a:path w="1821180" h="2826385">
                  <a:moveTo>
                    <a:pt x="1215032" y="1319461"/>
                  </a:moveTo>
                  <a:lnTo>
                    <a:pt x="1214611" y="1318928"/>
                  </a:lnTo>
                  <a:lnTo>
                    <a:pt x="1214313" y="1318673"/>
                  </a:lnTo>
                  <a:lnTo>
                    <a:pt x="1214900" y="1318268"/>
                  </a:lnTo>
                  <a:lnTo>
                    <a:pt x="1215465" y="1317801"/>
                  </a:lnTo>
                  <a:lnTo>
                    <a:pt x="1216253" y="1317438"/>
                  </a:lnTo>
                  <a:lnTo>
                    <a:pt x="1216673" y="1317971"/>
                  </a:lnTo>
                  <a:lnTo>
                    <a:pt x="1216972" y="1318226"/>
                  </a:lnTo>
                  <a:lnTo>
                    <a:pt x="1216384" y="1318631"/>
                  </a:lnTo>
                  <a:lnTo>
                    <a:pt x="1215826" y="1319096"/>
                  </a:lnTo>
                  <a:lnTo>
                    <a:pt x="1215032" y="1319461"/>
                  </a:lnTo>
                  <a:close/>
                </a:path>
                <a:path w="1821180" h="2826385">
                  <a:moveTo>
                    <a:pt x="783282" y="2419499"/>
                  </a:moveTo>
                  <a:lnTo>
                    <a:pt x="783016" y="2418861"/>
                  </a:lnTo>
                  <a:lnTo>
                    <a:pt x="782658" y="2418242"/>
                  </a:lnTo>
                  <a:lnTo>
                    <a:pt x="782487" y="2417334"/>
                  </a:lnTo>
                  <a:lnTo>
                    <a:pt x="782978" y="2416979"/>
                  </a:lnTo>
                  <a:lnTo>
                    <a:pt x="783225" y="2416676"/>
                  </a:lnTo>
                  <a:lnTo>
                    <a:pt x="784572" y="2418356"/>
                  </a:lnTo>
                  <a:lnTo>
                    <a:pt x="783282" y="2419499"/>
                  </a:lnTo>
                  <a:close/>
                </a:path>
                <a:path w="1821180" h="2826385">
                  <a:moveTo>
                    <a:pt x="1500879" y="1254643"/>
                  </a:moveTo>
                  <a:lnTo>
                    <a:pt x="1499781" y="1253336"/>
                  </a:lnTo>
                  <a:lnTo>
                    <a:pt x="1500492" y="1253016"/>
                  </a:lnTo>
                  <a:lnTo>
                    <a:pt x="1500993" y="1252728"/>
                  </a:lnTo>
                  <a:lnTo>
                    <a:pt x="1501746" y="1252584"/>
                  </a:lnTo>
                  <a:lnTo>
                    <a:pt x="1502196" y="1253063"/>
                  </a:lnTo>
                  <a:lnTo>
                    <a:pt x="1502493" y="1253312"/>
                  </a:lnTo>
                  <a:lnTo>
                    <a:pt x="1500879" y="1254643"/>
                  </a:lnTo>
                  <a:close/>
                </a:path>
                <a:path w="1821180" h="2826385">
                  <a:moveTo>
                    <a:pt x="965498" y="2438080"/>
                  </a:moveTo>
                  <a:lnTo>
                    <a:pt x="965065" y="2437530"/>
                  </a:lnTo>
                  <a:lnTo>
                    <a:pt x="964761" y="2437262"/>
                  </a:lnTo>
                  <a:lnTo>
                    <a:pt x="965359" y="2436847"/>
                  </a:lnTo>
                  <a:lnTo>
                    <a:pt x="965926" y="2436364"/>
                  </a:lnTo>
                  <a:lnTo>
                    <a:pt x="966718" y="2435993"/>
                  </a:lnTo>
                  <a:lnTo>
                    <a:pt x="967153" y="2436548"/>
                  </a:lnTo>
                  <a:lnTo>
                    <a:pt x="967450" y="2436819"/>
                  </a:lnTo>
                  <a:lnTo>
                    <a:pt x="966852" y="2437234"/>
                  </a:lnTo>
                  <a:lnTo>
                    <a:pt x="966283" y="2437710"/>
                  </a:lnTo>
                  <a:lnTo>
                    <a:pt x="965498" y="2438080"/>
                  </a:lnTo>
                  <a:close/>
                </a:path>
                <a:path w="1821180" h="2826385">
                  <a:moveTo>
                    <a:pt x="1596440" y="2301849"/>
                  </a:moveTo>
                  <a:lnTo>
                    <a:pt x="1596059" y="2301324"/>
                  </a:lnTo>
                  <a:lnTo>
                    <a:pt x="1595444" y="2300825"/>
                  </a:lnTo>
                  <a:lnTo>
                    <a:pt x="1595337" y="2299895"/>
                  </a:lnTo>
                  <a:lnTo>
                    <a:pt x="1596073" y="2299430"/>
                  </a:lnTo>
                  <a:lnTo>
                    <a:pt x="1596469" y="2299009"/>
                  </a:lnTo>
                  <a:lnTo>
                    <a:pt x="1596851" y="2299534"/>
                  </a:lnTo>
                  <a:lnTo>
                    <a:pt x="1597459" y="2300034"/>
                  </a:lnTo>
                  <a:lnTo>
                    <a:pt x="1597567" y="2300965"/>
                  </a:lnTo>
                  <a:lnTo>
                    <a:pt x="1596828" y="2301423"/>
                  </a:lnTo>
                  <a:lnTo>
                    <a:pt x="1596440" y="2301849"/>
                  </a:lnTo>
                  <a:close/>
                </a:path>
                <a:path w="1821180" h="2826385">
                  <a:moveTo>
                    <a:pt x="1819326" y="2180427"/>
                  </a:moveTo>
                  <a:lnTo>
                    <a:pt x="1818576" y="2178567"/>
                  </a:lnTo>
                  <a:lnTo>
                    <a:pt x="1818534" y="2178333"/>
                  </a:lnTo>
                  <a:lnTo>
                    <a:pt x="1819030" y="2177990"/>
                  </a:lnTo>
                  <a:lnTo>
                    <a:pt x="1819279" y="2177693"/>
                  </a:lnTo>
                  <a:lnTo>
                    <a:pt x="1820631" y="2179308"/>
                  </a:lnTo>
                  <a:lnTo>
                    <a:pt x="1819326" y="2180427"/>
                  </a:lnTo>
                  <a:close/>
                </a:path>
                <a:path w="1821180" h="2826385">
                  <a:moveTo>
                    <a:pt x="1536152" y="2242491"/>
                  </a:moveTo>
                  <a:lnTo>
                    <a:pt x="1535765" y="2241911"/>
                  </a:lnTo>
                  <a:lnTo>
                    <a:pt x="1535308" y="2241356"/>
                  </a:lnTo>
                  <a:lnTo>
                    <a:pt x="1534966" y="2240546"/>
                  </a:lnTo>
                  <a:lnTo>
                    <a:pt x="1535464" y="2240131"/>
                  </a:lnTo>
                  <a:lnTo>
                    <a:pt x="1535696" y="2239826"/>
                  </a:lnTo>
                  <a:lnTo>
                    <a:pt x="1537184" y="2241028"/>
                  </a:lnTo>
                  <a:lnTo>
                    <a:pt x="1536152" y="2242491"/>
                  </a:lnTo>
                  <a:close/>
                </a:path>
                <a:path w="1821180" h="2826385">
                  <a:moveTo>
                    <a:pt x="981108" y="1464386"/>
                  </a:moveTo>
                  <a:lnTo>
                    <a:pt x="980698" y="1463094"/>
                  </a:lnTo>
                  <a:lnTo>
                    <a:pt x="980611" y="1462242"/>
                  </a:lnTo>
                  <a:lnTo>
                    <a:pt x="981095" y="1462004"/>
                  </a:lnTo>
                  <a:lnTo>
                    <a:pt x="981350" y="1461783"/>
                  </a:lnTo>
                  <a:lnTo>
                    <a:pt x="982553" y="1463537"/>
                  </a:lnTo>
                  <a:lnTo>
                    <a:pt x="981108" y="1464386"/>
                  </a:lnTo>
                  <a:close/>
                </a:path>
                <a:path w="1821180" h="2826385">
                  <a:moveTo>
                    <a:pt x="1645683" y="1204256"/>
                  </a:moveTo>
                  <a:lnTo>
                    <a:pt x="1645304" y="1203010"/>
                  </a:lnTo>
                  <a:lnTo>
                    <a:pt x="1645229" y="1202189"/>
                  </a:lnTo>
                  <a:lnTo>
                    <a:pt x="1645679" y="1201955"/>
                  </a:lnTo>
                  <a:lnTo>
                    <a:pt x="1645915" y="1201742"/>
                  </a:lnTo>
                  <a:lnTo>
                    <a:pt x="1647044" y="1203450"/>
                  </a:lnTo>
                  <a:lnTo>
                    <a:pt x="1645683" y="1204256"/>
                  </a:lnTo>
                  <a:close/>
                </a:path>
                <a:path w="1821180" h="2826385">
                  <a:moveTo>
                    <a:pt x="754531" y="2423547"/>
                  </a:moveTo>
                  <a:lnTo>
                    <a:pt x="754208" y="2423343"/>
                  </a:lnTo>
                  <a:lnTo>
                    <a:pt x="753618" y="2423150"/>
                  </a:lnTo>
                  <a:lnTo>
                    <a:pt x="753586" y="2422249"/>
                  </a:lnTo>
                  <a:lnTo>
                    <a:pt x="753776" y="2421553"/>
                  </a:lnTo>
                  <a:lnTo>
                    <a:pt x="753890" y="2420785"/>
                  </a:lnTo>
                  <a:lnTo>
                    <a:pt x="754406" y="2421148"/>
                  </a:lnTo>
                  <a:lnTo>
                    <a:pt x="755227" y="2421450"/>
                  </a:lnTo>
                  <a:lnTo>
                    <a:pt x="755345" y="2422369"/>
                  </a:lnTo>
                  <a:lnTo>
                    <a:pt x="754809" y="2422976"/>
                  </a:lnTo>
                  <a:lnTo>
                    <a:pt x="754531" y="2423547"/>
                  </a:lnTo>
                  <a:close/>
                </a:path>
                <a:path w="1821180" h="2826385">
                  <a:moveTo>
                    <a:pt x="1641669" y="1197516"/>
                  </a:moveTo>
                  <a:lnTo>
                    <a:pt x="1641274" y="1196262"/>
                  </a:lnTo>
                  <a:lnTo>
                    <a:pt x="1641196" y="1195434"/>
                  </a:lnTo>
                  <a:lnTo>
                    <a:pt x="1641652" y="1195199"/>
                  </a:lnTo>
                  <a:lnTo>
                    <a:pt x="1641897" y="1194989"/>
                  </a:lnTo>
                  <a:lnTo>
                    <a:pt x="1643037" y="1196687"/>
                  </a:lnTo>
                  <a:lnTo>
                    <a:pt x="1641669" y="1197516"/>
                  </a:lnTo>
                  <a:close/>
                </a:path>
                <a:path w="1821180" h="2826385">
                  <a:moveTo>
                    <a:pt x="124110" y="1529342"/>
                  </a:moveTo>
                  <a:lnTo>
                    <a:pt x="123710" y="1528076"/>
                  </a:lnTo>
                  <a:lnTo>
                    <a:pt x="123637" y="1527240"/>
                  </a:lnTo>
                  <a:lnTo>
                    <a:pt x="124099" y="1527002"/>
                  </a:lnTo>
                  <a:lnTo>
                    <a:pt x="124342" y="1526786"/>
                  </a:lnTo>
                  <a:lnTo>
                    <a:pt x="125514" y="1528515"/>
                  </a:lnTo>
                  <a:lnTo>
                    <a:pt x="124110" y="1529342"/>
                  </a:lnTo>
                  <a:close/>
                </a:path>
                <a:path w="1821180" h="2826385">
                  <a:moveTo>
                    <a:pt x="552567" y="1509287"/>
                  </a:moveTo>
                  <a:lnTo>
                    <a:pt x="552167" y="1508812"/>
                  </a:lnTo>
                  <a:lnTo>
                    <a:pt x="551865" y="1508586"/>
                  </a:lnTo>
                  <a:lnTo>
                    <a:pt x="553045" y="1507141"/>
                  </a:lnTo>
                  <a:lnTo>
                    <a:pt x="554467" y="1508138"/>
                  </a:lnTo>
                  <a:lnTo>
                    <a:pt x="553897" y="1508515"/>
                  </a:lnTo>
                  <a:lnTo>
                    <a:pt x="553359" y="1508958"/>
                  </a:lnTo>
                  <a:lnTo>
                    <a:pt x="552567" y="1509287"/>
                  </a:lnTo>
                  <a:close/>
                </a:path>
                <a:path w="1821180" h="2826385">
                  <a:moveTo>
                    <a:pt x="1680436" y="1290069"/>
                  </a:moveTo>
                  <a:lnTo>
                    <a:pt x="1680009" y="1289538"/>
                  </a:lnTo>
                  <a:lnTo>
                    <a:pt x="1679711" y="1289283"/>
                  </a:lnTo>
                  <a:lnTo>
                    <a:pt x="1680296" y="1288872"/>
                  </a:lnTo>
                  <a:lnTo>
                    <a:pt x="1680846" y="1288403"/>
                  </a:lnTo>
                  <a:lnTo>
                    <a:pt x="1681632" y="1288034"/>
                  </a:lnTo>
                  <a:lnTo>
                    <a:pt x="1682064" y="1288562"/>
                  </a:lnTo>
                  <a:lnTo>
                    <a:pt x="1682369" y="1288815"/>
                  </a:lnTo>
                  <a:lnTo>
                    <a:pt x="1681784" y="1289226"/>
                  </a:lnTo>
                  <a:lnTo>
                    <a:pt x="1681228" y="1289697"/>
                  </a:lnTo>
                  <a:lnTo>
                    <a:pt x="1680436" y="1290069"/>
                  </a:lnTo>
                  <a:close/>
                </a:path>
                <a:path w="1821180" h="2826385">
                  <a:moveTo>
                    <a:pt x="1745705" y="1263376"/>
                  </a:moveTo>
                  <a:lnTo>
                    <a:pt x="1744895" y="1263619"/>
                  </a:lnTo>
                  <a:lnTo>
                    <a:pt x="1744326" y="1262962"/>
                  </a:lnTo>
                  <a:lnTo>
                    <a:pt x="1743869" y="1262649"/>
                  </a:lnTo>
                  <a:lnTo>
                    <a:pt x="1744065" y="1262365"/>
                  </a:lnTo>
                  <a:lnTo>
                    <a:pt x="1744271" y="1261849"/>
                  </a:lnTo>
                  <a:lnTo>
                    <a:pt x="1745106" y="1261875"/>
                  </a:lnTo>
                  <a:lnTo>
                    <a:pt x="1745749" y="1262078"/>
                  </a:lnTo>
                  <a:lnTo>
                    <a:pt x="1746397" y="1262214"/>
                  </a:lnTo>
                  <a:lnTo>
                    <a:pt x="1746016" y="1262680"/>
                  </a:lnTo>
                  <a:lnTo>
                    <a:pt x="1745705" y="1263376"/>
                  </a:lnTo>
                  <a:close/>
                </a:path>
                <a:path w="1821180" h="2826385">
                  <a:moveTo>
                    <a:pt x="829831" y="2422654"/>
                  </a:moveTo>
                  <a:lnTo>
                    <a:pt x="829423" y="2422174"/>
                  </a:lnTo>
                  <a:lnTo>
                    <a:pt x="829114" y="2421950"/>
                  </a:lnTo>
                  <a:lnTo>
                    <a:pt x="829709" y="2421565"/>
                  </a:lnTo>
                  <a:lnTo>
                    <a:pt x="830272" y="2421112"/>
                  </a:lnTo>
                  <a:lnTo>
                    <a:pt x="831090" y="2420774"/>
                  </a:lnTo>
                  <a:lnTo>
                    <a:pt x="831498" y="2421254"/>
                  </a:lnTo>
                  <a:lnTo>
                    <a:pt x="831809" y="2421484"/>
                  </a:lnTo>
                  <a:lnTo>
                    <a:pt x="831215" y="2421869"/>
                  </a:lnTo>
                  <a:lnTo>
                    <a:pt x="830658" y="2422320"/>
                  </a:lnTo>
                  <a:lnTo>
                    <a:pt x="829831" y="2422654"/>
                  </a:lnTo>
                  <a:close/>
                </a:path>
                <a:path w="1821180" h="2826385">
                  <a:moveTo>
                    <a:pt x="1373003" y="2303911"/>
                  </a:moveTo>
                  <a:lnTo>
                    <a:pt x="1372594" y="2303432"/>
                  </a:lnTo>
                  <a:lnTo>
                    <a:pt x="1372292" y="2303206"/>
                  </a:lnTo>
                  <a:lnTo>
                    <a:pt x="1372880" y="2302822"/>
                  </a:lnTo>
                  <a:lnTo>
                    <a:pt x="1373437" y="2302372"/>
                  </a:lnTo>
                  <a:lnTo>
                    <a:pt x="1374255" y="2302034"/>
                  </a:lnTo>
                  <a:lnTo>
                    <a:pt x="1374670" y="2302512"/>
                  </a:lnTo>
                  <a:lnTo>
                    <a:pt x="1374972" y="2302737"/>
                  </a:lnTo>
                  <a:lnTo>
                    <a:pt x="1374384" y="2303121"/>
                  </a:lnTo>
                  <a:lnTo>
                    <a:pt x="1373827" y="2303571"/>
                  </a:lnTo>
                  <a:lnTo>
                    <a:pt x="1373003" y="2303911"/>
                  </a:lnTo>
                  <a:close/>
                </a:path>
                <a:path w="1821180" h="2826385">
                  <a:moveTo>
                    <a:pt x="1779022" y="1246285"/>
                  </a:moveTo>
                  <a:lnTo>
                    <a:pt x="1778254" y="1246270"/>
                  </a:lnTo>
                  <a:lnTo>
                    <a:pt x="1778011" y="1245346"/>
                  </a:lnTo>
                  <a:lnTo>
                    <a:pt x="1777997" y="1245123"/>
                  </a:lnTo>
                  <a:lnTo>
                    <a:pt x="1777912" y="1244590"/>
                  </a:lnTo>
                  <a:lnTo>
                    <a:pt x="1779928" y="1244653"/>
                  </a:lnTo>
                  <a:lnTo>
                    <a:pt x="1779674" y="1245173"/>
                  </a:lnTo>
                  <a:lnTo>
                    <a:pt x="1779516" y="1245721"/>
                  </a:lnTo>
                  <a:lnTo>
                    <a:pt x="1779022" y="1246285"/>
                  </a:lnTo>
                  <a:close/>
                </a:path>
                <a:path w="1821180" h="2826385">
                  <a:moveTo>
                    <a:pt x="674967" y="1514043"/>
                  </a:moveTo>
                  <a:lnTo>
                    <a:pt x="674692" y="1513401"/>
                  </a:lnTo>
                  <a:lnTo>
                    <a:pt x="674325" y="1512778"/>
                  </a:lnTo>
                  <a:lnTo>
                    <a:pt x="674152" y="1511864"/>
                  </a:lnTo>
                  <a:lnTo>
                    <a:pt x="674673" y="1511513"/>
                  </a:lnTo>
                  <a:lnTo>
                    <a:pt x="674933" y="1511205"/>
                  </a:lnTo>
                  <a:lnTo>
                    <a:pt x="676352" y="1512888"/>
                  </a:lnTo>
                  <a:lnTo>
                    <a:pt x="674967" y="1514043"/>
                  </a:lnTo>
                  <a:close/>
                </a:path>
                <a:path w="1821180" h="2826385">
                  <a:moveTo>
                    <a:pt x="1359326" y="1362838"/>
                  </a:moveTo>
                  <a:lnTo>
                    <a:pt x="1358942" y="1362385"/>
                  </a:lnTo>
                  <a:lnTo>
                    <a:pt x="1358659" y="1362174"/>
                  </a:lnTo>
                  <a:lnTo>
                    <a:pt x="1359786" y="1360798"/>
                  </a:lnTo>
                  <a:lnTo>
                    <a:pt x="1361141" y="1361749"/>
                  </a:lnTo>
                  <a:lnTo>
                    <a:pt x="1360599" y="1362101"/>
                  </a:lnTo>
                  <a:lnTo>
                    <a:pt x="1360084" y="1362529"/>
                  </a:lnTo>
                  <a:lnTo>
                    <a:pt x="1359326" y="1362838"/>
                  </a:lnTo>
                  <a:close/>
                </a:path>
                <a:path w="1821180" h="2826385">
                  <a:moveTo>
                    <a:pt x="1629684" y="1303625"/>
                  </a:moveTo>
                  <a:lnTo>
                    <a:pt x="1628872" y="1303883"/>
                  </a:lnTo>
                  <a:lnTo>
                    <a:pt x="1628259" y="1303206"/>
                  </a:lnTo>
                  <a:lnTo>
                    <a:pt x="1627837" y="1302831"/>
                  </a:lnTo>
                  <a:lnTo>
                    <a:pt x="1628236" y="1302081"/>
                  </a:lnTo>
                  <a:lnTo>
                    <a:pt x="1629072" y="1302107"/>
                  </a:lnTo>
                  <a:lnTo>
                    <a:pt x="1629715" y="1302310"/>
                  </a:lnTo>
                  <a:lnTo>
                    <a:pt x="1630362" y="1302447"/>
                  </a:lnTo>
                  <a:lnTo>
                    <a:pt x="1629986" y="1302925"/>
                  </a:lnTo>
                  <a:lnTo>
                    <a:pt x="1629684" y="1303625"/>
                  </a:lnTo>
                  <a:close/>
                </a:path>
                <a:path w="1821180" h="2826385">
                  <a:moveTo>
                    <a:pt x="1718324" y="1226265"/>
                  </a:moveTo>
                  <a:lnTo>
                    <a:pt x="1717990" y="1226072"/>
                  </a:lnTo>
                  <a:lnTo>
                    <a:pt x="1717388" y="1225883"/>
                  </a:lnTo>
                  <a:lnTo>
                    <a:pt x="1717360" y="1224995"/>
                  </a:lnTo>
                  <a:lnTo>
                    <a:pt x="1717552" y="1224306"/>
                  </a:lnTo>
                  <a:lnTo>
                    <a:pt x="1717682" y="1223539"/>
                  </a:lnTo>
                  <a:lnTo>
                    <a:pt x="1718201" y="1223893"/>
                  </a:lnTo>
                  <a:lnTo>
                    <a:pt x="1719054" y="1224184"/>
                  </a:lnTo>
                  <a:lnTo>
                    <a:pt x="1719163" y="1225100"/>
                  </a:lnTo>
                  <a:lnTo>
                    <a:pt x="1718610" y="1225698"/>
                  </a:lnTo>
                  <a:lnTo>
                    <a:pt x="1718324" y="1226265"/>
                  </a:lnTo>
                  <a:close/>
                </a:path>
                <a:path w="1821180" h="2826385">
                  <a:moveTo>
                    <a:pt x="1320025" y="1313067"/>
                  </a:moveTo>
                  <a:lnTo>
                    <a:pt x="1319292" y="1311173"/>
                  </a:lnTo>
                  <a:lnTo>
                    <a:pt x="1319252" y="1310923"/>
                  </a:lnTo>
                  <a:lnTo>
                    <a:pt x="1319739" y="1310576"/>
                  </a:lnTo>
                  <a:lnTo>
                    <a:pt x="1319986" y="1310274"/>
                  </a:lnTo>
                  <a:lnTo>
                    <a:pt x="1321337" y="1311945"/>
                  </a:lnTo>
                  <a:lnTo>
                    <a:pt x="1320025" y="1313067"/>
                  </a:lnTo>
                  <a:close/>
                </a:path>
                <a:path w="1821180" h="2826385">
                  <a:moveTo>
                    <a:pt x="1299759" y="2338898"/>
                  </a:moveTo>
                  <a:lnTo>
                    <a:pt x="1299365" y="2337629"/>
                  </a:lnTo>
                  <a:lnTo>
                    <a:pt x="1299285" y="2336796"/>
                  </a:lnTo>
                  <a:lnTo>
                    <a:pt x="1299747" y="2336558"/>
                  </a:lnTo>
                  <a:lnTo>
                    <a:pt x="1299986" y="2336350"/>
                  </a:lnTo>
                  <a:lnTo>
                    <a:pt x="1301156" y="2338073"/>
                  </a:lnTo>
                  <a:lnTo>
                    <a:pt x="1299759" y="2338898"/>
                  </a:lnTo>
                  <a:close/>
                </a:path>
                <a:path w="1821180" h="2826385">
                  <a:moveTo>
                    <a:pt x="1595017" y="1267996"/>
                  </a:moveTo>
                  <a:lnTo>
                    <a:pt x="1594638" y="1267399"/>
                  </a:lnTo>
                  <a:lnTo>
                    <a:pt x="1594185" y="1266836"/>
                  </a:lnTo>
                  <a:lnTo>
                    <a:pt x="1593850" y="1265987"/>
                  </a:lnTo>
                  <a:lnTo>
                    <a:pt x="1594315" y="1265577"/>
                  </a:lnTo>
                  <a:lnTo>
                    <a:pt x="1594533" y="1265256"/>
                  </a:lnTo>
                  <a:lnTo>
                    <a:pt x="1595970" y="1266512"/>
                  </a:lnTo>
                  <a:lnTo>
                    <a:pt x="1595017" y="1267996"/>
                  </a:lnTo>
                  <a:close/>
                </a:path>
                <a:path w="1821180" h="2826385">
                  <a:moveTo>
                    <a:pt x="967920" y="1402589"/>
                  </a:moveTo>
                  <a:lnTo>
                    <a:pt x="967539" y="1401986"/>
                  </a:lnTo>
                  <a:lnTo>
                    <a:pt x="967075" y="1401412"/>
                  </a:lnTo>
                  <a:lnTo>
                    <a:pt x="966732" y="1400559"/>
                  </a:lnTo>
                  <a:lnTo>
                    <a:pt x="967207" y="1400139"/>
                  </a:lnTo>
                  <a:lnTo>
                    <a:pt x="967434" y="1399821"/>
                  </a:lnTo>
                  <a:lnTo>
                    <a:pt x="968870" y="1401056"/>
                  </a:lnTo>
                  <a:lnTo>
                    <a:pt x="967920" y="1402589"/>
                  </a:lnTo>
                  <a:close/>
                </a:path>
                <a:path w="1821180" h="2826385">
                  <a:moveTo>
                    <a:pt x="761207" y="2454455"/>
                  </a:moveTo>
                  <a:lnTo>
                    <a:pt x="760830" y="2453864"/>
                  </a:lnTo>
                  <a:lnTo>
                    <a:pt x="760547" y="2453510"/>
                  </a:lnTo>
                  <a:lnTo>
                    <a:pt x="760040" y="2452446"/>
                  </a:lnTo>
                  <a:lnTo>
                    <a:pt x="760511" y="2452034"/>
                  </a:lnTo>
                  <a:lnTo>
                    <a:pt x="760723" y="2451715"/>
                  </a:lnTo>
                  <a:lnTo>
                    <a:pt x="762140" y="2452936"/>
                  </a:lnTo>
                  <a:lnTo>
                    <a:pt x="761207" y="2454455"/>
                  </a:lnTo>
                  <a:close/>
                </a:path>
                <a:path w="1821180" h="2826385">
                  <a:moveTo>
                    <a:pt x="1706479" y="2246149"/>
                  </a:moveTo>
                  <a:lnTo>
                    <a:pt x="1705603" y="2246109"/>
                  </a:lnTo>
                  <a:lnTo>
                    <a:pt x="1704784" y="2245856"/>
                  </a:lnTo>
                  <a:lnTo>
                    <a:pt x="1704182" y="2245723"/>
                  </a:lnTo>
                  <a:lnTo>
                    <a:pt x="1704754" y="2245275"/>
                  </a:lnTo>
                  <a:lnTo>
                    <a:pt x="1705288" y="2244761"/>
                  </a:lnTo>
                  <a:lnTo>
                    <a:pt x="1706061" y="2244340"/>
                  </a:lnTo>
                  <a:lnTo>
                    <a:pt x="1706547" y="2244870"/>
                  </a:lnTo>
                  <a:lnTo>
                    <a:pt x="1706852" y="2245109"/>
                  </a:lnTo>
                  <a:lnTo>
                    <a:pt x="1706670" y="2245474"/>
                  </a:lnTo>
                  <a:lnTo>
                    <a:pt x="1706479" y="2246149"/>
                  </a:lnTo>
                  <a:close/>
                </a:path>
                <a:path w="1821180" h="2826385">
                  <a:moveTo>
                    <a:pt x="1118309" y="1359743"/>
                  </a:moveTo>
                  <a:lnTo>
                    <a:pt x="1117951" y="1359167"/>
                  </a:lnTo>
                  <a:lnTo>
                    <a:pt x="1117702" y="1358857"/>
                  </a:lnTo>
                  <a:lnTo>
                    <a:pt x="1117190" y="1357809"/>
                  </a:lnTo>
                  <a:lnTo>
                    <a:pt x="1117636" y="1357406"/>
                  </a:lnTo>
                  <a:lnTo>
                    <a:pt x="1117838" y="1357098"/>
                  </a:lnTo>
                  <a:lnTo>
                    <a:pt x="1119223" y="1358309"/>
                  </a:lnTo>
                  <a:lnTo>
                    <a:pt x="1118309" y="1359743"/>
                  </a:lnTo>
                  <a:close/>
                </a:path>
                <a:path w="1821180" h="2826385">
                  <a:moveTo>
                    <a:pt x="1519573" y="1117905"/>
                  </a:moveTo>
                  <a:lnTo>
                    <a:pt x="1518651" y="1117917"/>
                  </a:lnTo>
                  <a:lnTo>
                    <a:pt x="1517957" y="1117711"/>
                  </a:lnTo>
                  <a:lnTo>
                    <a:pt x="1517266" y="1117590"/>
                  </a:lnTo>
                  <a:lnTo>
                    <a:pt x="1517838" y="1117184"/>
                  </a:lnTo>
                  <a:lnTo>
                    <a:pt x="1518378" y="1116704"/>
                  </a:lnTo>
                  <a:lnTo>
                    <a:pt x="1519188" y="1116326"/>
                  </a:lnTo>
                  <a:lnTo>
                    <a:pt x="1519617" y="1116784"/>
                  </a:lnTo>
                  <a:lnTo>
                    <a:pt x="1520007" y="1117035"/>
                  </a:lnTo>
                  <a:lnTo>
                    <a:pt x="1519788" y="1117336"/>
                  </a:lnTo>
                  <a:lnTo>
                    <a:pt x="1519573" y="1117905"/>
                  </a:lnTo>
                  <a:close/>
                </a:path>
                <a:path w="1821180" h="2826385">
                  <a:moveTo>
                    <a:pt x="517519" y="1338259"/>
                  </a:moveTo>
                  <a:lnTo>
                    <a:pt x="516954" y="1338292"/>
                  </a:lnTo>
                  <a:lnTo>
                    <a:pt x="516410" y="1338382"/>
                  </a:lnTo>
                  <a:lnTo>
                    <a:pt x="516477" y="1336319"/>
                  </a:lnTo>
                  <a:lnTo>
                    <a:pt x="517009" y="1336569"/>
                  </a:lnTo>
                  <a:lnTo>
                    <a:pt x="517566" y="1336732"/>
                  </a:lnTo>
                  <a:lnTo>
                    <a:pt x="518153" y="1337232"/>
                  </a:lnTo>
                  <a:lnTo>
                    <a:pt x="518132" y="1338024"/>
                  </a:lnTo>
                  <a:lnTo>
                    <a:pt x="517519" y="1338259"/>
                  </a:lnTo>
                  <a:close/>
                </a:path>
                <a:path w="1821180" h="2826385">
                  <a:moveTo>
                    <a:pt x="1241451" y="1166279"/>
                  </a:moveTo>
                  <a:lnTo>
                    <a:pt x="1241015" y="1165724"/>
                  </a:lnTo>
                  <a:lnTo>
                    <a:pt x="1240718" y="1165453"/>
                  </a:lnTo>
                  <a:lnTo>
                    <a:pt x="1241316" y="1165038"/>
                  </a:lnTo>
                  <a:lnTo>
                    <a:pt x="1241889" y="1164553"/>
                  </a:lnTo>
                  <a:lnTo>
                    <a:pt x="1242679" y="1164176"/>
                  </a:lnTo>
                  <a:lnTo>
                    <a:pt x="1243116" y="1164738"/>
                  </a:lnTo>
                  <a:lnTo>
                    <a:pt x="1243422" y="1165012"/>
                  </a:lnTo>
                  <a:lnTo>
                    <a:pt x="1242824" y="1165427"/>
                  </a:lnTo>
                  <a:lnTo>
                    <a:pt x="1242249" y="1165906"/>
                  </a:lnTo>
                  <a:lnTo>
                    <a:pt x="1241451" y="1166279"/>
                  </a:lnTo>
                  <a:close/>
                </a:path>
                <a:path w="1821180" h="2826385">
                  <a:moveTo>
                    <a:pt x="1272527" y="1183770"/>
                  </a:moveTo>
                  <a:lnTo>
                    <a:pt x="1272006" y="1183352"/>
                  </a:lnTo>
                  <a:lnTo>
                    <a:pt x="1271222" y="1183015"/>
                  </a:lnTo>
                  <a:lnTo>
                    <a:pt x="1270931" y="1182130"/>
                  </a:lnTo>
                  <a:lnTo>
                    <a:pt x="1271648" y="1181472"/>
                  </a:lnTo>
                  <a:lnTo>
                    <a:pt x="1272101" y="1180973"/>
                  </a:lnTo>
                  <a:lnTo>
                    <a:pt x="1272930" y="1181415"/>
                  </a:lnTo>
                  <a:lnTo>
                    <a:pt x="1272907" y="1182336"/>
                  </a:lnTo>
                  <a:lnTo>
                    <a:pt x="1272668" y="1183114"/>
                  </a:lnTo>
                  <a:lnTo>
                    <a:pt x="1272527" y="1183770"/>
                  </a:lnTo>
                  <a:close/>
                </a:path>
                <a:path w="1821180" h="2826385">
                  <a:moveTo>
                    <a:pt x="1198538" y="1198280"/>
                  </a:moveTo>
                  <a:lnTo>
                    <a:pt x="1198151" y="1197821"/>
                  </a:lnTo>
                  <a:lnTo>
                    <a:pt x="1197868" y="1197610"/>
                  </a:lnTo>
                  <a:lnTo>
                    <a:pt x="1198972" y="1196228"/>
                  </a:lnTo>
                  <a:lnTo>
                    <a:pt x="1200320" y="1197181"/>
                  </a:lnTo>
                  <a:lnTo>
                    <a:pt x="1199786" y="1197537"/>
                  </a:lnTo>
                  <a:lnTo>
                    <a:pt x="1199278" y="1197963"/>
                  </a:lnTo>
                  <a:lnTo>
                    <a:pt x="1198538" y="1198280"/>
                  </a:lnTo>
                  <a:close/>
                </a:path>
                <a:path w="1821180" h="2826385">
                  <a:moveTo>
                    <a:pt x="403786" y="1630945"/>
                  </a:moveTo>
                  <a:lnTo>
                    <a:pt x="403407" y="1630426"/>
                  </a:lnTo>
                  <a:lnTo>
                    <a:pt x="402793" y="1629928"/>
                  </a:lnTo>
                  <a:lnTo>
                    <a:pt x="402678" y="1629000"/>
                  </a:lnTo>
                  <a:lnTo>
                    <a:pt x="403415" y="1628535"/>
                  </a:lnTo>
                  <a:lnTo>
                    <a:pt x="403811" y="1628114"/>
                  </a:lnTo>
                  <a:lnTo>
                    <a:pt x="404199" y="1628636"/>
                  </a:lnTo>
                  <a:lnTo>
                    <a:pt x="404807" y="1629137"/>
                  </a:lnTo>
                  <a:lnTo>
                    <a:pt x="404915" y="1630067"/>
                  </a:lnTo>
                  <a:lnTo>
                    <a:pt x="404176" y="1630526"/>
                  </a:lnTo>
                  <a:lnTo>
                    <a:pt x="403786" y="1630945"/>
                  </a:lnTo>
                  <a:close/>
                </a:path>
                <a:path w="1821180" h="2826385">
                  <a:moveTo>
                    <a:pt x="1258679" y="1443691"/>
                  </a:moveTo>
                  <a:lnTo>
                    <a:pt x="1258285" y="1442422"/>
                  </a:lnTo>
                  <a:lnTo>
                    <a:pt x="1258203" y="1441583"/>
                  </a:lnTo>
                  <a:lnTo>
                    <a:pt x="1258671" y="1441342"/>
                  </a:lnTo>
                  <a:lnTo>
                    <a:pt x="1258914" y="1441126"/>
                  </a:lnTo>
                  <a:lnTo>
                    <a:pt x="1260089" y="1442861"/>
                  </a:lnTo>
                  <a:lnTo>
                    <a:pt x="1258679" y="1443691"/>
                  </a:lnTo>
                  <a:close/>
                </a:path>
                <a:path w="1821180" h="2826385">
                  <a:moveTo>
                    <a:pt x="1730559" y="1034338"/>
                  </a:moveTo>
                  <a:lnTo>
                    <a:pt x="1729714" y="1034600"/>
                  </a:lnTo>
                  <a:lnTo>
                    <a:pt x="1729098" y="1033903"/>
                  </a:lnTo>
                  <a:lnTo>
                    <a:pt x="1728633" y="1033579"/>
                  </a:lnTo>
                  <a:lnTo>
                    <a:pt x="1728840" y="1033283"/>
                  </a:lnTo>
                  <a:lnTo>
                    <a:pt x="1729049" y="1032738"/>
                  </a:lnTo>
                  <a:lnTo>
                    <a:pt x="1729927" y="1032763"/>
                  </a:lnTo>
                  <a:lnTo>
                    <a:pt x="1730602" y="1032975"/>
                  </a:lnTo>
                  <a:lnTo>
                    <a:pt x="1731279" y="1033116"/>
                  </a:lnTo>
                  <a:lnTo>
                    <a:pt x="1730887" y="1033607"/>
                  </a:lnTo>
                  <a:lnTo>
                    <a:pt x="1730559" y="1034338"/>
                  </a:lnTo>
                  <a:close/>
                </a:path>
                <a:path w="1821180" h="2826385">
                  <a:moveTo>
                    <a:pt x="1666328" y="1045476"/>
                  </a:moveTo>
                  <a:lnTo>
                    <a:pt x="1665867" y="1045008"/>
                  </a:lnTo>
                  <a:lnTo>
                    <a:pt x="1665132" y="1044589"/>
                  </a:lnTo>
                  <a:lnTo>
                    <a:pt x="1664934" y="1043527"/>
                  </a:lnTo>
                  <a:lnTo>
                    <a:pt x="1665475" y="1042876"/>
                  </a:lnTo>
                  <a:lnTo>
                    <a:pt x="1665742" y="1042273"/>
                  </a:lnTo>
                  <a:lnTo>
                    <a:pt x="1666205" y="1042748"/>
                  </a:lnTo>
                  <a:lnTo>
                    <a:pt x="1666940" y="1043166"/>
                  </a:lnTo>
                  <a:lnTo>
                    <a:pt x="1667141" y="1044234"/>
                  </a:lnTo>
                  <a:lnTo>
                    <a:pt x="1666591" y="1044882"/>
                  </a:lnTo>
                  <a:lnTo>
                    <a:pt x="1666328" y="1045476"/>
                  </a:lnTo>
                  <a:close/>
                </a:path>
                <a:path w="1821180" h="2826385">
                  <a:moveTo>
                    <a:pt x="779212" y="2537732"/>
                  </a:moveTo>
                  <a:lnTo>
                    <a:pt x="778457" y="2535817"/>
                  </a:lnTo>
                  <a:lnTo>
                    <a:pt x="778408" y="2535564"/>
                  </a:lnTo>
                  <a:lnTo>
                    <a:pt x="778893" y="2535211"/>
                  </a:lnTo>
                  <a:lnTo>
                    <a:pt x="779133" y="2534910"/>
                  </a:lnTo>
                  <a:lnTo>
                    <a:pt x="780472" y="2536586"/>
                  </a:lnTo>
                  <a:lnTo>
                    <a:pt x="779212" y="2537732"/>
                  </a:lnTo>
                  <a:close/>
                </a:path>
                <a:path w="1821180" h="2826385">
                  <a:moveTo>
                    <a:pt x="1178322" y="1468638"/>
                  </a:moveTo>
                  <a:lnTo>
                    <a:pt x="1177710" y="1468859"/>
                  </a:lnTo>
                  <a:lnTo>
                    <a:pt x="1177144" y="1468907"/>
                  </a:lnTo>
                  <a:lnTo>
                    <a:pt x="1176589" y="1469007"/>
                  </a:lnTo>
                  <a:lnTo>
                    <a:pt x="1176668" y="1466976"/>
                  </a:lnTo>
                  <a:lnTo>
                    <a:pt x="1177191" y="1467222"/>
                  </a:lnTo>
                  <a:lnTo>
                    <a:pt x="1177746" y="1467378"/>
                  </a:lnTo>
                  <a:lnTo>
                    <a:pt x="1178328" y="1467866"/>
                  </a:lnTo>
                  <a:lnTo>
                    <a:pt x="1178322" y="1468638"/>
                  </a:lnTo>
                  <a:close/>
                </a:path>
                <a:path w="1821180" h="2826385">
                  <a:moveTo>
                    <a:pt x="161804" y="1701033"/>
                  </a:moveTo>
                  <a:lnTo>
                    <a:pt x="161090" y="1699174"/>
                  </a:lnTo>
                  <a:lnTo>
                    <a:pt x="161044" y="1698927"/>
                  </a:lnTo>
                  <a:lnTo>
                    <a:pt x="161506" y="1698589"/>
                  </a:lnTo>
                  <a:lnTo>
                    <a:pt x="161736" y="1698300"/>
                  </a:lnTo>
                  <a:lnTo>
                    <a:pt x="163010" y="1699935"/>
                  </a:lnTo>
                  <a:lnTo>
                    <a:pt x="161804" y="1701033"/>
                  </a:lnTo>
                  <a:close/>
                </a:path>
                <a:path w="1821180" h="2826385">
                  <a:moveTo>
                    <a:pt x="590373" y="1605829"/>
                  </a:moveTo>
                  <a:lnTo>
                    <a:pt x="589468" y="1605828"/>
                  </a:lnTo>
                  <a:lnTo>
                    <a:pt x="588759" y="1605620"/>
                  </a:lnTo>
                  <a:lnTo>
                    <a:pt x="588054" y="1605483"/>
                  </a:lnTo>
                  <a:lnTo>
                    <a:pt x="588635" y="1605059"/>
                  </a:lnTo>
                  <a:lnTo>
                    <a:pt x="589182" y="1604562"/>
                  </a:lnTo>
                  <a:lnTo>
                    <a:pt x="590028" y="1604164"/>
                  </a:lnTo>
                  <a:lnTo>
                    <a:pt x="590492" y="1604603"/>
                  </a:lnTo>
                  <a:lnTo>
                    <a:pt x="590824" y="1604790"/>
                  </a:lnTo>
                  <a:lnTo>
                    <a:pt x="590575" y="1605207"/>
                  </a:lnTo>
                  <a:lnTo>
                    <a:pt x="590373" y="1605829"/>
                  </a:lnTo>
                  <a:close/>
                </a:path>
                <a:path w="1821180" h="2826385">
                  <a:moveTo>
                    <a:pt x="957228" y="1525643"/>
                  </a:moveTo>
                  <a:lnTo>
                    <a:pt x="956305" y="1525648"/>
                  </a:lnTo>
                  <a:lnTo>
                    <a:pt x="955585" y="1525431"/>
                  </a:lnTo>
                  <a:lnTo>
                    <a:pt x="954867" y="1525298"/>
                  </a:lnTo>
                  <a:lnTo>
                    <a:pt x="955461" y="1524870"/>
                  </a:lnTo>
                  <a:lnTo>
                    <a:pt x="956010" y="1524358"/>
                  </a:lnTo>
                  <a:lnTo>
                    <a:pt x="956862" y="1523958"/>
                  </a:lnTo>
                  <a:lnTo>
                    <a:pt x="957337" y="1524406"/>
                  </a:lnTo>
                  <a:lnTo>
                    <a:pt x="957671" y="1524599"/>
                  </a:lnTo>
                  <a:lnTo>
                    <a:pt x="957429" y="1525014"/>
                  </a:lnTo>
                  <a:lnTo>
                    <a:pt x="957228" y="1525643"/>
                  </a:lnTo>
                  <a:close/>
                </a:path>
                <a:path w="1821180" h="2826385">
                  <a:moveTo>
                    <a:pt x="1078358" y="1499172"/>
                  </a:moveTo>
                  <a:lnTo>
                    <a:pt x="1077517" y="1499269"/>
                  </a:lnTo>
                  <a:lnTo>
                    <a:pt x="1076971" y="1498782"/>
                  </a:lnTo>
                  <a:lnTo>
                    <a:pt x="1076452" y="1498527"/>
                  </a:lnTo>
                  <a:lnTo>
                    <a:pt x="1076640" y="1498239"/>
                  </a:lnTo>
                  <a:lnTo>
                    <a:pt x="1076823" y="1497702"/>
                  </a:lnTo>
                  <a:lnTo>
                    <a:pt x="1077641" y="1497678"/>
                  </a:lnTo>
                  <a:lnTo>
                    <a:pt x="1078302" y="1497860"/>
                  </a:lnTo>
                  <a:lnTo>
                    <a:pt x="1078977" y="1497965"/>
                  </a:lnTo>
                  <a:lnTo>
                    <a:pt x="1078638" y="1498429"/>
                  </a:lnTo>
                  <a:lnTo>
                    <a:pt x="1078358" y="1499172"/>
                  </a:lnTo>
                  <a:close/>
                </a:path>
                <a:path w="1821180" h="2826385">
                  <a:moveTo>
                    <a:pt x="979572" y="2494974"/>
                  </a:moveTo>
                  <a:lnTo>
                    <a:pt x="978692" y="2494942"/>
                  </a:lnTo>
                  <a:lnTo>
                    <a:pt x="977916" y="2494702"/>
                  </a:lnTo>
                  <a:lnTo>
                    <a:pt x="977290" y="2494572"/>
                  </a:lnTo>
                  <a:lnTo>
                    <a:pt x="977860" y="2494138"/>
                  </a:lnTo>
                  <a:lnTo>
                    <a:pt x="978390" y="2493633"/>
                  </a:lnTo>
                  <a:lnTo>
                    <a:pt x="979177" y="2493228"/>
                  </a:lnTo>
                  <a:lnTo>
                    <a:pt x="979630" y="2493734"/>
                  </a:lnTo>
                  <a:lnTo>
                    <a:pt x="979950" y="2493968"/>
                  </a:lnTo>
                  <a:lnTo>
                    <a:pt x="979764" y="2494320"/>
                  </a:lnTo>
                  <a:lnTo>
                    <a:pt x="979572" y="2494974"/>
                  </a:lnTo>
                  <a:close/>
                </a:path>
                <a:path w="1821180" h="2826385">
                  <a:moveTo>
                    <a:pt x="1550249" y="2370310"/>
                  </a:moveTo>
                  <a:lnTo>
                    <a:pt x="1549211" y="2369052"/>
                  </a:lnTo>
                  <a:lnTo>
                    <a:pt x="1549800" y="2368811"/>
                  </a:lnTo>
                  <a:lnTo>
                    <a:pt x="1550364" y="2368479"/>
                  </a:lnTo>
                  <a:lnTo>
                    <a:pt x="1551203" y="2368333"/>
                  </a:lnTo>
                  <a:lnTo>
                    <a:pt x="1551515" y="2368805"/>
                  </a:lnTo>
                  <a:lnTo>
                    <a:pt x="1551788" y="2369049"/>
                  </a:lnTo>
                  <a:lnTo>
                    <a:pt x="1550249" y="2370310"/>
                  </a:lnTo>
                  <a:close/>
                </a:path>
                <a:path w="1821180" h="2826385">
                  <a:moveTo>
                    <a:pt x="1640437" y="2352277"/>
                  </a:moveTo>
                  <a:lnTo>
                    <a:pt x="1639913" y="2351853"/>
                  </a:lnTo>
                  <a:lnTo>
                    <a:pt x="1639136" y="2351513"/>
                  </a:lnTo>
                  <a:lnTo>
                    <a:pt x="1638849" y="2350619"/>
                  </a:lnTo>
                  <a:lnTo>
                    <a:pt x="1639566" y="2349961"/>
                  </a:lnTo>
                  <a:lnTo>
                    <a:pt x="1640019" y="2349463"/>
                  </a:lnTo>
                  <a:lnTo>
                    <a:pt x="1640851" y="2349911"/>
                  </a:lnTo>
                  <a:lnTo>
                    <a:pt x="1640817" y="2350842"/>
                  </a:lnTo>
                  <a:lnTo>
                    <a:pt x="1640579" y="2351612"/>
                  </a:lnTo>
                  <a:lnTo>
                    <a:pt x="1640437" y="2352277"/>
                  </a:lnTo>
                  <a:close/>
                </a:path>
                <a:path w="1821180" h="2826385">
                  <a:moveTo>
                    <a:pt x="857255" y="1532469"/>
                  </a:moveTo>
                  <a:lnTo>
                    <a:pt x="856833" y="1531931"/>
                  </a:lnTo>
                  <a:lnTo>
                    <a:pt x="856538" y="1531666"/>
                  </a:lnTo>
                  <a:lnTo>
                    <a:pt x="857132" y="1531260"/>
                  </a:lnTo>
                  <a:lnTo>
                    <a:pt x="857697" y="1530792"/>
                  </a:lnTo>
                  <a:lnTo>
                    <a:pt x="858485" y="1530429"/>
                  </a:lnTo>
                  <a:lnTo>
                    <a:pt x="858909" y="1530974"/>
                  </a:lnTo>
                  <a:lnTo>
                    <a:pt x="859204" y="1531239"/>
                  </a:lnTo>
                  <a:lnTo>
                    <a:pt x="858616" y="1531643"/>
                  </a:lnTo>
                  <a:lnTo>
                    <a:pt x="858052" y="1532111"/>
                  </a:lnTo>
                  <a:lnTo>
                    <a:pt x="857255" y="1532469"/>
                  </a:lnTo>
                  <a:close/>
                </a:path>
                <a:path w="1821180" h="2826385">
                  <a:moveTo>
                    <a:pt x="1360819" y="2396488"/>
                  </a:moveTo>
                  <a:lnTo>
                    <a:pt x="1360406" y="2395974"/>
                  </a:lnTo>
                  <a:lnTo>
                    <a:pt x="1360105" y="2395733"/>
                  </a:lnTo>
                  <a:lnTo>
                    <a:pt x="1360700" y="2395348"/>
                  </a:lnTo>
                  <a:lnTo>
                    <a:pt x="1361267" y="2394886"/>
                  </a:lnTo>
                  <a:lnTo>
                    <a:pt x="1362083" y="2394542"/>
                  </a:lnTo>
                  <a:lnTo>
                    <a:pt x="1362496" y="2395056"/>
                  </a:lnTo>
                  <a:lnTo>
                    <a:pt x="1362799" y="2395303"/>
                  </a:lnTo>
                  <a:lnTo>
                    <a:pt x="1362207" y="2395695"/>
                  </a:lnTo>
                  <a:lnTo>
                    <a:pt x="1361631" y="2396152"/>
                  </a:lnTo>
                  <a:lnTo>
                    <a:pt x="1360819" y="2396488"/>
                  </a:lnTo>
                  <a:close/>
                </a:path>
                <a:path w="1821180" h="2826385">
                  <a:moveTo>
                    <a:pt x="1202014" y="1458626"/>
                  </a:moveTo>
                  <a:lnTo>
                    <a:pt x="1201616" y="1457345"/>
                  </a:lnTo>
                  <a:lnTo>
                    <a:pt x="1201540" y="1456503"/>
                  </a:lnTo>
                  <a:lnTo>
                    <a:pt x="1202008" y="1456262"/>
                  </a:lnTo>
                  <a:lnTo>
                    <a:pt x="1202260" y="1456050"/>
                  </a:lnTo>
                  <a:lnTo>
                    <a:pt x="1203445" y="1457796"/>
                  </a:lnTo>
                  <a:lnTo>
                    <a:pt x="1202014" y="1458626"/>
                  </a:lnTo>
                  <a:close/>
                </a:path>
                <a:path w="1821180" h="2826385">
                  <a:moveTo>
                    <a:pt x="1177826" y="2301753"/>
                  </a:moveTo>
                  <a:lnTo>
                    <a:pt x="1177389" y="2301213"/>
                  </a:lnTo>
                  <a:lnTo>
                    <a:pt x="1177090" y="2300957"/>
                  </a:lnTo>
                  <a:lnTo>
                    <a:pt x="1177679" y="2300538"/>
                  </a:lnTo>
                  <a:lnTo>
                    <a:pt x="1178240" y="2300057"/>
                  </a:lnTo>
                  <a:lnTo>
                    <a:pt x="1179023" y="2299682"/>
                  </a:lnTo>
                  <a:lnTo>
                    <a:pt x="1179460" y="2300223"/>
                  </a:lnTo>
                  <a:lnTo>
                    <a:pt x="1179761" y="2300485"/>
                  </a:lnTo>
                  <a:lnTo>
                    <a:pt x="1179178" y="2300902"/>
                  </a:lnTo>
                  <a:lnTo>
                    <a:pt x="1178618" y="2301382"/>
                  </a:lnTo>
                  <a:lnTo>
                    <a:pt x="1177826" y="2301753"/>
                  </a:lnTo>
                  <a:close/>
                </a:path>
                <a:path w="1821180" h="2826385">
                  <a:moveTo>
                    <a:pt x="791272" y="2526688"/>
                  </a:moveTo>
                  <a:lnTo>
                    <a:pt x="790813" y="2526739"/>
                  </a:lnTo>
                  <a:lnTo>
                    <a:pt x="790900" y="2526466"/>
                  </a:lnTo>
                  <a:lnTo>
                    <a:pt x="791272" y="2526688"/>
                  </a:lnTo>
                  <a:close/>
                </a:path>
                <a:path w="1821180" h="2826385">
                  <a:moveTo>
                    <a:pt x="793482" y="2527878"/>
                  </a:moveTo>
                  <a:lnTo>
                    <a:pt x="791270" y="2526681"/>
                  </a:lnTo>
                  <a:lnTo>
                    <a:pt x="793895" y="2526397"/>
                  </a:lnTo>
                  <a:lnTo>
                    <a:pt x="793482" y="2527878"/>
                  </a:lnTo>
                  <a:close/>
                </a:path>
                <a:path w="1821180" h="2826385">
                  <a:moveTo>
                    <a:pt x="1369560" y="1121931"/>
                  </a:moveTo>
                  <a:lnTo>
                    <a:pt x="1368903" y="1122162"/>
                  </a:lnTo>
                  <a:lnTo>
                    <a:pt x="1368285" y="1122206"/>
                  </a:lnTo>
                  <a:lnTo>
                    <a:pt x="1367688" y="1122308"/>
                  </a:lnTo>
                  <a:lnTo>
                    <a:pt x="1367784" y="1120206"/>
                  </a:lnTo>
                  <a:lnTo>
                    <a:pt x="1368350" y="1120451"/>
                  </a:lnTo>
                  <a:lnTo>
                    <a:pt x="1368947" y="1120606"/>
                  </a:lnTo>
                  <a:lnTo>
                    <a:pt x="1369586" y="1121095"/>
                  </a:lnTo>
                  <a:lnTo>
                    <a:pt x="1369560" y="1121931"/>
                  </a:lnTo>
                  <a:close/>
                </a:path>
                <a:path w="1821180" h="2826385">
                  <a:moveTo>
                    <a:pt x="968070" y="1210128"/>
                  </a:moveTo>
                  <a:lnTo>
                    <a:pt x="967802" y="1209505"/>
                  </a:lnTo>
                  <a:lnTo>
                    <a:pt x="967448" y="1208899"/>
                  </a:lnTo>
                  <a:lnTo>
                    <a:pt x="967277" y="1208012"/>
                  </a:lnTo>
                  <a:lnTo>
                    <a:pt x="967791" y="1207677"/>
                  </a:lnTo>
                  <a:lnTo>
                    <a:pt x="968048" y="1207385"/>
                  </a:lnTo>
                  <a:lnTo>
                    <a:pt x="969411" y="1209010"/>
                  </a:lnTo>
                  <a:lnTo>
                    <a:pt x="968070" y="1210128"/>
                  </a:lnTo>
                  <a:close/>
                </a:path>
                <a:path w="1821180" h="2826385">
                  <a:moveTo>
                    <a:pt x="1580226" y="2320051"/>
                  </a:moveTo>
                  <a:lnTo>
                    <a:pt x="1579831" y="2318797"/>
                  </a:lnTo>
                  <a:lnTo>
                    <a:pt x="1579755" y="2317976"/>
                  </a:lnTo>
                  <a:lnTo>
                    <a:pt x="1580226" y="2317742"/>
                  </a:lnTo>
                  <a:lnTo>
                    <a:pt x="1580477" y="2317530"/>
                  </a:lnTo>
                  <a:lnTo>
                    <a:pt x="1581653" y="2319230"/>
                  </a:lnTo>
                  <a:lnTo>
                    <a:pt x="1580226" y="2320051"/>
                  </a:lnTo>
                  <a:close/>
                </a:path>
                <a:path w="1821180" h="2826385">
                  <a:moveTo>
                    <a:pt x="1736988" y="1312789"/>
                  </a:moveTo>
                  <a:lnTo>
                    <a:pt x="1736147" y="1312808"/>
                  </a:lnTo>
                  <a:lnTo>
                    <a:pt x="1735380" y="1312600"/>
                  </a:lnTo>
                  <a:lnTo>
                    <a:pt x="1734736" y="1312490"/>
                  </a:lnTo>
                  <a:lnTo>
                    <a:pt x="1735082" y="1311988"/>
                  </a:lnTo>
                  <a:lnTo>
                    <a:pt x="1735365" y="1311173"/>
                  </a:lnTo>
                  <a:lnTo>
                    <a:pt x="1736242" y="1311077"/>
                  </a:lnTo>
                  <a:lnTo>
                    <a:pt x="1736812" y="1311613"/>
                  </a:lnTo>
                  <a:lnTo>
                    <a:pt x="1737360" y="1311886"/>
                  </a:lnTo>
                  <a:lnTo>
                    <a:pt x="1737171" y="1312210"/>
                  </a:lnTo>
                  <a:lnTo>
                    <a:pt x="1736988" y="1312789"/>
                  </a:lnTo>
                  <a:close/>
                </a:path>
                <a:path w="1821180" h="2826385">
                  <a:moveTo>
                    <a:pt x="1043001" y="1282274"/>
                  </a:moveTo>
                  <a:lnTo>
                    <a:pt x="1042244" y="1282248"/>
                  </a:lnTo>
                  <a:lnTo>
                    <a:pt x="1042010" y="1281356"/>
                  </a:lnTo>
                  <a:lnTo>
                    <a:pt x="1041996" y="1281126"/>
                  </a:lnTo>
                  <a:lnTo>
                    <a:pt x="1041915" y="1280606"/>
                  </a:lnTo>
                  <a:lnTo>
                    <a:pt x="1043905" y="1280672"/>
                  </a:lnTo>
                  <a:lnTo>
                    <a:pt x="1043654" y="1281183"/>
                  </a:lnTo>
                  <a:lnTo>
                    <a:pt x="1043492" y="1281719"/>
                  </a:lnTo>
                  <a:lnTo>
                    <a:pt x="1043001" y="1282274"/>
                  </a:lnTo>
                  <a:close/>
                </a:path>
                <a:path w="1821180" h="2826385">
                  <a:moveTo>
                    <a:pt x="1168246" y="1441038"/>
                  </a:moveTo>
                  <a:lnTo>
                    <a:pt x="1167892" y="1439840"/>
                  </a:lnTo>
                  <a:lnTo>
                    <a:pt x="1167831" y="1439057"/>
                  </a:lnTo>
                  <a:lnTo>
                    <a:pt x="1168264" y="1438837"/>
                  </a:lnTo>
                  <a:lnTo>
                    <a:pt x="1168492" y="1438640"/>
                  </a:lnTo>
                  <a:lnTo>
                    <a:pt x="1169590" y="1440282"/>
                  </a:lnTo>
                  <a:lnTo>
                    <a:pt x="1168246" y="1441038"/>
                  </a:lnTo>
                  <a:close/>
                </a:path>
                <a:path w="1821180" h="2826385">
                  <a:moveTo>
                    <a:pt x="424263" y="1599017"/>
                  </a:moveTo>
                  <a:lnTo>
                    <a:pt x="423873" y="1598410"/>
                  </a:lnTo>
                  <a:lnTo>
                    <a:pt x="423403" y="1597838"/>
                  </a:lnTo>
                  <a:lnTo>
                    <a:pt x="423063" y="1596977"/>
                  </a:lnTo>
                  <a:lnTo>
                    <a:pt x="423545" y="1596554"/>
                  </a:lnTo>
                  <a:lnTo>
                    <a:pt x="423770" y="1596230"/>
                  </a:lnTo>
                  <a:lnTo>
                    <a:pt x="425283" y="1597502"/>
                  </a:lnTo>
                  <a:lnTo>
                    <a:pt x="424263" y="1599017"/>
                  </a:lnTo>
                  <a:close/>
                </a:path>
                <a:path w="1821180" h="2826385">
                  <a:moveTo>
                    <a:pt x="1693920" y="1158532"/>
                  </a:moveTo>
                  <a:lnTo>
                    <a:pt x="1693324" y="1158576"/>
                  </a:lnTo>
                  <a:lnTo>
                    <a:pt x="1692745" y="1158671"/>
                  </a:lnTo>
                  <a:lnTo>
                    <a:pt x="1692817" y="1156521"/>
                  </a:lnTo>
                  <a:lnTo>
                    <a:pt x="1693372" y="1156777"/>
                  </a:lnTo>
                  <a:lnTo>
                    <a:pt x="1693966" y="1156940"/>
                  </a:lnTo>
                  <a:lnTo>
                    <a:pt x="1694587" y="1157457"/>
                  </a:lnTo>
                  <a:lnTo>
                    <a:pt x="1694573" y="1158289"/>
                  </a:lnTo>
                  <a:lnTo>
                    <a:pt x="1693920" y="1158532"/>
                  </a:lnTo>
                  <a:close/>
                </a:path>
                <a:path w="1821180" h="2826385">
                  <a:moveTo>
                    <a:pt x="1088692" y="1289622"/>
                  </a:moveTo>
                  <a:lnTo>
                    <a:pt x="1088253" y="1289075"/>
                  </a:lnTo>
                  <a:lnTo>
                    <a:pt x="1087952" y="1288813"/>
                  </a:lnTo>
                  <a:lnTo>
                    <a:pt x="1088541" y="1288394"/>
                  </a:lnTo>
                  <a:lnTo>
                    <a:pt x="1089093" y="1287910"/>
                  </a:lnTo>
                  <a:lnTo>
                    <a:pt x="1089876" y="1287535"/>
                  </a:lnTo>
                  <a:lnTo>
                    <a:pt x="1090313" y="1288075"/>
                  </a:lnTo>
                  <a:lnTo>
                    <a:pt x="1090614" y="1288337"/>
                  </a:lnTo>
                  <a:lnTo>
                    <a:pt x="1090027" y="1288763"/>
                  </a:lnTo>
                  <a:lnTo>
                    <a:pt x="1089473" y="1289241"/>
                  </a:lnTo>
                  <a:lnTo>
                    <a:pt x="1088692" y="1289622"/>
                  </a:lnTo>
                  <a:close/>
                </a:path>
                <a:path w="1821180" h="2826385">
                  <a:moveTo>
                    <a:pt x="1766016" y="1305227"/>
                  </a:moveTo>
                  <a:lnTo>
                    <a:pt x="1765401" y="1305278"/>
                  </a:lnTo>
                  <a:lnTo>
                    <a:pt x="1764806" y="1305386"/>
                  </a:lnTo>
                  <a:lnTo>
                    <a:pt x="1764872" y="1303203"/>
                  </a:lnTo>
                  <a:lnTo>
                    <a:pt x="1765449" y="1303458"/>
                  </a:lnTo>
                  <a:lnTo>
                    <a:pt x="1766054" y="1303617"/>
                  </a:lnTo>
                  <a:lnTo>
                    <a:pt x="1766691" y="1304136"/>
                  </a:lnTo>
                  <a:lnTo>
                    <a:pt x="1766676" y="1304982"/>
                  </a:lnTo>
                  <a:lnTo>
                    <a:pt x="1766016" y="1305227"/>
                  </a:lnTo>
                  <a:close/>
                </a:path>
                <a:path w="1821180" h="2826385">
                  <a:moveTo>
                    <a:pt x="1656708" y="1151765"/>
                  </a:moveTo>
                  <a:lnTo>
                    <a:pt x="1656494" y="1151244"/>
                  </a:lnTo>
                  <a:lnTo>
                    <a:pt x="1656161" y="1150644"/>
                  </a:lnTo>
                  <a:lnTo>
                    <a:pt x="1656003" y="1149831"/>
                  </a:lnTo>
                  <a:lnTo>
                    <a:pt x="1656438" y="1149518"/>
                  </a:lnTo>
                  <a:lnTo>
                    <a:pt x="1656660" y="1149245"/>
                  </a:lnTo>
                  <a:lnTo>
                    <a:pt x="1657859" y="1150751"/>
                  </a:lnTo>
                  <a:lnTo>
                    <a:pt x="1656708" y="1151765"/>
                  </a:lnTo>
                  <a:close/>
                </a:path>
                <a:path w="1821180" h="2826385">
                  <a:moveTo>
                    <a:pt x="1182448" y="1221683"/>
                  </a:moveTo>
                  <a:lnTo>
                    <a:pt x="1181561" y="1221789"/>
                  </a:lnTo>
                  <a:lnTo>
                    <a:pt x="1180985" y="1221278"/>
                  </a:lnTo>
                  <a:lnTo>
                    <a:pt x="1180442" y="1221017"/>
                  </a:lnTo>
                  <a:lnTo>
                    <a:pt x="1180635" y="1220705"/>
                  </a:lnTo>
                  <a:lnTo>
                    <a:pt x="1180825" y="1220145"/>
                  </a:lnTo>
                  <a:lnTo>
                    <a:pt x="1181697" y="1220115"/>
                  </a:lnTo>
                  <a:lnTo>
                    <a:pt x="1182405" y="1220309"/>
                  </a:lnTo>
                  <a:lnTo>
                    <a:pt x="1183095" y="1220416"/>
                  </a:lnTo>
                  <a:lnTo>
                    <a:pt x="1182743" y="1220900"/>
                  </a:lnTo>
                  <a:lnTo>
                    <a:pt x="1182448" y="1221683"/>
                  </a:lnTo>
                  <a:close/>
                </a:path>
                <a:path w="1821180" h="2826385">
                  <a:moveTo>
                    <a:pt x="901591" y="1511693"/>
                  </a:moveTo>
                  <a:lnTo>
                    <a:pt x="901178" y="1510410"/>
                  </a:lnTo>
                  <a:lnTo>
                    <a:pt x="901093" y="1509564"/>
                  </a:lnTo>
                  <a:lnTo>
                    <a:pt x="901562" y="1509323"/>
                  </a:lnTo>
                  <a:lnTo>
                    <a:pt x="901817" y="1509103"/>
                  </a:lnTo>
                  <a:lnTo>
                    <a:pt x="903007" y="1510840"/>
                  </a:lnTo>
                  <a:lnTo>
                    <a:pt x="901591" y="1511693"/>
                  </a:lnTo>
                  <a:close/>
                </a:path>
                <a:path w="1821180" h="2826385">
                  <a:moveTo>
                    <a:pt x="1459799" y="2361313"/>
                  </a:moveTo>
                  <a:lnTo>
                    <a:pt x="1459448" y="2360756"/>
                  </a:lnTo>
                  <a:lnTo>
                    <a:pt x="1459211" y="2360463"/>
                  </a:lnTo>
                  <a:lnTo>
                    <a:pt x="1458714" y="2359453"/>
                  </a:lnTo>
                  <a:lnTo>
                    <a:pt x="1459162" y="2359077"/>
                  </a:lnTo>
                  <a:lnTo>
                    <a:pt x="1459369" y="2358781"/>
                  </a:lnTo>
                  <a:lnTo>
                    <a:pt x="1460682" y="2359933"/>
                  </a:lnTo>
                  <a:lnTo>
                    <a:pt x="1459799" y="2361313"/>
                  </a:lnTo>
                  <a:close/>
                </a:path>
                <a:path w="1821180" h="2826385">
                  <a:moveTo>
                    <a:pt x="1019243" y="1488808"/>
                  </a:moveTo>
                  <a:lnTo>
                    <a:pt x="1018864" y="1488211"/>
                  </a:lnTo>
                  <a:lnTo>
                    <a:pt x="1018613" y="1487895"/>
                  </a:lnTo>
                  <a:lnTo>
                    <a:pt x="1018094" y="1486807"/>
                  </a:lnTo>
                  <a:lnTo>
                    <a:pt x="1018552" y="1486399"/>
                  </a:lnTo>
                  <a:lnTo>
                    <a:pt x="1018764" y="1486080"/>
                  </a:lnTo>
                  <a:lnTo>
                    <a:pt x="1020190" y="1487326"/>
                  </a:lnTo>
                  <a:lnTo>
                    <a:pt x="1019243" y="1488808"/>
                  </a:lnTo>
                  <a:close/>
                </a:path>
                <a:path w="1821180" h="2826385">
                  <a:moveTo>
                    <a:pt x="1562837" y="1122416"/>
                  </a:moveTo>
                  <a:lnTo>
                    <a:pt x="1562443" y="1121147"/>
                  </a:lnTo>
                  <a:lnTo>
                    <a:pt x="1562363" y="1120314"/>
                  </a:lnTo>
                  <a:lnTo>
                    <a:pt x="1562825" y="1120076"/>
                  </a:lnTo>
                  <a:lnTo>
                    <a:pt x="1563068" y="1119860"/>
                  </a:lnTo>
                  <a:lnTo>
                    <a:pt x="1564241" y="1121589"/>
                  </a:lnTo>
                  <a:lnTo>
                    <a:pt x="1562837" y="1122416"/>
                  </a:lnTo>
                  <a:close/>
                </a:path>
                <a:path w="1821180" h="2826385">
                  <a:moveTo>
                    <a:pt x="1573887" y="1350881"/>
                  </a:moveTo>
                  <a:lnTo>
                    <a:pt x="1573421" y="1350379"/>
                  </a:lnTo>
                  <a:lnTo>
                    <a:pt x="1573089" y="1350149"/>
                  </a:lnTo>
                  <a:lnTo>
                    <a:pt x="1574874" y="1348821"/>
                  </a:lnTo>
                  <a:lnTo>
                    <a:pt x="1575869" y="1349524"/>
                  </a:lnTo>
                  <a:lnTo>
                    <a:pt x="1575280" y="1349964"/>
                  </a:lnTo>
                  <a:lnTo>
                    <a:pt x="1574719" y="1350481"/>
                  </a:lnTo>
                  <a:lnTo>
                    <a:pt x="1573887" y="1350881"/>
                  </a:lnTo>
                  <a:close/>
                </a:path>
                <a:path w="1821180" h="2826385">
                  <a:moveTo>
                    <a:pt x="942098" y="1290491"/>
                  </a:moveTo>
                  <a:lnTo>
                    <a:pt x="941481" y="1290714"/>
                  </a:lnTo>
                  <a:lnTo>
                    <a:pt x="940901" y="1290766"/>
                  </a:lnTo>
                  <a:lnTo>
                    <a:pt x="940340" y="1290869"/>
                  </a:lnTo>
                  <a:lnTo>
                    <a:pt x="940429" y="1288806"/>
                  </a:lnTo>
                  <a:lnTo>
                    <a:pt x="940960" y="1289056"/>
                  </a:lnTo>
                  <a:lnTo>
                    <a:pt x="941515" y="1289212"/>
                  </a:lnTo>
                  <a:lnTo>
                    <a:pt x="942106" y="1289704"/>
                  </a:lnTo>
                  <a:lnTo>
                    <a:pt x="942098" y="1290491"/>
                  </a:lnTo>
                  <a:close/>
                </a:path>
                <a:path w="1821180" h="2826385">
                  <a:moveTo>
                    <a:pt x="1563002" y="1146060"/>
                  </a:moveTo>
                  <a:lnTo>
                    <a:pt x="1562195" y="1146073"/>
                  </a:lnTo>
                  <a:lnTo>
                    <a:pt x="1561545" y="1145880"/>
                  </a:lnTo>
                  <a:lnTo>
                    <a:pt x="1560879" y="1145764"/>
                  </a:lnTo>
                  <a:lnTo>
                    <a:pt x="1561203" y="1145298"/>
                  </a:lnTo>
                  <a:lnTo>
                    <a:pt x="1561480" y="1144528"/>
                  </a:lnTo>
                  <a:lnTo>
                    <a:pt x="1562313" y="1144448"/>
                  </a:lnTo>
                  <a:lnTo>
                    <a:pt x="1562851" y="1144953"/>
                  </a:lnTo>
                  <a:lnTo>
                    <a:pt x="1563363" y="1145224"/>
                  </a:lnTo>
                  <a:lnTo>
                    <a:pt x="1563183" y="1145517"/>
                  </a:lnTo>
                  <a:lnTo>
                    <a:pt x="1563002" y="1146060"/>
                  </a:lnTo>
                  <a:close/>
                </a:path>
                <a:path w="1821180" h="2826385">
                  <a:moveTo>
                    <a:pt x="1706400" y="2200146"/>
                  </a:moveTo>
                  <a:lnTo>
                    <a:pt x="1706171" y="2199587"/>
                  </a:lnTo>
                  <a:lnTo>
                    <a:pt x="1705819" y="2198952"/>
                  </a:lnTo>
                  <a:lnTo>
                    <a:pt x="1705664" y="2198088"/>
                  </a:lnTo>
                  <a:lnTo>
                    <a:pt x="1706113" y="2197755"/>
                  </a:lnTo>
                  <a:lnTo>
                    <a:pt x="1706344" y="2197465"/>
                  </a:lnTo>
                  <a:lnTo>
                    <a:pt x="1707594" y="2199073"/>
                  </a:lnTo>
                  <a:lnTo>
                    <a:pt x="1706400" y="2200146"/>
                  </a:lnTo>
                  <a:close/>
                </a:path>
                <a:path w="1821180" h="2826385">
                  <a:moveTo>
                    <a:pt x="665771" y="684191"/>
                  </a:moveTo>
                  <a:lnTo>
                    <a:pt x="665504" y="683567"/>
                  </a:lnTo>
                  <a:lnTo>
                    <a:pt x="665141" y="682957"/>
                  </a:lnTo>
                  <a:lnTo>
                    <a:pt x="664973" y="682077"/>
                  </a:lnTo>
                  <a:lnTo>
                    <a:pt x="665490" y="681734"/>
                  </a:lnTo>
                  <a:lnTo>
                    <a:pt x="665748" y="681441"/>
                  </a:lnTo>
                  <a:lnTo>
                    <a:pt x="667119" y="683070"/>
                  </a:lnTo>
                  <a:lnTo>
                    <a:pt x="665771" y="684191"/>
                  </a:lnTo>
                  <a:close/>
                </a:path>
                <a:path w="1821180" h="2826385">
                  <a:moveTo>
                    <a:pt x="1457379" y="2641355"/>
                  </a:moveTo>
                  <a:lnTo>
                    <a:pt x="1456730" y="2641589"/>
                  </a:lnTo>
                  <a:lnTo>
                    <a:pt x="1456139" y="2641631"/>
                  </a:lnTo>
                  <a:lnTo>
                    <a:pt x="1455561" y="2641726"/>
                  </a:lnTo>
                  <a:lnTo>
                    <a:pt x="1455629" y="2639585"/>
                  </a:lnTo>
                  <a:lnTo>
                    <a:pt x="1456186" y="2639847"/>
                  </a:lnTo>
                  <a:lnTo>
                    <a:pt x="1456777" y="2640004"/>
                  </a:lnTo>
                  <a:lnTo>
                    <a:pt x="1457401" y="2640527"/>
                  </a:lnTo>
                  <a:lnTo>
                    <a:pt x="1457379" y="2641355"/>
                  </a:lnTo>
                  <a:close/>
                </a:path>
                <a:path w="1821180" h="2826385">
                  <a:moveTo>
                    <a:pt x="1021141" y="1734024"/>
                  </a:moveTo>
                  <a:lnTo>
                    <a:pt x="1020708" y="1733496"/>
                  </a:lnTo>
                  <a:lnTo>
                    <a:pt x="1020396" y="1733245"/>
                  </a:lnTo>
                  <a:lnTo>
                    <a:pt x="1020994" y="1732829"/>
                  </a:lnTo>
                  <a:lnTo>
                    <a:pt x="1021570" y="1732351"/>
                  </a:lnTo>
                  <a:lnTo>
                    <a:pt x="1022382" y="1731979"/>
                  </a:lnTo>
                  <a:lnTo>
                    <a:pt x="1022815" y="1732507"/>
                  </a:lnTo>
                  <a:lnTo>
                    <a:pt x="1023129" y="1732764"/>
                  </a:lnTo>
                  <a:lnTo>
                    <a:pt x="1022531" y="1733180"/>
                  </a:lnTo>
                  <a:lnTo>
                    <a:pt x="1021956" y="1733658"/>
                  </a:lnTo>
                  <a:lnTo>
                    <a:pt x="1021141" y="1734024"/>
                  </a:lnTo>
                  <a:close/>
                </a:path>
                <a:path w="1821180" h="2826385">
                  <a:moveTo>
                    <a:pt x="1076486" y="615471"/>
                  </a:moveTo>
                  <a:lnTo>
                    <a:pt x="1075379" y="614181"/>
                  </a:lnTo>
                  <a:lnTo>
                    <a:pt x="1075996" y="613916"/>
                  </a:lnTo>
                  <a:lnTo>
                    <a:pt x="1076597" y="613570"/>
                  </a:lnTo>
                  <a:lnTo>
                    <a:pt x="1077471" y="613405"/>
                  </a:lnTo>
                  <a:lnTo>
                    <a:pt x="1077811" y="613895"/>
                  </a:lnTo>
                  <a:lnTo>
                    <a:pt x="1078105" y="614138"/>
                  </a:lnTo>
                  <a:lnTo>
                    <a:pt x="1076486" y="615471"/>
                  </a:lnTo>
                  <a:close/>
                </a:path>
                <a:path w="1821180" h="2826385">
                  <a:moveTo>
                    <a:pt x="1601507" y="2600127"/>
                  </a:moveTo>
                  <a:lnTo>
                    <a:pt x="1601111" y="2598873"/>
                  </a:lnTo>
                  <a:lnTo>
                    <a:pt x="1601033" y="2598045"/>
                  </a:lnTo>
                  <a:lnTo>
                    <a:pt x="1601511" y="2597809"/>
                  </a:lnTo>
                  <a:lnTo>
                    <a:pt x="1601770" y="2597601"/>
                  </a:lnTo>
                  <a:lnTo>
                    <a:pt x="1602961" y="2599302"/>
                  </a:lnTo>
                  <a:lnTo>
                    <a:pt x="1601507" y="2600127"/>
                  </a:lnTo>
                  <a:close/>
                </a:path>
                <a:path w="1821180" h="2826385">
                  <a:moveTo>
                    <a:pt x="935438" y="646230"/>
                  </a:moveTo>
                  <a:lnTo>
                    <a:pt x="935047" y="645779"/>
                  </a:lnTo>
                  <a:lnTo>
                    <a:pt x="934758" y="645570"/>
                  </a:lnTo>
                  <a:lnTo>
                    <a:pt x="935913" y="644191"/>
                  </a:lnTo>
                  <a:lnTo>
                    <a:pt x="937299" y="645130"/>
                  </a:lnTo>
                  <a:lnTo>
                    <a:pt x="936744" y="645487"/>
                  </a:lnTo>
                  <a:lnTo>
                    <a:pt x="936214" y="645914"/>
                  </a:lnTo>
                  <a:lnTo>
                    <a:pt x="935438" y="646230"/>
                  </a:lnTo>
                  <a:close/>
                </a:path>
                <a:path w="1821180" h="2826385">
                  <a:moveTo>
                    <a:pt x="134286" y="822839"/>
                  </a:moveTo>
                  <a:lnTo>
                    <a:pt x="133872" y="821556"/>
                  </a:lnTo>
                  <a:lnTo>
                    <a:pt x="133811" y="820716"/>
                  </a:lnTo>
                  <a:lnTo>
                    <a:pt x="134325" y="820480"/>
                  </a:lnTo>
                  <a:lnTo>
                    <a:pt x="134595" y="820262"/>
                  </a:lnTo>
                  <a:lnTo>
                    <a:pt x="135846" y="821991"/>
                  </a:lnTo>
                  <a:lnTo>
                    <a:pt x="134286" y="822839"/>
                  </a:lnTo>
                  <a:close/>
                </a:path>
                <a:path w="1821180" h="2826385">
                  <a:moveTo>
                    <a:pt x="604004" y="1812616"/>
                  </a:moveTo>
                  <a:lnTo>
                    <a:pt x="603585" y="1812105"/>
                  </a:lnTo>
                  <a:lnTo>
                    <a:pt x="603278" y="1811866"/>
                  </a:lnTo>
                  <a:lnTo>
                    <a:pt x="603876" y="1811472"/>
                  </a:lnTo>
                  <a:lnTo>
                    <a:pt x="604441" y="1811004"/>
                  </a:lnTo>
                  <a:lnTo>
                    <a:pt x="605255" y="1810654"/>
                  </a:lnTo>
                  <a:lnTo>
                    <a:pt x="605678" y="1811156"/>
                  </a:lnTo>
                  <a:lnTo>
                    <a:pt x="605987" y="1811401"/>
                  </a:lnTo>
                  <a:lnTo>
                    <a:pt x="605398" y="1811799"/>
                  </a:lnTo>
                  <a:lnTo>
                    <a:pt x="604824" y="1812263"/>
                  </a:lnTo>
                  <a:lnTo>
                    <a:pt x="604004" y="1812616"/>
                  </a:lnTo>
                  <a:close/>
                </a:path>
                <a:path w="1821180" h="2826385">
                  <a:moveTo>
                    <a:pt x="770990" y="2283182"/>
                  </a:moveTo>
                  <a:lnTo>
                    <a:pt x="770087" y="2283187"/>
                  </a:lnTo>
                  <a:lnTo>
                    <a:pt x="769352" y="2282975"/>
                  </a:lnTo>
                  <a:lnTo>
                    <a:pt x="768678" y="2282855"/>
                  </a:lnTo>
                  <a:lnTo>
                    <a:pt x="768880" y="2282526"/>
                  </a:lnTo>
                  <a:lnTo>
                    <a:pt x="769072" y="2281914"/>
                  </a:lnTo>
                  <a:lnTo>
                    <a:pt x="769981" y="2281907"/>
                  </a:lnTo>
                  <a:lnTo>
                    <a:pt x="770716" y="2282119"/>
                  </a:lnTo>
                  <a:lnTo>
                    <a:pt x="771391" y="2282240"/>
                  </a:lnTo>
                  <a:lnTo>
                    <a:pt x="771189" y="2282569"/>
                  </a:lnTo>
                  <a:lnTo>
                    <a:pt x="770990" y="2283182"/>
                  </a:lnTo>
                  <a:close/>
                </a:path>
                <a:path w="1821180" h="2826385">
                  <a:moveTo>
                    <a:pt x="636186" y="651609"/>
                  </a:moveTo>
                  <a:lnTo>
                    <a:pt x="635285" y="651621"/>
                  </a:lnTo>
                  <a:lnTo>
                    <a:pt x="634470" y="651387"/>
                  </a:lnTo>
                  <a:lnTo>
                    <a:pt x="633889" y="651284"/>
                  </a:lnTo>
                  <a:lnTo>
                    <a:pt x="634466" y="650869"/>
                  </a:lnTo>
                  <a:lnTo>
                    <a:pt x="635000" y="650377"/>
                  </a:lnTo>
                  <a:lnTo>
                    <a:pt x="635834" y="649983"/>
                  </a:lnTo>
                  <a:lnTo>
                    <a:pt x="636277" y="650422"/>
                  </a:lnTo>
                  <a:lnTo>
                    <a:pt x="636610" y="650615"/>
                  </a:lnTo>
                  <a:lnTo>
                    <a:pt x="636378" y="650998"/>
                  </a:lnTo>
                  <a:lnTo>
                    <a:pt x="636186" y="651609"/>
                  </a:lnTo>
                  <a:close/>
                </a:path>
                <a:path w="1821180" h="2826385">
                  <a:moveTo>
                    <a:pt x="1466694" y="2120293"/>
                  </a:moveTo>
                  <a:lnTo>
                    <a:pt x="1466435" y="2119652"/>
                  </a:lnTo>
                  <a:lnTo>
                    <a:pt x="1466074" y="2119027"/>
                  </a:lnTo>
                  <a:lnTo>
                    <a:pt x="1465898" y="2118107"/>
                  </a:lnTo>
                  <a:lnTo>
                    <a:pt x="1466398" y="2117756"/>
                  </a:lnTo>
                  <a:lnTo>
                    <a:pt x="1466643" y="2117446"/>
                  </a:lnTo>
                  <a:lnTo>
                    <a:pt x="1468011" y="2119148"/>
                  </a:lnTo>
                  <a:lnTo>
                    <a:pt x="1466694" y="2120293"/>
                  </a:lnTo>
                  <a:close/>
                </a:path>
                <a:path w="1821180" h="2826385">
                  <a:moveTo>
                    <a:pt x="1326539" y="2151236"/>
                  </a:moveTo>
                  <a:lnTo>
                    <a:pt x="1326191" y="2151041"/>
                  </a:lnTo>
                  <a:lnTo>
                    <a:pt x="1325559" y="2150848"/>
                  </a:lnTo>
                  <a:lnTo>
                    <a:pt x="1325540" y="2149929"/>
                  </a:lnTo>
                  <a:lnTo>
                    <a:pt x="1325745" y="2149213"/>
                  </a:lnTo>
                  <a:lnTo>
                    <a:pt x="1325871" y="2148419"/>
                  </a:lnTo>
                  <a:lnTo>
                    <a:pt x="1326417" y="2148786"/>
                  </a:lnTo>
                  <a:lnTo>
                    <a:pt x="1327287" y="2149084"/>
                  </a:lnTo>
                  <a:lnTo>
                    <a:pt x="1327414" y="2150029"/>
                  </a:lnTo>
                  <a:lnTo>
                    <a:pt x="1326840" y="2150650"/>
                  </a:lnTo>
                  <a:lnTo>
                    <a:pt x="1326539" y="2151236"/>
                  </a:lnTo>
                  <a:close/>
                </a:path>
                <a:path w="1821180" h="2826385">
                  <a:moveTo>
                    <a:pt x="1433365" y="1660333"/>
                  </a:moveTo>
                  <a:lnTo>
                    <a:pt x="1432978" y="1659062"/>
                  </a:lnTo>
                  <a:lnTo>
                    <a:pt x="1432902" y="1658220"/>
                  </a:lnTo>
                  <a:lnTo>
                    <a:pt x="1433364" y="1657981"/>
                  </a:lnTo>
                  <a:lnTo>
                    <a:pt x="1433613" y="1657763"/>
                  </a:lnTo>
                  <a:lnTo>
                    <a:pt x="1434799" y="1659509"/>
                  </a:lnTo>
                  <a:lnTo>
                    <a:pt x="1433365" y="1660333"/>
                  </a:lnTo>
                  <a:close/>
                </a:path>
                <a:path w="1821180" h="2826385">
                  <a:moveTo>
                    <a:pt x="781921" y="2269581"/>
                  </a:moveTo>
                  <a:lnTo>
                    <a:pt x="781253" y="2269822"/>
                  </a:lnTo>
                  <a:lnTo>
                    <a:pt x="780637" y="2269873"/>
                  </a:lnTo>
                  <a:lnTo>
                    <a:pt x="780040" y="2269974"/>
                  </a:lnTo>
                  <a:lnTo>
                    <a:pt x="780119" y="2267786"/>
                  </a:lnTo>
                  <a:lnTo>
                    <a:pt x="780691" y="2268050"/>
                  </a:lnTo>
                  <a:lnTo>
                    <a:pt x="781297" y="2268209"/>
                  </a:lnTo>
                  <a:lnTo>
                    <a:pt x="781935" y="2268734"/>
                  </a:lnTo>
                  <a:lnTo>
                    <a:pt x="781921" y="2269581"/>
                  </a:lnTo>
                  <a:close/>
                </a:path>
                <a:path w="1821180" h="2826385">
                  <a:moveTo>
                    <a:pt x="1187691" y="561089"/>
                  </a:moveTo>
                  <a:lnTo>
                    <a:pt x="1186818" y="561197"/>
                  </a:lnTo>
                  <a:lnTo>
                    <a:pt x="1186252" y="560674"/>
                  </a:lnTo>
                  <a:lnTo>
                    <a:pt x="1185712" y="560399"/>
                  </a:lnTo>
                  <a:lnTo>
                    <a:pt x="1185899" y="560089"/>
                  </a:lnTo>
                  <a:lnTo>
                    <a:pt x="1186086" y="559523"/>
                  </a:lnTo>
                  <a:lnTo>
                    <a:pt x="1186940" y="559500"/>
                  </a:lnTo>
                  <a:lnTo>
                    <a:pt x="1187658" y="559697"/>
                  </a:lnTo>
                  <a:lnTo>
                    <a:pt x="1188318" y="559807"/>
                  </a:lnTo>
                  <a:lnTo>
                    <a:pt x="1187974" y="560295"/>
                  </a:lnTo>
                  <a:lnTo>
                    <a:pt x="1187691" y="561089"/>
                  </a:lnTo>
                  <a:close/>
                </a:path>
                <a:path w="1821180" h="2826385">
                  <a:moveTo>
                    <a:pt x="1371534" y="509981"/>
                  </a:moveTo>
                  <a:lnTo>
                    <a:pt x="1371268" y="509343"/>
                  </a:lnTo>
                  <a:lnTo>
                    <a:pt x="1370910" y="508724"/>
                  </a:lnTo>
                  <a:lnTo>
                    <a:pt x="1370737" y="507810"/>
                  </a:lnTo>
                  <a:lnTo>
                    <a:pt x="1371230" y="507461"/>
                  </a:lnTo>
                  <a:lnTo>
                    <a:pt x="1371477" y="507158"/>
                  </a:lnTo>
                  <a:lnTo>
                    <a:pt x="1372827" y="508845"/>
                  </a:lnTo>
                  <a:lnTo>
                    <a:pt x="1371534" y="509981"/>
                  </a:lnTo>
                  <a:close/>
                </a:path>
                <a:path w="1821180" h="2826385">
                  <a:moveTo>
                    <a:pt x="1054692" y="575195"/>
                  </a:moveTo>
                  <a:lnTo>
                    <a:pt x="1054270" y="574656"/>
                  </a:lnTo>
                  <a:lnTo>
                    <a:pt x="1053971" y="574401"/>
                  </a:lnTo>
                  <a:lnTo>
                    <a:pt x="1054558" y="573996"/>
                  </a:lnTo>
                  <a:lnTo>
                    <a:pt x="1055121" y="573522"/>
                  </a:lnTo>
                  <a:lnTo>
                    <a:pt x="1055907" y="573153"/>
                  </a:lnTo>
                  <a:lnTo>
                    <a:pt x="1056335" y="573690"/>
                  </a:lnTo>
                  <a:lnTo>
                    <a:pt x="1056630" y="573954"/>
                  </a:lnTo>
                  <a:lnTo>
                    <a:pt x="1056045" y="574365"/>
                  </a:lnTo>
                  <a:lnTo>
                    <a:pt x="1055486" y="574830"/>
                  </a:lnTo>
                  <a:lnTo>
                    <a:pt x="1054692" y="575195"/>
                  </a:lnTo>
                  <a:close/>
                </a:path>
                <a:path w="1821180" h="2826385">
                  <a:moveTo>
                    <a:pt x="1412316" y="486895"/>
                  </a:moveTo>
                  <a:lnTo>
                    <a:pt x="1411912" y="486407"/>
                  </a:lnTo>
                  <a:lnTo>
                    <a:pt x="1411614" y="486172"/>
                  </a:lnTo>
                  <a:lnTo>
                    <a:pt x="1412207" y="485801"/>
                  </a:lnTo>
                  <a:lnTo>
                    <a:pt x="1412772" y="485355"/>
                  </a:lnTo>
                  <a:lnTo>
                    <a:pt x="1413592" y="485024"/>
                  </a:lnTo>
                  <a:lnTo>
                    <a:pt x="1413997" y="485512"/>
                  </a:lnTo>
                  <a:lnTo>
                    <a:pt x="1414295" y="485746"/>
                  </a:lnTo>
                  <a:lnTo>
                    <a:pt x="1413702" y="486117"/>
                  </a:lnTo>
                  <a:lnTo>
                    <a:pt x="1413137" y="486563"/>
                  </a:lnTo>
                  <a:lnTo>
                    <a:pt x="1412316" y="486895"/>
                  </a:lnTo>
                  <a:close/>
                </a:path>
                <a:path w="1821180" h="2826385">
                  <a:moveTo>
                    <a:pt x="441041" y="696861"/>
                  </a:moveTo>
                  <a:lnTo>
                    <a:pt x="440156" y="696974"/>
                  </a:lnTo>
                  <a:lnTo>
                    <a:pt x="439580" y="696462"/>
                  </a:lnTo>
                  <a:lnTo>
                    <a:pt x="439035" y="696195"/>
                  </a:lnTo>
                  <a:lnTo>
                    <a:pt x="439228" y="695883"/>
                  </a:lnTo>
                  <a:lnTo>
                    <a:pt x="439418" y="695323"/>
                  </a:lnTo>
                  <a:lnTo>
                    <a:pt x="440284" y="695296"/>
                  </a:lnTo>
                  <a:lnTo>
                    <a:pt x="440992" y="695489"/>
                  </a:lnTo>
                  <a:lnTo>
                    <a:pt x="441688" y="695594"/>
                  </a:lnTo>
                  <a:lnTo>
                    <a:pt x="441336" y="696078"/>
                  </a:lnTo>
                  <a:lnTo>
                    <a:pt x="441041" y="696861"/>
                  </a:lnTo>
                  <a:close/>
                </a:path>
                <a:path w="1821180" h="2826385">
                  <a:moveTo>
                    <a:pt x="1009101" y="689386"/>
                  </a:moveTo>
                  <a:lnTo>
                    <a:pt x="1008719" y="688861"/>
                  </a:lnTo>
                  <a:lnTo>
                    <a:pt x="1008101" y="688371"/>
                  </a:lnTo>
                  <a:lnTo>
                    <a:pt x="1007991" y="687434"/>
                  </a:lnTo>
                  <a:lnTo>
                    <a:pt x="1008727" y="686969"/>
                  </a:lnTo>
                  <a:lnTo>
                    <a:pt x="1009122" y="686542"/>
                  </a:lnTo>
                  <a:lnTo>
                    <a:pt x="1009506" y="687073"/>
                  </a:lnTo>
                  <a:lnTo>
                    <a:pt x="1010124" y="687563"/>
                  </a:lnTo>
                  <a:lnTo>
                    <a:pt x="1010240" y="688497"/>
                  </a:lnTo>
                  <a:lnTo>
                    <a:pt x="1009491" y="688967"/>
                  </a:lnTo>
                  <a:lnTo>
                    <a:pt x="1009101" y="689386"/>
                  </a:lnTo>
                  <a:close/>
                </a:path>
                <a:path w="1821180" h="2826385">
                  <a:moveTo>
                    <a:pt x="1742522" y="1537436"/>
                  </a:moveTo>
                  <a:lnTo>
                    <a:pt x="1741877" y="1537662"/>
                  </a:lnTo>
                  <a:lnTo>
                    <a:pt x="1741289" y="1537710"/>
                  </a:lnTo>
                  <a:lnTo>
                    <a:pt x="1740702" y="1537801"/>
                  </a:lnTo>
                  <a:lnTo>
                    <a:pt x="1740800" y="1535741"/>
                  </a:lnTo>
                  <a:lnTo>
                    <a:pt x="1741350" y="1535985"/>
                  </a:lnTo>
                  <a:lnTo>
                    <a:pt x="1741930" y="1536132"/>
                  </a:lnTo>
                  <a:lnTo>
                    <a:pt x="1742549" y="1536621"/>
                  </a:lnTo>
                  <a:lnTo>
                    <a:pt x="1742522" y="1537436"/>
                  </a:lnTo>
                  <a:close/>
                </a:path>
                <a:path w="1821180" h="2826385">
                  <a:moveTo>
                    <a:pt x="1070319" y="2701103"/>
                  </a:moveTo>
                  <a:lnTo>
                    <a:pt x="1069742" y="2701140"/>
                  </a:lnTo>
                  <a:lnTo>
                    <a:pt x="1069178" y="2701237"/>
                  </a:lnTo>
                  <a:lnTo>
                    <a:pt x="1069242" y="2699104"/>
                  </a:lnTo>
                  <a:lnTo>
                    <a:pt x="1069793" y="2699368"/>
                  </a:lnTo>
                  <a:lnTo>
                    <a:pt x="1070365" y="2699532"/>
                  </a:lnTo>
                  <a:lnTo>
                    <a:pt x="1070967" y="2700056"/>
                  </a:lnTo>
                  <a:lnTo>
                    <a:pt x="1070947" y="2700869"/>
                  </a:lnTo>
                  <a:lnTo>
                    <a:pt x="1070319" y="2701103"/>
                  </a:lnTo>
                  <a:close/>
                </a:path>
                <a:path w="1821180" h="2826385">
                  <a:moveTo>
                    <a:pt x="1098492" y="2695432"/>
                  </a:moveTo>
                  <a:lnTo>
                    <a:pt x="1098121" y="2694839"/>
                  </a:lnTo>
                  <a:lnTo>
                    <a:pt x="1097868" y="2694524"/>
                  </a:lnTo>
                  <a:lnTo>
                    <a:pt x="1097349" y="2693428"/>
                  </a:lnTo>
                  <a:lnTo>
                    <a:pt x="1097800" y="2693023"/>
                  </a:lnTo>
                  <a:lnTo>
                    <a:pt x="1098013" y="2692704"/>
                  </a:lnTo>
                  <a:lnTo>
                    <a:pt x="1099441" y="2693956"/>
                  </a:lnTo>
                  <a:lnTo>
                    <a:pt x="1098492" y="2695432"/>
                  </a:lnTo>
                  <a:close/>
                </a:path>
                <a:path w="1821180" h="2826385">
                  <a:moveTo>
                    <a:pt x="1472647" y="572734"/>
                  </a:moveTo>
                  <a:lnTo>
                    <a:pt x="1472399" y="572140"/>
                  </a:lnTo>
                  <a:lnTo>
                    <a:pt x="1472036" y="571494"/>
                  </a:lnTo>
                  <a:lnTo>
                    <a:pt x="1471861" y="570595"/>
                  </a:lnTo>
                  <a:lnTo>
                    <a:pt x="1472333" y="570247"/>
                  </a:lnTo>
                  <a:lnTo>
                    <a:pt x="1472574" y="569946"/>
                  </a:lnTo>
                  <a:lnTo>
                    <a:pt x="1473884" y="571604"/>
                  </a:lnTo>
                  <a:lnTo>
                    <a:pt x="1472647" y="572734"/>
                  </a:lnTo>
                  <a:close/>
                </a:path>
                <a:path w="1821180" h="2826385">
                  <a:moveTo>
                    <a:pt x="1252126" y="653030"/>
                  </a:moveTo>
                  <a:lnTo>
                    <a:pt x="1251439" y="653277"/>
                  </a:lnTo>
                  <a:lnTo>
                    <a:pt x="1250815" y="653325"/>
                  </a:lnTo>
                  <a:lnTo>
                    <a:pt x="1250205" y="653431"/>
                  </a:lnTo>
                  <a:lnTo>
                    <a:pt x="1250285" y="651264"/>
                  </a:lnTo>
                  <a:lnTo>
                    <a:pt x="1250872" y="651508"/>
                  </a:lnTo>
                  <a:lnTo>
                    <a:pt x="1251490" y="651663"/>
                  </a:lnTo>
                  <a:lnTo>
                    <a:pt x="1252147" y="652160"/>
                  </a:lnTo>
                  <a:lnTo>
                    <a:pt x="1252126" y="653030"/>
                  </a:lnTo>
                  <a:close/>
                </a:path>
                <a:path w="1821180" h="2826385">
                  <a:moveTo>
                    <a:pt x="1448501" y="2607343"/>
                  </a:moveTo>
                  <a:lnTo>
                    <a:pt x="1447647" y="2607366"/>
                  </a:lnTo>
                  <a:lnTo>
                    <a:pt x="1446913" y="2607161"/>
                  </a:lnTo>
                  <a:lnTo>
                    <a:pt x="1446266" y="2607052"/>
                  </a:lnTo>
                  <a:lnTo>
                    <a:pt x="1446608" y="2606558"/>
                  </a:lnTo>
                  <a:lnTo>
                    <a:pt x="1446889" y="2605758"/>
                  </a:lnTo>
                  <a:lnTo>
                    <a:pt x="1447764" y="2605656"/>
                  </a:lnTo>
                  <a:lnTo>
                    <a:pt x="1448332" y="2606185"/>
                  </a:lnTo>
                  <a:lnTo>
                    <a:pt x="1448871" y="2606454"/>
                  </a:lnTo>
                  <a:lnTo>
                    <a:pt x="1448679" y="2606773"/>
                  </a:lnTo>
                  <a:lnTo>
                    <a:pt x="1448501" y="2607343"/>
                  </a:lnTo>
                  <a:close/>
                </a:path>
                <a:path w="1821180" h="2826385">
                  <a:moveTo>
                    <a:pt x="406162" y="824589"/>
                  </a:moveTo>
                  <a:lnTo>
                    <a:pt x="405348" y="824562"/>
                  </a:lnTo>
                  <a:lnTo>
                    <a:pt x="405089" y="823551"/>
                  </a:lnTo>
                  <a:lnTo>
                    <a:pt x="405073" y="823328"/>
                  </a:lnTo>
                  <a:lnTo>
                    <a:pt x="404978" y="822750"/>
                  </a:lnTo>
                  <a:lnTo>
                    <a:pt x="407062" y="822839"/>
                  </a:lnTo>
                  <a:lnTo>
                    <a:pt x="406819" y="823390"/>
                  </a:lnTo>
                  <a:lnTo>
                    <a:pt x="406660" y="823975"/>
                  </a:lnTo>
                  <a:lnTo>
                    <a:pt x="406162" y="824589"/>
                  </a:lnTo>
                  <a:close/>
                </a:path>
                <a:path w="1821180" h="2826385">
                  <a:moveTo>
                    <a:pt x="1256822" y="1639947"/>
                  </a:moveTo>
                  <a:lnTo>
                    <a:pt x="1255926" y="1639950"/>
                  </a:lnTo>
                  <a:lnTo>
                    <a:pt x="1255190" y="1639731"/>
                  </a:lnTo>
                  <a:lnTo>
                    <a:pt x="1254530" y="1639613"/>
                  </a:lnTo>
                  <a:lnTo>
                    <a:pt x="1254729" y="1639277"/>
                  </a:lnTo>
                  <a:lnTo>
                    <a:pt x="1254921" y="1638666"/>
                  </a:lnTo>
                  <a:lnTo>
                    <a:pt x="1255818" y="1638663"/>
                  </a:lnTo>
                  <a:lnTo>
                    <a:pt x="1256569" y="1638877"/>
                  </a:lnTo>
                  <a:lnTo>
                    <a:pt x="1257214" y="1639000"/>
                  </a:lnTo>
                  <a:lnTo>
                    <a:pt x="1257021" y="1639334"/>
                  </a:lnTo>
                  <a:lnTo>
                    <a:pt x="1256822" y="1639947"/>
                  </a:lnTo>
                  <a:close/>
                </a:path>
                <a:path w="1821180" h="2826385">
                  <a:moveTo>
                    <a:pt x="752860" y="702325"/>
                  </a:moveTo>
                  <a:lnTo>
                    <a:pt x="752268" y="702361"/>
                  </a:lnTo>
                  <a:lnTo>
                    <a:pt x="751704" y="702457"/>
                  </a:lnTo>
                  <a:lnTo>
                    <a:pt x="751763" y="700312"/>
                  </a:lnTo>
                  <a:lnTo>
                    <a:pt x="752321" y="700574"/>
                  </a:lnTo>
                  <a:lnTo>
                    <a:pt x="752899" y="700736"/>
                  </a:lnTo>
                  <a:lnTo>
                    <a:pt x="753516" y="701262"/>
                  </a:lnTo>
                  <a:lnTo>
                    <a:pt x="753499" y="702081"/>
                  </a:lnTo>
                  <a:lnTo>
                    <a:pt x="752860" y="702325"/>
                  </a:lnTo>
                  <a:close/>
                </a:path>
                <a:path w="1821180" h="2826385">
                  <a:moveTo>
                    <a:pt x="1396515" y="2148950"/>
                  </a:moveTo>
                  <a:lnTo>
                    <a:pt x="1396097" y="2148445"/>
                  </a:lnTo>
                  <a:lnTo>
                    <a:pt x="1395797" y="2148204"/>
                  </a:lnTo>
                  <a:lnTo>
                    <a:pt x="1396389" y="2147812"/>
                  </a:lnTo>
                  <a:lnTo>
                    <a:pt x="1396958" y="2147357"/>
                  </a:lnTo>
                  <a:lnTo>
                    <a:pt x="1397780" y="2147011"/>
                  </a:lnTo>
                  <a:lnTo>
                    <a:pt x="1398191" y="2147518"/>
                  </a:lnTo>
                  <a:lnTo>
                    <a:pt x="1398494" y="2147765"/>
                  </a:lnTo>
                  <a:lnTo>
                    <a:pt x="1397900" y="2148151"/>
                  </a:lnTo>
                  <a:lnTo>
                    <a:pt x="1397333" y="2148612"/>
                  </a:lnTo>
                  <a:lnTo>
                    <a:pt x="1396515" y="2148950"/>
                  </a:lnTo>
                  <a:close/>
                </a:path>
                <a:path w="1821180" h="2826385">
                  <a:moveTo>
                    <a:pt x="598467" y="2323484"/>
                  </a:moveTo>
                  <a:lnTo>
                    <a:pt x="598011" y="2322993"/>
                  </a:lnTo>
                  <a:lnTo>
                    <a:pt x="597690" y="2322774"/>
                  </a:lnTo>
                  <a:lnTo>
                    <a:pt x="599436" y="2321474"/>
                  </a:lnTo>
                  <a:lnTo>
                    <a:pt x="600419" y="2322145"/>
                  </a:lnTo>
                  <a:lnTo>
                    <a:pt x="599834" y="2322577"/>
                  </a:lnTo>
                  <a:lnTo>
                    <a:pt x="599289" y="2323080"/>
                  </a:lnTo>
                  <a:lnTo>
                    <a:pt x="598467" y="2323484"/>
                  </a:lnTo>
                  <a:close/>
                </a:path>
                <a:path w="1821180" h="2826385">
                  <a:moveTo>
                    <a:pt x="261229" y="816128"/>
                  </a:moveTo>
                  <a:lnTo>
                    <a:pt x="260756" y="815600"/>
                  </a:lnTo>
                  <a:lnTo>
                    <a:pt x="260447" y="815362"/>
                  </a:lnTo>
                  <a:lnTo>
                    <a:pt x="262147" y="814015"/>
                  </a:lnTo>
                  <a:lnTo>
                    <a:pt x="263098" y="814755"/>
                  </a:lnTo>
                  <a:lnTo>
                    <a:pt x="262533" y="815201"/>
                  </a:lnTo>
                  <a:lnTo>
                    <a:pt x="261999" y="815715"/>
                  </a:lnTo>
                  <a:lnTo>
                    <a:pt x="261229" y="816128"/>
                  </a:lnTo>
                  <a:close/>
                </a:path>
                <a:path w="1821180" h="2826385">
                  <a:moveTo>
                    <a:pt x="1384750" y="567299"/>
                  </a:moveTo>
                  <a:lnTo>
                    <a:pt x="1384248" y="566875"/>
                  </a:lnTo>
                  <a:lnTo>
                    <a:pt x="1383504" y="566530"/>
                  </a:lnTo>
                  <a:lnTo>
                    <a:pt x="1383232" y="565638"/>
                  </a:lnTo>
                  <a:lnTo>
                    <a:pt x="1383925" y="565031"/>
                  </a:lnTo>
                  <a:lnTo>
                    <a:pt x="1384256" y="564527"/>
                  </a:lnTo>
                  <a:lnTo>
                    <a:pt x="1384556" y="564747"/>
                  </a:lnTo>
                  <a:lnTo>
                    <a:pt x="1385103" y="564963"/>
                  </a:lnTo>
                  <a:lnTo>
                    <a:pt x="1385097" y="565891"/>
                  </a:lnTo>
                  <a:lnTo>
                    <a:pt x="1384877" y="566648"/>
                  </a:lnTo>
                  <a:lnTo>
                    <a:pt x="1384750" y="567299"/>
                  </a:lnTo>
                  <a:close/>
                </a:path>
                <a:path w="1821180" h="2826385">
                  <a:moveTo>
                    <a:pt x="1615471" y="2656754"/>
                  </a:moveTo>
                  <a:lnTo>
                    <a:pt x="1614834" y="2656984"/>
                  </a:lnTo>
                  <a:lnTo>
                    <a:pt x="1614250" y="2657024"/>
                  </a:lnTo>
                  <a:lnTo>
                    <a:pt x="1613678" y="2657116"/>
                  </a:lnTo>
                  <a:lnTo>
                    <a:pt x="1613760" y="2655034"/>
                  </a:lnTo>
                  <a:lnTo>
                    <a:pt x="1614307" y="2655286"/>
                  </a:lnTo>
                  <a:lnTo>
                    <a:pt x="1614883" y="2655441"/>
                  </a:lnTo>
                  <a:lnTo>
                    <a:pt x="1615491" y="2655942"/>
                  </a:lnTo>
                  <a:lnTo>
                    <a:pt x="1615471" y="2656754"/>
                  </a:lnTo>
                  <a:close/>
                </a:path>
                <a:path w="1821180" h="2826385">
                  <a:moveTo>
                    <a:pt x="1644067" y="2650503"/>
                  </a:moveTo>
                  <a:lnTo>
                    <a:pt x="1643424" y="2650735"/>
                  </a:lnTo>
                  <a:lnTo>
                    <a:pt x="1642834" y="2650777"/>
                  </a:lnTo>
                  <a:lnTo>
                    <a:pt x="1642256" y="2650872"/>
                  </a:lnTo>
                  <a:lnTo>
                    <a:pt x="1642344" y="2648787"/>
                  </a:lnTo>
                  <a:lnTo>
                    <a:pt x="1642897" y="2649037"/>
                  </a:lnTo>
                  <a:lnTo>
                    <a:pt x="1643473" y="2649192"/>
                  </a:lnTo>
                  <a:lnTo>
                    <a:pt x="1644094" y="2649688"/>
                  </a:lnTo>
                  <a:lnTo>
                    <a:pt x="1644067" y="2650503"/>
                  </a:lnTo>
                  <a:close/>
                </a:path>
                <a:path w="1821180" h="2826385">
                  <a:moveTo>
                    <a:pt x="1678820" y="1640261"/>
                  </a:moveTo>
                  <a:lnTo>
                    <a:pt x="1677958" y="1640280"/>
                  </a:lnTo>
                  <a:lnTo>
                    <a:pt x="1677201" y="1640075"/>
                  </a:lnTo>
                  <a:lnTo>
                    <a:pt x="1676543" y="1639971"/>
                  </a:lnTo>
                  <a:lnTo>
                    <a:pt x="1676887" y="1639462"/>
                  </a:lnTo>
                  <a:lnTo>
                    <a:pt x="1677176" y="1638645"/>
                  </a:lnTo>
                  <a:lnTo>
                    <a:pt x="1678069" y="1638536"/>
                  </a:lnTo>
                  <a:lnTo>
                    <a:pt x="1678655" y="1639073"/>
                  </a:lnTo>
                  <a:lnTo>
                    <a:pt x="1679204" y="1639352"/>
                  </a:lnTo>
                  <a:lnTo>
                    <a:pt x="1679007" y="1639673"/>
                  </a:lnTo>
                  <a:lnTo>
                    <a:pt x="1678820" y="1640261"/>
                  </a:lnTo>
                  <a:close/>
                </a:path>
                <a:path w="1821180" h="2826385">
                  <a:moveTo>
                    <a:pt x="1385379" y="2708362"/>
                  </a:moveTo>
                  <a:lnTo>
                    <a:pt x="1384539" y="2708601"/>
                  </a:lnTo>
                  <a:lnTo>
                    <a:pt x="1383975" y="2707985"/>
                  </a:lnTo>
                  <a:lnTo>
                    <a:pt x="1383512" y="2707689"/>
                  </a:lnTo>
                  <a:lnTo>
                    <a:pt x="1383719" y="2707415"/>
                  </a:lnTo>
                  <a:lnTo>
                    <a:pt x="1383929" y="2706911"/>
                  </a:lnTo>
                  <a:lnTo>
                    <a:pt x="1384798" y="2706911"/>
                  </a:lnTo>
                  <a:lnTo>
                    <a:pt x="1385453" y="2707109"/>
                  </a:lnTo>
                  <a:lnTo>
                    <a:pt x="1386109" y="2707229"/>
                  </a:lnTo>
                  <a:lnTo>
                    <a:pt x="1385711" y="2707686"/>
                  </a:lnTo>
                  <a:lnTo>
                    <a:pt x="1385379" y="2708362"/>
                  </a:lnTo>
                  <a:close/>
                </a:path>
                <a:path w="1821180" h="2826385">
                  <a:moveTo>
                    <a:pt x="550080" y="596830"/>
                  </a:moveTo>
                  <a:lnTo>
                    <a:pt x="549465" y="596881"/>
                  </a:lnTo>
                  <a:lnTo>
                    <a:pt x="548874" y="596981"/>
                  </a:lnTo>
                  <a:lnTo>
                    <a:pt x="548943" y="594804"/>
                  </a:lnTo>
                  <a:lnTo>
                    <a:pt x="549513" y="595061"/>
                  </a:lnTo>
                  <a:lnTo>
                    <a:pt x="550118" y="595220"/>
                  </a:lnTo>
                  <a:lnTo>
                    <a:pt x="550754" y="595739"/>
                  </a:lnTo>
                  <a:lnTo>
                    <a:pt x="550733" y="596588"/>
                  </a:lnTo>
                  <a:lnTo>
                    <a:pt x="550080" y="596830"/>
                  </a:lnTo>
                  <a:close/>
                </a:path>
                <a:path w="1821180" h="2826385">
                  <a:moveTo>
                    <a:pt x="1128558" y="456565"/>
                  </a:moveTo>
                  <a:lnTo>
                    <a:pt x="1128130" y="456050"/>
                  </a:lnTo>
                  <a:lnTo>
                    <a:pt x="1127821" y="455805"/>
                  </a:lnTo>
                  <a:lnTo>
                    <a:pt x="1128438" y="455404"/>
                  </a:lnTo>
                  <a:lnTo>
                    <a:pt x="1129022" y="454930"/>
                  </a:lnTo>
                  <a:lnTo>
                    <a:pt x="1129863" y="454576"/>
                  </a:lnTo>
                  <a:lnTo>
                    <a:pt x="1130291" y="455092"/>
                  </a:lnTo>
                  <a:lnTo>
                    <a:pt x="1130603" y="455343"/>
                  </a:lnTo>
                  <a:lnTo>
                    <a:pt x="1129985" y="455744"/>
                  </a:lnTo>
                  <a:lnTo>
                    <a:pt x="1129405" y="456210"/>
                  </a:lnTo>
                  <a:lnTo>
                    <a:pt x="1128558" y="456565"/>
                  </a:lnTo>
                  <a:close/>
                </a:path>
                <a:path w="1821180" h="2826385">
                  <a:moveTo>
                    <a:pt x="675264" y="1857024"/>
                  </a:moveTo>
                  <a:lnTo>
                    <a:pt x="674363" y="1857014"/>
                  </a:lnTo>
                  <a:lnTo>
                    <a:pt x="673549" y="1856774"/>
                  </a:lnTo>
                  <a:lnTo>
                    <a:pt x="672934" y="1856646"/>
                  </a:lnTo>
                  <a:lnTo>
                    <a:pt x="673120" y="1856294"/>
                  </a:lnTo>
                  <a:lnTo>
                    <a:pt x="673309" y="1855634"/>
                  </a:lnTo>
                  <a:lnTo>
                    <a:pt x="674219" y="1855648"/>
                  </a:lnTo>
                  <a:lnTo>
                    <a:pt x="675033" y="1855889"/>
                  </a:lnTo>
                  <a:lnTo>
                    <a:pt x="675648" y="1856016"/>
                  </a:lnTo>
                  <a:lnTo>
                    <a:pt x="675462" y="1856368"/>
                  </a:lnTo>
                  <a:lnTo>
                    <a:pt x="675264" y="1857024"/>
                  </a:lnTo>
                  <a:close/>
                </a:path>
                <a:path w="1821180" h="2826385">
                  <a:moveTo>
                    <a:pt x="1706895" y="2052907"/>
                  </a:moveTo>
                  <a:lnTo>
                    <a:pt x="1706576" y="2052694"/>
                  </a:lnTo>
                  <a:lnTo>
                    <a:pt x="1705999" y="2052496"/>
                  </a:lnTo>
                  <a:lnTo>
                    <a:pt x="1705962" y="2051604"/>
                  </a:lnTo>
                  <a:lnTo>
                    <a:pt x="1706155" y="2050915"/>
                  </a:lnTo>
                  <a:lnTo>
                    <a:pt x="1706272" y="2050153"/>
                  </a:lnTo>
                  <a:lnTo>
                    <a:pt x="1706781" y="2050518"/>
                  </a:lnTo>
                  <a:lnTo>
                    <a:pt x="1707596" y="2050822"/>
                  </a:lnTo>
                  <a:lnTo>
                    <a:pt x="1707706" y="2051738"/>
                  </a:lnTo>
                  <a:lnTo>
                    <a:pt x="1707174" y="2052336"/>
                  </a:lnTo>
                  <a:lnTo>
                    <a:pt x="1706895" y="2052907"/>
                  </a:lnTo>
                  <a:close/>
                </a:path>
                <a:path w="1821180" h="2826385">
                  <a:moveTo>
                    <a:pt x="1499750" y="2682306"/>
                  </a:moveTo>
                  <a:lnTo>
                    <a:pt x="1499385" y="2681120"/>
                  </a:lnTo>
                  <a:lnTo>
                    <a:pt x="1499321" y="2680330"/>
                  </a:lnTo>
                  <a:lnTo>
                    <a:pt x="1499746" y="2680106"/>
                  </a:lnTo>
                  <a:lnTo>
                    <a:pt x="1499972" y="2679903"/>
                  </a:lnTo>
                  <a:lnTo>
                    <a:pt x="1501053" y="2681537"/>
                  </a:lnTo>
                  <a:lnTo>
                    <a:pt x="1499750" y="2682306"/>
                  </a:lnTo>
                  <a:close/>
                </a:path>
                <a:path w="1821180" h="2826385">
                  <a:moveTo>
                    <a:pt x="1317635" y="2737729"/>
                  </a:moveTo>
                  <a:lnTo>
                    <a:pt x="1317168" y="2737264"/>
                  </a:lnTo>
                  <a:lnTo>
                    <a:pt x="1316420" y="2736849"/>
                  </a:lnTo>
                  <a:lnTo>
                    <a:pt x="1316222" y="2735788"/>
                  </a:lnTo>
                  <a:lnTo>
                    <a:pt x="1316769" y="2735134"/>
                  </a:lnTo>
                  <a:lnTo>
                    <a:pt x="1317045" y="2734536"/>
                  </a:lnTo>
                  <a:lnTo>
                    <a:pt x="1318442" y="2735941"/>
                  </a:lnTo>
                  <a:lnTo>
                    <a:pt x="1317635" y="2737729"/>
                  </a:lnTo>
                  <a:close/>
                </a:path>
                <a:path w="1821180" h="2826385">
                  <a:moveTo>
                    <a:pt x="584960" y="542907"/>
                  </a:moveTo>
                  <a:lnTo>
                    <a:pt x="584040" y="542925"/>
                  </a:lnTo>
                  <a:lnTo>
                    <a:pt x="583338" y="542715"/>
                  </a:lnTo>
                  <a:lnTo>
                    <a:pt x="582640" y="542597"/>
                  </a:lnTo>
                  <a:lnTo>
                    <a:pt x="583219" y="542188"/>
                  </a:lnTo>
                  <a:lnTo>
                    <a:pt x="583762" y="541700"/>
                  </a:lnTo>
                  <a:lnTo>
                    <a:pt x="584573" y="541322"/>
                  </a:lnTo>
                  <a:lnTo>
                    <a:pt x="585010" y="541784"/>
                  </a:lnTo>
                  <a:lnTo>
                    <a:pt x="585394" y="542037"/>
                  </a:lnTo>
                  <a:lnTo>
                    <a:pt x="585181" y="542335"/>
                  </a:lnTo>
                  <a:lnTo>
                    <a:pt x="584960" y="542907"/>
                  </a:lnTo>
                  <a:close/>
                </a:path>
                <a:path w="1821180" h="2826385">
                  <a:moveTo>
                    <a:pt x="497369" y="563894"/>
                  </a:moveTo>
                  <a:lnTo>
                    <a:pt x="497025" y="563711"/>
                  </a:lnTo>
                  <a:lnTo>
                    <a:pt x="496402" y="563523"/>
                  </a:lnTo>
                  <a:lnTo>
                    <a:pt x="496403" y="562639"/>
                  </a:lnTo>
                  <a:lnTo>
                    <a:pt x="496631" y="561794"/>
                  </a:lnTo>
                  <a:lnTo>
                    <a:pt x="496731" y="561259"/>
                  </a:lnTo>
                  <a:lnTo>
                    <a:pt x="497250" y="561571"/>
                  </a:lnTo>
                  <a:lnTo>
                    <a:pt x="498147" y="561846"/>
                  </a:lnTo>
                  <a:lnTo>
                    <a:pt x="498241" y="562738"/>
                  </a:lnTo>
                  <a:lnTo>
                    <a:pt x="497671" y="563329"/>
                  </a:lnTo>
                  <a:lnTo>
                    <a:pt x="497369" y="563894"/>
                  </a:lnTo>
                  <a:close/>
                </a:path>
                <a:path w="1821180" h="2826385">
                  <a:moveTo>
                    <a:pt x="750056" y="1857211"/>
                  </a:moveTo>
                  <a:lnTo>
                    <a:pt x="749773" y="1856565"/>
                  </a:lnTo>
                  <a:lnTo>
                    <a:pt x="749400" y="1855945"/>
                  </a:lnTo>
                  <a:lnTo>
                    <a:pt x="749218" y="1855027"/>
                  </a:lnTo>
                  <a:lnTo>
                    <a:pt x="749743" y="1854666"/>
                  </a:lnTo>
                  <a:lnTo>
                    <a:pt x="750003" y="1854359"/>
                  </a:lnTo>
                  <a:lnTo>
                    <a:pt x="751420" y="1856035"/>
                  </a:lnTo>
                  <a:lnTo>
                    <a:pt x="750056" y="1857211"/>
                  </a:lnTo>
                  <a:close/>
                </a:path>
                <a:path w="1821180" h="2826385">
                  <a:moveTo>
                    <a:pt x="973148" y="549415"/>
                  </a:moveTo>
                  <a:lnTo>
                    <a:pt x="972759" y="548180"/>
                  </a:lnTo>
                  <a:lnTo>
                    <a:pt x="972688" y="547350"/>
                  </a:lnTo>
                  <a:lnTo>
                    <a:pt x="973146" y="547121"/>
                  </a:lnTo>
                  <a:lnTo>
                    <a:pt x="973385" y="546913"/>
                  </a:lnTo>
                  <a:lnTo>
                    <a:pt x="974535" y="548601"/>
                  </a:lnTo>
                  <a:lnTo>
                    <a:pt x="973148" y="549415"/>
                  </a:lnTo>
                  <a:close/>
                </a:path>
                <a:path w="1821180" h="2826385">
                  <a:moveTo>
                    <a:pt x="830611" y="580861"/>
                  </a:moveTo>
                  <a:lnTo>
                    <a:pt x="830223" y="580281"/>
                  </a:lnTo>
                  <a:lnTo>
                    <a:pt x="829762" y="579735"/>
                  </a:lnTo>
                  <a:lnTo>
                    <a:pt x="829429" y="578929"/>
                  </a:lnTo>
                  <a:lnTo>
                    <a:pt x="829927" y="578514"/>
                  </a:lnTo>
                  <a:lnTo>
                    <a:pt x="830159" y="578209"/>
                  </a:lnTo>
                  <a:lnTo>
                    <a:pt x="831657" y="579400"/>
                  </a:lnTo>
                  <a:lnTo>
                    <a:pt x="830611" y="580861"/>
                  </a:lnTo>
                  <a:close/>
                </a:path>
                <a:path w="1821180" h="2826385">
                  <a:moveTo>
                    <a:pt x="928344" y="1775376"/>
                  </a:moveTo>
                  <a:lnTo>
                    <a:pt x="927739" y="1775594"/>
                  </a:lnTo>
                  <a:lnTo>
                    <a:pt x="927182" y="1775631"/>
                  </a:lnTo>
                  <a:lnTo>
                    <a:pt x="926644" y="1775719"/>
                  </a:lnTo>
                  <a:lnTo>
                    <a:pt x="926710" y="1773671"/>
                  </a:lnTo>
                  <a:lnTo>
                    <a:pt x="927237" y="1773930"/>
                  </a:lnTo>
                  <a:lnTo>
                    <a:pt x="927782" y="1774097"/>
                  </a:lnTo>
                  <a:lnTo>
                    <a:pt x="928362" y="1774600"/>
                  </a:lnTo>
                  <a:lnTo>
                    <a:pt x="928344" y="1775376"/>
                  </a:lnTo>
                  <a:close/>
                </a:path>
                <a:path w="1821180" h="2826385">
                  <a:moveTo>
                    <a:pt x="1494986" y="2111757"/>
                  </a:moveTo>
                  <a:lnTo>
                    <a:pt x="1494590" y="2111151"/>
                  </a:lnTo>
                  <a:lnTo>
                    <a:pt x="1494114" y="2110582"/>
                  </a:lnTo>
                  <a:lnTo>
                    <a:pt x="1493762" y="2109726"/>
                  </a:lnTo>
                  <a:lnTo>
                    <a:pt x="1494255" y="2109298"/>
                  </a:lnTo>
                  <a:lnTo>
                    <a:pt x="1494487" y="2108972"/>
                  </a:lnTo>
                  <a:lnTo>
                    <a:pt x="1496016" y="2110230"/>
                  </a:lnTo>
                  <a:lnTo>
                    <a:pt x="1494986" y="2111757"/>
                  </a:lnTo>
                  <a:close/>
                </a:path>
                <a:path w="1821180" h="2826385">
                  <a:moveTo>
                    <a:pt x="751303" y="2274003"/>
                  </a:moveTo>
                  <a:lnTo>
                    <a:pt x="750894" y="2272711"/>
                  </a:lnTo>
                  <a:lnTo>
                    <a:pt x="750818" y="2271848"/>
                  </a:lnTo>
                  <a:lnTo>
                    <a:pt x="751308" y="2271607"/>
                  </a:lnTo>
                  <a:lnTo>
                    <a:pt x="751563" y="2271387"/>
                  </a:lnTo>
                  <a:lnTo>
                    <a:pt x="752797" y="2273150"/>
                  </a:lnTo>
                  <a:lnTo>
                    <a:pt x="751303" y="2274003"/>
                  </a:lnTo>
                  <a:close/>
                </a:path>
                <a:path w="1821180" h="2826385">
                  <a:moveTo>
                    <a:pt x="1041865" y="520552"/>
                  </a:moveTo>
                  <a:lnTo>
                    <a:pt x="1040991" y="520518"/>
                  </a:lnTo>
                  <a:lnTo>
                    <a:pt x="1040179" y="520269"/>
                  </a:lnTo>
                  <a:lnTo>
                    <a:pt x="1039587" y="520141"/>
                  </a:lnTo>
                  <a:lnTo>
                    <a:pt x="1040152" y="519695"/>
                  </a:lnTo>
                  <a:lnTo>
                    <a:pt x="1040686" y="519181"/>
                  </a:lnTo>
                  <a:lnTo>
                    <a:pt x="1041450" y="518770"/>
                  </a:lnTo>
                  <a:lnTo>
                    <a:pt x="1041927" y="519296"/>
                  </a:lnTo>
                  <a:lnTo>
                    <a:pt x="1042229" y="519529"/>
                  </a:lnTo>
                  <a:lnTo>
                    <a:pt x="1042052" y="519886"/>
                  </a:lnTo>
                  <a:lnTo>
                    <a:pt x="1041865" y="520552"/>
                  </a:lnTo>
                  <a:close/>
                </a:path>
                <a:path w="1821180" h="2826385">
                  <a:moveTo>
                    <a:pt x="842494" y="566110"/>
                  </a:moveTo>
                  <a:lnTo>
                    <a:pt x="842033" y="565642"/>
                  </a:lnTo>
                  <a:lnTo>
                    <a:pt x="841283" y="565222"/>
                  </a:lnTo>
                  <a:lnTo>
                    <a:pt x="841083" y="564154"/>
                  </a:lnTo>
                  <a:lnTo>
                    <a:pt x="841645" y="563502"/>
                  </a:lnTo>
                  <a:lnTo>
                    <a:pt x="841914" y="562906"/>
                  </a:lnTo>
                  <a:lnTo>
                    <a:pt x="842383" y="563378"/>
                  </a:lnTo>
                  <a:lnTo>
                    <a:pt x="843125" y="563794"/>
                  </a:lnTo>
                  <a:lnTo>
                    <a:pt x="843325" y="564862"/>
                  </a:lnTo>
                  <a:lnTo>
                    <a:pt x="842763" y="565514"/>
                  </a:lnTo>
                  <a:lnTo>
                    <a:pt x="842494" y="566110"/>
                  </a:lnTo>
                  <a:close/>
                </a:path>
                <a:path w="1821180" h="2826385">
                  <a:moveTo>
                    <a:pt x="271779" y="1917141"/>
                  </a:moveTo>
                  <a:lnTo>
                    <a:pt x="271458" y="1916943"/>
                  </a:lnTo>
                  <a:lnTo>
                    <a:pt x="270883" y="1916752"/>
                  </a:lnTo>
                  <a:lnTo>
                    <a:pt x="270855" y="1915864"/>
                  </a:lnTo>
                  <a:lnTo>
                    <a:pt x="271044" y="1915183"/>
                  </a:lnTo>
                  <a:lnTo>
                    <a:pt x="271154" y="1914423"/>
                  </a:lnTo>
                  <a:lnTo>
                    <a:pt x="271649" y="1914787"/>
                  </a:lnTo>
                  <a:lnTo>
                    <a:pt x="272446" y="1915083"/>
                  </a:lnTo>
                  <a:lnTo>
                    <a:pt x="272569" y="1915994"/>
                  </a:lnTo>
                  <a:lnTo>
                    <a:pt x="272047" y="1916581"/>
                  </a:lnTo>
                  <a:lnTo>
                    <a:pt x="271779" y="1917141"/>
                  </a:lnTo>
                  <a:close/>
                </a:path>
                <a:path w="1821180" h="2826385">
                  <a:moveTo>
                    <a:pt x="726491" y="1817511"/>
                  </a:moveTo>
                  <a:lnTo>
                    <a:pt x="726223" y="1816888"/>
                  </a:lnTo>
                  <a:lnTo>
                    <a:pt x="725864" y="1816269"/>
                  </a:lnTo>
                  <a:lnTo>
                    <a:pt x="725700" y="1815381"/>
                  </a:lnTo>
                  <a:lnTo>
                    <a:pt x="726217" y="1815038"/>
                  </a:lnTo>
                  <a:lnTo>
                    <a:pt x="726481" y="1814743"/>
                  </a:lnTo>
                  <a:lnTo>
                    <a:pt x="727868" y="1816394"/>
                  </a:lnTo>
                  <a:lnTo>
                    <a:pt x="726491" y="1817511"/>
                  </a:lnTo>
                  <a:close/>
                </a:path>
                <a:path w="1821180" h="2826385">
                  <a:moveTo>
                    <a:pt x="1607924" y="2628819"/>
                  </a:moveTo>
                  <a:lnTo>
                    <a:pt x="1607690" y="2628262"/>
                  </a:lnTo>
                  <a:lnTo>
                    <a:pt x="1607324" y="2627610"/>
                  </a:lnTo>
                  <a:lnTo>
                    <a:pt x="1607160" y="2626743"/>
                  </a:lnTo>
                  <a:lnTo>
                    <a:pt x="1607637" y="2626407"/>
                  </a:lnTo>
                  <a:lnTo>
                    <a:pt x="1607874" y="2626115"/>
                  </a:lnTo>
                  <a:lnTo>
                    <a:pt x="1609181" y="2627724"/>
                  </a:lnTo>
                  <a:lnTo>
                    <a:pt x="1607924" y="2628819"/>
                  </a:lnTo>
                  <a:close/>
                </a:path>
                <a:path w="1821180" h="2826385">
                  <a:moveTo>
                    <a:pt x="1693460" y="2608573"/>
                  </a:moveTo>
                  <a:lnTo>
                    <a:pt x="1692520" y="2608592"/>
                  </a:lnTo>
                  <a:lnTo>
                    <a:pt x="1691809" y="2608378"/>
                  </a:lnTo>
                  <a:lnTo>
                    <a:pt x="1691102" y="2608256"/>
                  </a:lnTo>
                  <a:lnTo>
                    <a:pt x="1691685" y="2607839"/>
                  </a:lnTo>
                  <a:lnTo>
                    <a:pt x="1692233" y="2607342"/>
                  </a:lnTo>
                  <a:lnTo>
                    <a:pt x="1693062" y="2606957"/>
                  </a:lnTo>
                  <a:lnTo>
                    <a:pt x="1693508" y="2607423"/>
                  </a:lnTo>
                  <a:lnTo>
                    <a:pt x="1693909" y="2607685"/>
                  </a:lnTo>
                  <a:lnTo>
                    <a:pt x="1693685" y="2607993"/>
                  </a:lnTo>
                  <a:lnTo>
                    <a:pt x="1693460" y="2608573"/>
                  </a:lnTo>
                  <a:close/>
                </a:path>
                <a:path w="1821180" h="2826385">
                  <a:moveTo>
                    <a:pt x="966041" y="519817"/>
                  </a:moveTo>
                  <a:lnTo>
                    <a:pt x="965265" y="519798"/>
                  </a:lnTo>
                  <a:lnTo>
                    <a:pt x="965021" y="518874"/>
                  </a:lnTo>
                  <a:lnTo>
                    <a:pt x="965005" y="518644"/>
                  </a:lnTo>
                  <a:lnTo>
                    <a:pt x="964920" y="518112"/>
                  </a:lnTo>
                  <a:lnTo>
                    <a:pt x="966958" y="518175"/>
                  </a:lnTo>
                  <a:lnTo>
                    <a:pt x="966706" y="518700"/>
                  </a:lnTo>
                  <a:lnTo>
                    <a:pt x="966546" y="519243"/>
                  </a:lnTo>
                  <a:lnTo>
                    <a:pt x="966041" y="519817"/>
                  </a:lnTo>
                  <a:close/>
                </a:path>
                <a:path w="1821180" h="2826385">
                  <a:moveTo>
                    <a:pt x="909740" y="533331"/>
                  </a:moveTo>
                  <a:lnTo>
                    <a:pt x="909340" y="532085"/>
                  </a:lnTo>
                  <a:lnTo>
                    <a:pt x="909262" y="531258"/>
                  </a:lnTo>
                  <a:lnTo>
                    <a:pt x="909742" y="531028"/>
                  </a:lnTo>
                  <a:lnTo>
                    <a:pt x="909993" y="530816"/>
                  </a:lnTo>
                  <a:lnTo>
                    <a:pt x="911182" y="532511"/>
                  </a:lnTo>
                  <a:lnTo>
                    <a:pt x="909740" y="533331"/>
                  </a:lnTo>
                  <a:close/>
                </a:path>
                <a:path w="1821180" h="2826385">
                  <a:moveTo>
                    <a:pt x="1361241" y="450083"/>
                  </a:moveTo>
                  <a:lnTo>
                    <a:pt x="1360890" y="449881"/>
                  </a:lnTo>
                  <a:lnTo>
                    <a:pt x="1360249" y="449685"/>
                  </a:lnTo>
                  <a:lnTo>
                    <a:pt x="1360231" y="448765"/>
                  </a:lnTo>
                  <a:lnTo>
                    <a:pt x="1360440" y="448041"/>
                  </a:lnTo>
                  <a:lnTo>
                    <a:pt x="1360588" y="447168"/>
                  </a:lnTo>
                  <a:lnTo>
                    <a:pt x="1361146" y="447573"/>
                  </a:lnTo>
                  <a:lnTo>
                    <a:pt x="1362017" y="447893"/>
                  </a:lnTo>
                  <a:lnTo>
                    <a:pt x="1362132" y="448863"/>
                  </a:lnTo>
                  <a:lnTo>
                    <a:pt x="1361546" y="449488"/>
                  </a:lnTo>
                  <a:lnTo>
                    <a:pt x="1361241" y="450083"/>
                  </a:lnTo>
                  <a:close/>
                </a:path>
                <a:path w="1821180" h="2826385">
                  <a:moveTo>
                    <a:pt x="784301" y="575903"/>
                  </a:moveTo>
                  <a:lnTo>
                    <a:pt x="784035" y="575265"/>
                  </a:lnTo>
                  <a:lnTo>
                    <a:pt x="783665" y="574635"/>
                  </a:lnTo>
                  <a:lnTo>
                    <a:pt x="783486" y="573724"/>
                  </a:lnTo>
                  <a:lnTo>
                    <a:pt x="783990" y="573364"/>
                  </a:lnTo>
                  <a:lnTo>
                    <a:pt x="784243" y="573059"/>
                  </a:lnTo>
                  <a:lnTo>
                    <a:pt x="785631" y="574753"/>
                  </a:lnTo>
                  <a:lnTo>
                    <a:pt x="784301" y="575903"/>
                  </a:lnTo>
                  <a:close/>
                </a:path>
                <a:path w="1821180" h="2826385">
                  <a:moveTo>
                    <a:pt x="1030293" y="1764494"/>
                  </a:moveTo>
                  <a:lnTo>
                    <a:pt x="1029860" y="1763966"/>
                  </a:lnTo>
                  <a:lnTo>
                    <a:pt x="1029555" y="1763713"/>
                  </a:lnTo>
                  <a:lnTo>
                    <a:pt x="1030153" y="1763297"/>
                  </a:lnTo>
                  <a:lnTo>
                    <a:pt x="1030716" y="1762824"/>
                  </a:lnTo>
                  <a:lnTo>
                    <a:pt x="1031516" y="1762456"/>
                  </a:lnTo>
                  <a:lnTo>
                    <a:pt x="1031949" y="1762984"/>
                  </a:lnTo>
                  <a:lnTo>
                    <a:pt x="1032254" y="1763237"/>
                  </a:lnTo>
                  <a:lnTo>
                    <a:pt x="1031662" y="1763650"/>
                  </a:lnTo>
                  <a:lnTo>
                    <a:pt x="1031102" y="1764131"/>
                  </a:lnTo>
                  <a:lnTo>
                    <a:pt x="1030293" y="1764494"/>
                  </a:lnTo>
                  <a:close/>
                </a:path>
                <a:path w="1821180" h="2826385">
                  <a:moveTo>
                    <a:pt x="1488911" y="1664281"/>
                  </a:moveTo>
                  <a:lnTo>
                    <a:pt x="1488076" y="1664376"/>
                  </a:lnTo>
                  <a:lnTo>
                    <a:pt x="1487527" y="1663861"/>
                  </a:lnTo>
                  <a:lnTo>
                    <a:pt x="1487001" y="1663588"/>
                  </a:lnTo>
                  <a:lnTo>
                    <a:pt x="1487182" y="1663280"/>
                  </a:lnTo>
                  <a:lnTo>
                    <a:pt x="1487357" y="1662718"/>
                  </a:lnTo>
                  <a:lnTo>
                    <a:pt x="1488177" y="1662701"/>
                  </a:lnTo>
                  <a:lnTo>
                    <a:pt x="1488905" y="1662901"/>
                  </a:lnTo>
                  <a:lnTo>
                    <a:pt x="1489513" y="1663009"/>
                  </a:lnTo>
                  <a:lnTo>
                    <a:pt x="1489182" y="1663492"/>
                  </a:lnTo>
                  <a:lnTo>
                    <a:pt x="1488911" y="1664281"/>
                  </a:lnTo>
                  <a:close/>
                </a:path>
                <a:path w="1821180" h="2826385">
                  <a:moveTo>
                    <a:pt x="1642741" y="733157"/>
                  </a:moveTo>
                  <a:lnTo>
                    <a:pt x="1642359" y="732632"/>
                  </a:lnTo>
                  <a:lnTo>
                    <a:pt x="1641745" y="732134"/>
                  </a:lnTo>
                  <a:lnTo>
                    <a:pt x="1641635" y="731198"/>
                  </a:lnTo>
                  <a:lnTo>
                    <a:pt x="1642380" y="730736"/>
                  </a:lnTo>
                  <a:lnTo>
                    <a:pt x="1642768" y="730311"/>
                  </a:lnTo>
                  <a:lnTo>
                    <a:pt x="1643919" y="731884"/>
                  </a:lnTo>
                  <a:lnTo>
                    <a:pt x="1642741" y="733157"/>
                  </a:lnTo>
                  <a:close/>
                </a:path>
                <a:path w="1821180" h="2826385">
                  <a:moveTo>
                    <a:pt x="1128559" y="845000"/>
                  </a:moveTo>
                  <a:lnTo>
                    <a:pt x="1127987" y="845035"/>
                  </a:lnTo>
                  <a:lnTo>
                    <a:pt x="1127437" y="845127"/>
                  </a:lnTo>
                  <a:lnTo>
                    <a:pt x="1127494" y="843018"/>
                  </a:lnTo>
                  <a:lnTo>
                    <a:pt x="1128031" y="843281"/>
                  </a:lnTo>
                  <a:lnTo>
                    <a:pt x="1128597" y="843447"/>
                  </a:lnTo>
                  <a:lnTo>
                    <a:pt x="1129192" y="843973"/>
                  </a:lnTo>
                  <a:lnTo>
                    <a:pt x="1129174" y="844771"/>
                  </a:lnTo>
                  <a:lnTo>
                    <a:pt x="1128559" y="845000"/>
                  </a:lnTo>
                  <a:close/>
                </a:path>
                <a:path w="1821180" h="2826385">
                  <a:moveTo>
                    <a:pt x="815300" y="912349"/>
                  </a:moveTo>
                  <a:lnTo>
                    <a:pt x="813247" y="911751"/>
                  </a:lnTo>
                  <a:lnTo>
                    <a:pt x="813441" y="911402"/>
                  </a:lnTo>
                  <a:lnTo>
                    <a:pt x="813678" y="910754"/>
                  </a:lnTo>
                  <a:lnTo>
                    <a:pt x="814527" y="910839"/>
                  </a:lnTo>
                  <a:lnTo>
                    <a:pt x="815208" y="911107"/>
                  </a:lnTo>
                  <a:lnTo>
                    <a:pt x="815893" y="911309"/>
                  </a:lnTo>
                  <a:lnTo>
                    <a:pt x="815300" y="912349"/>
                  </a:lnTo>
                  <a:close/>
                </a:path>
                <a:path w="1821180" h="2826385">
                  <a:moveTo>
                    <a:pt x="1240694" y="2577631"/>
                  </a:moveTo>
                  <a:lnTo>
                    <a:pt x="1240276" y="2577104"/>
                  </a:lnTo>
                  <a:lnTo>
                    <a:pt x="1239974" y="2576857"/>
                  </a:lnTo>
                  <a:lnTo>
                    <a:pt x="1240572" y="2576463"/>
                  </a:lnTo>
                  <a:lnTo>
                    <a:pt x="1241139" y="2576002"/>
                  </a:lnTo>
                  <a:lnTo>
                    <a:pt x="1241953" y="2575652"/>
                  </a:lnTo>
                  <a:lnTo>
                    <a:pt x="1242368" y="2576171"/>
                  </a:lnTo>
                  <a:lnTo>
                    <a:pt x="1242673" y="2576425"/>
                  </a:lnTo>
                  <a:lnTo>
                    <a:pt x="1242075" y="2576819"/>
                  </a:lnTo>
                  <a:lnTo>
                    <a:pt x="1241501" y="2577282"/>
                  </a:lnTo>
                  <a:lnTo>
                    <a:pt x="1240694" y="2577631"/>
                  </a:lnTo>
                  <a:close/>
                </a:path>
                <a:path w="1821180" h="2826385">
                  <a:moveTo>
                    <a:pt x="1468882" y="756794"/>
                  </a:moveTo>
                  <a:lnTo>
                    <a:pt x="1468471" y="756308"/>
                  </a:lnTo>
                  <a:lnTo>
                    <a:pt x="1468169" y="756082"/>
                  </a:lnTo>
                  <a:lnTo>
                    <a:pt x="1468757" y="755699"/>
                  </a:lnTo>
                  <a:lnTo>
                    <a:pt x="1469312" y="755242"/>
                  </a:lnTo>
                  <a:lnTo>
                    <a:pt x="1470130" y="754904"/>
                  </a:lnTo>
                  <a:lnTo>
                    <a:pt x="1470540" y="755390"/>
                  </a:lnTo>
                  <a:lnTo>
                    <a:pt x="1470843" y="755616"/>
                  </a:lnTo>
                  <a:lnTo>
                    <a:pt x="1470255" y="756000"/>
                  </a:lnTo>
                  <a:lnTo>
                    <a:pt x="1469698" y="756450"/>
                  </a:lnTo>
                  <a:lnTo>
                    <a:pt x="1468882" y="756794"/>
                  </a:lnTo>
                  <a:close/>
                </a:path>
                <a:path w="1821180" h="2826385">
                  <a:moveTo>
                    <a:pt x="1408498" y="814407"/>
                  </a:moveTo>
                  <a:lnTo>
                    <a:pt x="1408162" y="814207"/>
                  </a:lnTo>
                  <a:lnTo>
                    <a:pt x="1407536" y="814013"/>
                  </a:lnTo>
                  <a:lnTo>
                    <a:pt x="1407511" y="813095"/>
                  </a:lnTo>
                  <a:lnTo>
                    <a:pt x="1407712" y="812388"/>
                  </a:lnTo>
                  <a:lnTo>
                    <a:pt x="1407841" y="811601"/>
                  </a:lnTo>
                  <a:lnTo>
                    <a:pt x="1408378" y="811963"/>
                  </a:lnTo>
                  <a:lnTo>
                    <a:pt x="1409241" y="812264"/>
                  </a:lnTo>
                  <a:lnTo>
                    <a:pt x="1409360" y="813205"/>
                  </a:lnTo>
                  <a:lnTo>
                    <a:pt x="1408790" y="813817"/>
                  </a:lnTo>
                  <a:lnTo>
                    <a:pt x="1408498" y="814407"/>
                  </a:lnTo>
                  <a:close/>
                </a:path>
                <a:path w="1821180" h="2826385">
                  <a:moveTo>
                    <a:pt x="262467" y="1050557"/>
                  </a:moveTo>
                  <a:lnTo>
                    <a:pt x="262032" y="1050044"/>
                  </a:lnTo>
                  <a:lnTo>
                    <a:pt x="261708" y="1049797"/>
                  </a:lnTo>
                  <a:lnTo>
                    <a:pt x="262330" y="1049387"/>
                  </a:lnTo>
                  <a:lnTo>
                    <a:pt x="262917" y="1048904"/>
                  </a:lnTo>
                  <a:lnTo>
                    <a:pt x="263775" y="1048538"/>
                  </a:lnTo>
                  <a:lnTo>
                    <a:pt x="264212" y="1049057"/>
                  </a:lnTo>
                  <a:lnTo>
                    <a:pt x="264534" y="1049298"/>
                  </a:lnTo>
                  <a:lnTo>
                    <a:pt x="263912" y="1049707"/>
                  </a:lnTo>
                  <a:lnTo>
                    <a:pt x="263318" y="1050192"/>
                  </a:lnTo>
                  <a:lnTo>
                    <a:pt x="262467" y="1050557"/>
                  </a:lnTo>
                  <a:close/>
                </a:path>
                <a:path w="1821180" h="2826385">
                  <a:moveTo>
                    <a:pt x="186651" y="1813291"/>
                  </a:moveTo>
                  <a:lnTo>
                    <a:pt x="186343" y="1813089"/>
                  </a:lnTo>
                  <a:lnTo>
                    <a:pt x="185777" y="1812901"/>
                  </a:lnTo>
                  <a:lnTo>
                    <a:pt x="185744" y="1812022"/>
                  </a:lnTo>
                  <a:lnTo>
                    <a:pt x="185925" y="1811358"/>
                  </a:lnTo>
                  <a:lnTo>
                    <a:pt x="186045" y="1810624"/>
                  </a:lnTo>
                  <a:lnTo>
                    <a:pt x="186530" y="1810983"/>
                  </a:lnTo>
                  <a:lnTo>
                    <a:pt x="187317" y="1811269"/>
                  </a:lnTo>
                  <a:lnTo>
                    <a:pt x="187433" y="1812161"/>
                  </a:lnTo>
                  <a:lnTo>
                    <a:pt x="186917" y="1812746"/>
                  </a:lnTo>
                  <a:lnTo>
                    <a:pt x="186651" y="1813291"/>
                  </a:lnTo>
                  <a:close/>
                </a:path>
                <a:path w="1821180" h="2826385">
                  <a:moveTo>
                    <a:pt x="1042600" y="1626854"/>
                  </a:moveTo>
                  <a:lnTo>
                    <a:pt x="1042174" y="1626344"/>
                  </a:lnTo>
                  <a:lnTo>
                    <a:pt x="1041855" y="1626111"/>
                  </a:lnTo>
                  <a:lnTo>
                    <a:pt x="1042472" y="1625710"/>
                  </a:lnTo>
                  <a:lnTo>
                    <a:pt x="1043054" y="1625229"/>
                  </a:lnTo>
                  <a:lnTo>
                    <a:pt x="1043893" y="1624869"/>
                  </a:lnTo>
                  <a:lnTo>
                    <a:pt x="1044325" y="1625376"/>
                  </a:lnTo>
                  <a:lnTo>
                    <a:pt x="1044646" y="1625616"/>
                  </a:lnTo>
                  <a:lnTo>
                    <a:pt x="1044029" y="1626017"/>
                  </a:lnTo>
                  <a:lnTo>
                    <a:pt x="1043454" y="1626495"/>
                  </a:lnTo>
                  <a:lnTo>
                    <a:pt x="1042600" y="1626854"/>
                  </a:lnTo>
                  <a:close/>
                </a:path>
                <a:path w="1821180" h="2826385">
                  <a:moveTo>
                    <a:pt x="1099782" y="1614319"/>
                  </a:moveTo>
                  <a:lnTo>
                    <a:pt x="1099361" y="1613822"/>
                  </a:lnTo>
                  <a:lnTo>
                    <a:pt x="1099050" y="1613592"/>
                  </a:lnTo>
                  <a:lnTo>
                    <a:pt x="1099648" y="1613198"/>
                  </a:lnTo>
                  <a:lnTo>
                    <a:pt x="1100218" y="1612743"/>
                  </a:lnTo>
                  <a:lnTo>
                    <a:pt x="1101048" y="1612401"/>
                  </a:lnTo>
                  <a:lnTo>
                    <a:pt x="1101467" y="1612891"/>
                  </a:lnTo>
                  <a:lnTo>
                    <a:pt x="1101778" y="1613121"/>
                  </a:lnTo>
                  <a:lnTo>
                    <a:pt x="1101180" y="1613515"/>
                  </a:lnTo>
                  <a:lnTo>
                    <a:pt x="1100613" y="1613976"/>
                  </a:lnTo>
                  <a:lnTo>
                    <a:pt x="1099782" y="1614319"/>
                  </a:lnTo>
                  <a:close/>
                </a:path>
                <a:path w="1821180" h="2826385">
                  <a:moveTo>
                    <a:pt x="1352196" y="1560998"/>
                  </a:moveTo>
                  <a:lnTo>
                    <a:pt x="1351884" y="1560804"/>
                  </a:lnTo>
                  <a:lnTo>
                    <a:pt x="1351317" y="1560616"/>
                  </a:lnTo>
                  <a:lnTo>
                    <a:pt x="1351285" y="1559737"/>
                  </a:lnTo>
                  <a:lnTo>
                    <a:pt x="1351472" y="1559071"/>
                  </a:lnTo>
                  <a:lnTo>
                    <a:pt x="1351583" y="1558333"/>
                  </a:lnTo>
                  <a:lnTo>
                    <a:pt x="1352081" y="1558687"/>
                  </a:lnTo>
                  <a:lnTo>
                    <a:pt x="1352870" y="1558980"/>
                  </a:lnTo>
                  <a:lnTo>
                    <a:pt x="1352984" y="1559865"/>
                  </a:lnTo>
                  <a:lnTo>
                    <a:pt x="1352468" y="1560450"/>
                  </a:lnTo>
                  <a:lnTo>
                    <a:pt x="1352196" y="1560998"/>
                  </a:lnTo>
                  <a:close/>
                </a:path>
                <a:path w="1821180" h="2826385">
                  <a:moveTo>
                    <a:pt x="1645220" y="2503112"/>
                  </a:moveTo>
                  <a:lnTo>
                    <a:pt x="1644805" y="2501823"/>
                  </a:lnTo>
                  <a:lnTo>
                    <a:pt x="1644718" y="2500970"/>
                  </a:lnTo>
                  <a:lnTo>
                    <a:pt x="1645199" y="2500725"/>
                  </a:lnTo>
                  <a:lnTo>
                    <a:pt x="1645454" y="2500505"/>
                  </a:lnTo>
                  <a:lnTo>
                    <a:pt x="1646663" y="2502256"/>
                  </a:lnTo>
                  <a:lnTo>
                    <a:pt x="1645220" y="2503112"/>
                  </a:lnTo>
                  <a:close/>
                </a:path>
                <a:path w="1821180" h="2826385">
                  <a:moveTo>
                    <a:pt x="1451802" y="759338"/>
                  </a:moveTo>
                  <a:lnTo>
                    <a:pt x="1451237" y="759371"/>
                  </a:lnTo>
                  <a:lnTo>
                    <a:pt x="1450693" y="759461"/>
                  </a:lnTo>
                  <a:lnTo>
                    <a:pt x="1450756" y="757406"/>
                  </a:lnTo>
                  <a:lnTo>
                    <a:pt x="1451288" y="757656"/>
                  </a:lnTo>
                  <a:lnTo>
                    <a:pt x="1451845" y="757819"/>
                  </a:lnTo>
                  <a:lnTo>
                    <a:pt x="1452432" y="758320"/>
                  </a:lnTo>
                  <a:lnTo>
                    <a:pt x="1452411" y="759111"/>
                  </a:lnTo>
                  <a:lnTo>
                    <a:pt x="1451802" y="759338"/>
                  </a:lnTo>
                  <a:close/>
                </a:path>
                <a:path w="1821180" h="2826385">
                  <a:moveTo>
                    <a:pt x="555228" y="946840"/>
                  </a:moveTo>
                  <a:lnTo>
                    <a:pt x="554427" y="946809"/>
                  </a:lnTo>
                  <a:lnTo>
                    <a:pt x="554179" y="945822"/>
                  </a:lnTo>
                  <a:lnTo>
                    <a:pt x="554071" y="945034"/>
                  </a:lnTo>
                  <a:lnTo>
                    <a:pt x="556106" y="945127"/>
                  </a:lnTo>
                  <a:lnTo>
                    <a:pt x="555867" y="945669"/>
                  </a:lnTo>
                  <a:lnTo>
                    <a:pt x="555709" y="946239"/>
                  </a:lnTo>
                  <a:lnTo>
                    <a:pt x="555228" y="946840"/>
                  </a:lnTo>
                  <a:close/>
                </a:path>
                <a:path w="1821180" h="2826385">
                  <a:moveTo>
                    <a:pt x="1180879" y="2600708"/>
                  </a:moveTo>
                  <a:lnTo>
                    <a:pt x="1180466" y="2600216"/>
                  </a:lnTo>
                  <a:lnTo>
                    <a:pt x="1180155" y="2599986"/>
                  </a:lnTo>
                  <a:lnTo>
                    <a:pt x="1180748" y="2599594"/>
                  </a:lnTo>
                  <a:lnTo>
                    <a:pt x="1181306" y="2599129"/>
                  </a:lnTo>
                  <a:lnTo>
                    <a:pt x="1182120" y="2598778"/>
                  </a:lnTo>
                  <a:lnTo>
                    <a:pt x="1182541" y="2599275"/>
                  </a:lnTo>
                  <a:lnTo>
                    <a:pt x="1182846" y="2599507"/>
                  </a:lnTo>
                  <a:lnTo>
                    <a:pt x="1182253" y="2599899"/>
                  </a:lnTo>
                  <a:lnTo>
                    <a:pt x="1181701" y="2600362"/>
                  </a:lnTo>
                  <a:lnTo>
                    <a:pt x="1180879" y="2600708"/>
                  </a:lnTo>
                  <a:close/>
                </a:path>
                <a:path w="1821180" h="2826385">
                  <a:moveTo>
                    <a:pt x="1261891" y="1595343"/>
                  </a:moveTo>
                  <a:lnTo>
                    <a:pt x="1261497" y="1594074"/>
                  </a:lnTo>
                  <a:lnTo>
                    <a:pt x="1261421" y="1593232"/>
                  </a:lnTo>
                  <a:lnTo>
                    <a:pt x="1261886" y="1593000"/>
                  </a:lnTo>
                  <a:lnTo>
                    <a:pt x="1262122" y="1592787"/>
                  </a:lnTo>
                  <a:lnTo>
                    <a:pt x="1263295" y="1594516"/>
                  </a:lnTo>
                  <a:lnTo>
                    <a:pt x="1261891" y="1595343"/>
                  </a:lnTo>
                  <a:close/>
                </a:path>
                <a:path w="1821180" h="2826385">
                  <a:moveTo>
                    <a:pt x="1110727" y="914329"/>
                  </a:moveTo>
                  <a:lnTo>
                    <a:pt x="1110350" y="913739"/>
                  </a:lnTo>
                  <a:lnTo>
                    <a:pt x="1110067" y="913385"/>
                  </a:lnTo>
                  <a:lnTo>
                    <a:pt x="1109563" y="912327"/>
                  </a:lnTo>
                  <a:lnTo>
                    <a:pt x="1110031" y="911908"/>
                  </a:lnTo>
                  <a:lnTo>
                    <a:pt x="1110244" y="911589"/>
                  </a:lnTo>
                  <a:lnTo>
                    <a:pt x="1111660" y="912810"/>
                  </a:lnTo>
                  <a:lnTo>
                    <a:pt x="1110727" y="914329"/>
                  </a:lnTo>
                  <a:close/>
                </a:path>
                <a:path w="1821180" h="2826385">
                  <a:moveTo>
                    <a:pt x="947107" y="975392"/>
                  </a:moveTo>
                  <a:lnTo>
                    <a:pt x="946646" y="974924"/>
                  </a:lnTo>
                  <a:lnTo>
                    <a:pt x="945904" y="974508"/>
                  </a:lnTo>
                  <a:lnTo>
                    <a:pt x="945704" y="973440"/>
                  </a:lnTo>
                  <a:lnTo>
                    <a:pt x="946263" y="972796"/>
                  </a:lnTo>
                  <a:lnTo>
                    <a:pt x="946529" y="972194"/>
                  </a:lnTo>
                  <a:lnTo>
                    <a:pt x="947921" y="973602"/>
                  </a:lnTo>
                  <a:lnTo>
                    <a:pt x="947107" y="975392"/>
                  </a:lnTo>
                  <a:close/>
                </a:path>
                <a:path w="1821180" h="2826385">
                  <a:moveTo>
                    <a:pt x="778388" y="2340484"/>
                  </a:moveTo>
                  <a:lnTo>
                    <a:pt x="777978" y="2339228"/>
                  </a:lnTo>
                  <a:lnTo>
                    <a:pt x="777906" y="2338398"/>
                  </a:lnTo>
                  <a:lnTo>
                    <a:pt x="778413" y="2338166"/>
                  </a:lnTo>
                  <a:lnTo>
                    <a:pt x="778682" y="2337962"/>
                  </a:lnTo>
                  <a:lnTo>
                    <a:pt x="779904" y="2339652"/>
                  </a:lnTo>
                  <a:lnTo>
                    <a:pt x="778388" y="2340484"/>
                  </a:lnTo>
                  <a:close/>
                </a:path>
                <a:path w="1821180" h="2826385">
                  <a:moveTo>
                    <a:pt x="774631" y="1659748"/>
                  </a:moveTo>
                  <a:lnTo>
                    <a:pt x="774317" y="1659548"/>
                  </a:lnTo>
                  <a:lnTo>
                    <a:pt x="773739" y="1659350"/>
                  </a:lnTo>
                  <a:lnTo>
                    <a:pt x="773711" y="1658462"/>
                  </a:lnTo>
                  <a:lnTo>
                    <a:pt x="773902" y="1657787"/>
                  </a:lnTo>
                  <a:lnTo>
                    <a:pt x="774011" y="1657043"/>
                  </a:lnTo>
                  <a:lnTo>
                    <a:pt x="774518" y="1657401"/>
                  </a:lnTo>
                  <a:lnTo>
                    <a:pt x="775322" y="1657695"/>
                  </a:lnTo>
                  <a:lnTo>
                    <a:pt x="775435" y="1658602"/>
                  </a:lnTo>
                  <a:lnTo>
                    <a:pt x="774905" y="1659186"/>
                  </a:lnTo>
                  <a:lnTo>
                    <a:pt x="774631" y="1659748"/>
                  </a:lnTo>
                  <a:close/>
                </a:path>
                <a:path w="1821180" h="2826385">
                  <a:moveTo>
                    <a:pt x="983363" y="1612400"/>
                  </a:moveTo>
                  <a:lnTo>
                    <a:pt x="982469" y="1612509"/>
                  </a:lnTo>
                  <a:lnTo>
                    <a:pt x="981890" y="1611991"/>
                  </a:lnTo>
                  <a:lnTo>
                    <a:pt x="981337" y="1611720"/>
                  </a:lnTo>
                  <a:lnTo>
                    <a:pt x="981537" y="1611406"/>
                  </a:lnTo>
                  <a:lnTo>
                    <a:pt x="981724" y="1610839"/>
                  </a:lnTo>
                  <a:lnTo>
                    <a:pt x="982603" y="1610807"/>
                  </a:lnTo>
                  <a:lnTo>
                    <a:pt x="983330" y="1611001"/>
                  </a:lnTo>
                  <a:lnTo>
                    <a:pt x="984015" y="1611110"/>
                  </a:lnTo>
                  <a:lnTo>
                    <a:pt x="983659" y="1611602"/>
                  </a:lnTo>
                  <a:lnTo>
                    <a:pt x="983363" y="1612400"/>
                  </a:lnTo>
                  <a:close/>
                </a:path>
                <a:path w="1821180" h="2826385">
                  <a:moveTo>
                    <a:pt x="1188512" y="905541"/>
                  </a:moveTo>
                  <a:lnTo>
                    <a:pt x="1187616" y="905543"/>
                  </a:lnTo>
                  <a:lnTo>
                    <a:pt x="1186880" y="905324"/>
                  </a:lnTo>
                  <a:lnTo>
                    <a:pt x="1186219" y="905207"/>
                  </a:lnTo>
                  <a:lnTo>
                    <a:pt x="1186412" y="904873"/>
                  </a:lnTo>
                  <a:lnTo>
                    <a:pt x="1186611" y="904260"/>
                  </a:lnTo>
                  <a:lnTo>
                    <a:pt x="1187507" y="904257"/>
                  </a:lnTo>
                  <a:lnTo>
                    <a:pt x="1188243" y="904476"/>
                  </a:lnTo>
                  <a:lnTo>
                    <a:pt x="1188904" y="904594"/>
                  </a:lnTo>
                  <a:lnTo>
                    <a:pt x="1188711" y="904927"/>
                  </a:lnTo>
                  <a:lnTo>
                    <a:pt x="1188512" y="905541"/>
                  </a:lnTo>
                  <a:close/>
                </a:path>
                <a:path w="1821180" h="2826385">
                  <a:moveTo>
                    <a:pt x="1409112" y="829073"/>
                  </a:moveTo>
                  <a:lnTo>
                    <a:pt x="1408739" y="828495"/>
                  </a:lnTo>
                  <a:lnTo>
                    <a:pt x="1408468" y="828158"/>
                  </a:lnTo>
                  <a:lnTo>
                    <a:pt x="1407974" y="827125"/>
                  </a:lnTo>
                  <a:lnTo>
                    <a:pt x="1408428" y="826726"/>
                  </a:lnTo>
                  <a:lnTo>
                    <a:pt x="1408636" y="826415"/>
                  </a:lnTo>
                  <a:lnTo>
                    <a:pt x="1410012" y="827601"/>
                  </a:lnTo>
                  <a:lnTo>
                    <a:pt x="1409112" y="829073"/>
                  </a:lnTo>
                  <a:close/>
                </a:path>
                <a:path w="1821180" h="2826385">
                  <a:moveTo>
                    <a:pt x="1053636" y="1611354"/>
                  </a:moveTo>
                  <a:lnTo>
                    <a:pt x="1053288" y="1611159"/>
                  </a:lnTo>
                  <a:lnTo>
                    <a:pt x="1052647" y="1610962"/>
                  </a:lnTo>
                  <a:lnTo>
                    <a:pt x="1052633" y="1610034"/>
                  </a:lnTo>
                  <a:lnTo>
                    <a:pt x="1052838" y="1609319"/>
                  </a:lnTo>
                  <a:lnTo>
                    <a:pt x="1052986" y="1608446"/>
                  </a:lnTo>
                  <a:lnTo>
                    <a:pt x="1053544" y="1608850"/>
                  </a:lnTo>
                  <a:lnTo>
                    <a:pt x="1054415" y="1609170"/>
                  </a:lnTo>
                  <a:lnTo>
                    <a:pt x="1054530" y="1610140"/>
                  </a:lnTo>
                  <a:lnTo>
                    <a:pt x="1053944" y="1610765"/>
                  </a:lnTo>
                  <a:lnTo>
                    <a:pt x="1053636" y="1611354"/>
                  </a:lnTo>
                  <a:close/>
                </a:path>
                <a:path w="1821180" h="2826385">
                  <a:moveTo>
                    <a:pt x="1139706" y="1592505"/>
                  </a:moveTo>
                  <a:lnTo>
                    <a:pt x="1139221" y="1592089"/>
                  </a:lnTo>
                  <a:lnTo>
                    <a:pt x="1138489" y="1591740"/>
                  </a:lnTo>
                  <a:lnTo>
                    <a:pt x="1138234" y="1590855"/>
                  </a:lnTo>
                  <a:lnTo>
                    <a:pt x="1138902" y="1590258"/>
                  </a:lnTo>
                  <a:lnTo>
                    <a:pt x="1139214" y="1589761"/>
                  </a:lnTo>
                  <a:lnTo>
                    <a:pt x="1139507" y="1589983"/>
                  </a:lnTo>
                  <a:lnTo>
                    <a:pt x="1140051" y="1590207"/>
                  </a:lnTo>
                  <a:lnTo>
                    <a:pt x="1140044" y="1591114"/>
                  </a:lnTo>
                  <a:lnTo>
                    <a:pt x="1139827" y="1591870"/>
                  </a:lnTo>
                  <a:lnTo>
                    <a:pt x="1139706" y="1592505"/>
                  </a:lnTo>
                  <a:close/>
                </a:path>
                <a:path w="1821180" h="2826385">
                  <a:moveTo>
                    <a:pt x="1312969" y="1554352"/>
                  </a:moveTo>
                  <a:lnTo>
                    <a:pt x="1312242" y="1552455"/>
                  </a:lnTo>
                  <a:lnTo>
                    <a:pt x="1312195" y="1552208"/>
                  </a:lnTo>
                  <a:lnTo>
                    <a:pt x="1312668" y="1551860"/>
                  </a:lnTo>
                  <a:lnTo>
                    <a:pt x="1312908" y="1551559"/>
                  </a:lnTo>
                  <a:lnTo>
                    <a:pt x="1314223" y="1553230"/>
                  </a:lnTo>
                  <a:lnTo>
                    <a:pt x="1312969" y="1554352"/>
                  </a:lnTo>
                  <a:close/>
                </a:path>
                <a:path w="1821180" h="2826385">
                  <a:moveTo>
                    <a:pt x="1571725" y="781857"/>
                  </a:moveTo>
                  <a:lnTo>
                    <a:pt x="1571286" y="781310"/>
                  </a:lnTo>
                  <a:lnTo>
                    <a:pt x="1570985" y="781048"/>
                  </a:lnTo>
                  <a:lnTo>
                    <a:pt x="1571578" y="780620"/>
                  </a:lnTo>
                  <a:lnTo>
                    <a:pt x="1572136" y="780134"/>
                  </a:lnTo>
                  <a:lnTo>
                    <a:pt x="1572926" y="779756"/>
                  </a:lnTo>
                  <a:lnTo>
                    <a:pt x="1573372" y="780301"/>
                  </a:lnTo>
                  <a:lnTo>
                    <a:pt x="1573675" y="780569"/>
                  </a:lnTo>
                  <a:lnTo>
                    <a:pt x="1573082" y="780997"/>
                  </a:lnTo>
                  <a:lnTo>
                    <a:pt x="1572521" y="781477"/>
                  </a:lnTo>
                  <a:lnTo>
                    <a:pt x="1571725" y="781857"/>
                  </a:lnTo>
                  <a:close/>
                </a:path>
                <a:path w="1821180" h="2826385">
                  <a:moveTo>
                    <a:pt x="1481184" y="801635"/>
                  </a:moveTo>
                  <a:lnTo>
                    <a:pt x="1480751" y="801086"/>
                  </a:lnTo>
                  <a:lnTo>
                    <a:pt x="1480454" y="800816"/>
                  </a:lnTo>
                  <a:lnTo>
                    <a:pt x="1481052" y="800401"/>
                  </a:lnTo>
                  <a:lnTo>
                    <a:pt x="1481621" y="799924"/>
                  </a:lnTo>
                  <a:lnTo>
                    <a:pt x="1482410" y="799547"/>
                  </a:lnTo>
                  <a:lnTo>
                    <a:pt x="1482846" y="800102"/>
                  </a:lnTo>
                  <a:lnTo>
                    <a:pt x="1483143" y="800373"/>
                  </a:lnTo>
                  <a:lnTo>
                    <a:pt x="1482545" y="800788"/>
                  </a:lnTo>
                  <a:lnTo>
                    <a:pt x="1481978" y="801270"/>
                  </a:lnTo>
                  <a:lnTo>
                    <a:pt x="1481184" y="801635"/>
                  </a:lnTo>
                  <a:close/>
                </a:path>
                <a:path w="1821180" h="2826385">
                  <a:moveTo>
                    <a:pt x="1537752" y="2164282"/>
                  </a:moveTo>
                  <a:lnTo>
                    <a:pt x="1537072" y="2164527"/>
                  </a:lnTo>
                  <a:lnTo>
                    <a:pt x="1536442" y="2164577"/>
                  </a:lnTo>
                  <a:lnTo>
                    <a:pt x="1535826" y="2164685"/>
                  </a:lnTo>
                  <a:lnTo>
                    <a:pt x="1535915" y="2162486"/>
                  </a:lnTo>
                  <a:lnTo>
                    <a:pt x="1536500" y="2162745"/>
                  </a:lnTo>
                  <a:lnTo>
                    <a:pt x="1537118" y="2162900"/>
                  </a:lnTo>
                  <a:lnTo>
                    <a:pt x="1537776" y="2163418"/>
                  </a:lnTo>
                  <a:lnTo>
                    <a:pt x="1537752" y="2164282"/>
                  </a:lnTo>
                  <a:close/>
                </a:path>
                <a:path w="1821180" h="2826385">
                  <a:moveTo>
                    <a:pt x="1685381" y="782037"/>
                  </a:moveTo>
                  <a:lnTo>
                    <a:pt x="1684529" y="782123"/>
                  </a:lnTo>
                  <a:lnTo>
                    <a:pt x="1683982" y="781594"/>
                  </a:lnTo>
                  <a:lnTo>
                    <a:pt x="1683460" y="781312"/>
                  </a:lnTo>
                  <a:lnTo>
                    <a:pt x="1683638" y="780998"/>
                  </a:lnTo>
                  <a:lnTo>
                    <a:pt x="1683808" y="780424"/>
                  </a:lnTo>
                  <a:lnTo>
                    <a:pt x="1684622" y="780429"/>
                  </a:lnTo>
                  <a:lnTo>
                    <a:pt x="1685333" y="780636"/>
                  </a:lnTo>
                  <a:lnTo>
                    <a:pt x="1686040" y="780766"/>
                  </a:lnTo>
                  <a:lnTo>
                    <a:pt x="1685671" y="781262"/>
                  </a:lnTo>
                  <a:lnTo>
                    <a:pt x="1685381" y="782037"/>
                  </a:lnTo>
                  <a:close/>
                </a:path>
                <a:path w="1821180" h="2826385">
                  <a:moveTo>
                    <a:pt x="270459" y="1081225"/>
                  </a:moveTo>
                  <a:lnTo>
                    <a:pt x="269640" y="1081463"/>
                  </a:lnTo>
                  <a:lnTo>
                    <a:pt x="269087" y="1080858"/>
                  </a:lnTo>
                  <a:lnTo>
                    <a:pt x="268632" y="1080566"/>
                  </a:lnTo>
                  <a:lnTo>
                    <a:pt x="268836" y="1080300"/>
                  </a:lnTo>
                  <a:lnTo>
                    <a:pt x="269042" y="1079805"/>
                  </a:lnTo>
                  <a:lnTo>
                    <a:pt x="269889" y="1079805"/>
                  </a:lnTo>
                  <a:lnTo>
                    <a:pt x="270528" y="1079996"/>
                  </a:lnTo>
                  <a:lnTo>
                    <a:pt x="271169" y="1080113"/>
                  </a:lnTo>
                  <a:lnTo>
                    <a:pt x="270781" y="1080560"/>
                  </a:lnTo>
                  <a:lnTo>
                    <a:pt x="270459" y="1081225"/>
                  </a:lnTo>
                  <a:close/>
                </a:path>
                <a:path w="1821180" h="2826385">
                  <a:moveTo>
                    <a:pt x="1404970" y="2523159"/>
                  </a:moveTo>
                  <a:lnTo>
                    <a:pt x="1404561" y="2521888"/>
                  </a:lnTo>
                  <a:lnTo>
                    <a:pt x="1404479" y="2521048"/>
                  </a:lnTo>
                  <a:lnTo>
                    <a:pt x="1404954" y="2520806"/>
                  </a:lnTo>
                  <a:lnTo>
                    <a:pt x="1405203" y="2520587"/>
                  </a:lnTo>
                  <a:lnTo>
                    <a:pt x="1406394" y="2522310"/>
                  </a:lnTo>
                  <a:lnTo>
                    <a:pt x="1404970" y="2523159"/>
                  </a:lnTo>
                  <a:close/>
                </a:path>
                <a:path w="1821180" h="2826385">
                  <a:moveTo>
                    <a:pt x="803990" y="962135"/>
                  </a:moveTo>
                  <a:lnTo>
                    <a:pt x="803074" y="962145"/>
                  </a:lnTo>
                  <a:lnTo>
                    <a:pt x="802320" y="961933"/>
                  </a:lnTo>
                  <a:lnTo>
                    <a:pt x="801644" y="961813"/>
                  </a:lnTo>
                  <a:lnTo>
                    <a:pt x="801850" y="961475"/>
                  </a:lnTo>
                  <a:lnTo>
                    <a:pt x="802053" y="960853"/>
                  </a:lnTo>
                  <a:lnTo>
                    <a:pt x="802968" y="960843"/>
                  </a:lnTo>
                  <a:lnTo>
                    <a:pt x="803725" y="961062"/>
                  </a:lnTo>
                  <a:lnTo>
                    <a:pt x="804400" y="961182"/>
                  </a:lnTo>
                  <a:lnTo>
                    <a:pt x="804195" y="961519"/>
                  </a:lnTo>
                  <a:lnTo>
                    <a:pt x="803990" y="962135"/>
                  </a:lnTo>
                  <a:close/>
                </a:path>
                <a:path w="1821180" h="2826385">
                  <a:moveTo>
                    <a:pt x="1055531" y="727355"/>
                  </a:moveTo>
                  <a:lnTo>
                    <a:pt x="1055105" y="726845"/>
                  </a:lnTo>
                  <a:lnTo>
                    <a:pt x="1054804" y="726605"/>
                  </a:lnTo>
                  <a:lnTo>
                    <a:pt x="1055392" y="726200"/>
                  </a:lnTo>
                  <a:lnTo>
                    <a:pt x="1055950" y="725735"/>
                  </a:lnTo>
                  <a:lnTo>
                    <a:pt x="1056747" y="725376"/>
                  </a:lnTo>
                  <a:lnTo>
                    <a:pt x="1057166" y="725888"/>
                  </a:lnTo>
                  <a:lnTo>
                    <a:pt x="1057469" y="726135"/>
                  </a:lnTo>
                  <a:lnTo>
                    <a:pt x="1056888" y="726537"/>
                  </a:lnTo>
                  <a:lnTo>
                    <a:pt x="1056329" y="727002"/>
                  </a:lnTo>
                  <a:lnTo>
                    <a:pt x="1055531" y="727355"/>
                  </a:lnTo>
                  <a:close/>
                </a:path>
                <a:path w="1821180" h="2826385">
                  <a:moveTo>
                    <a:pt x="856942" y="770878"/>
                  </a:moveTo>
                  <a:lnTo>
                    <a:pt x="856129" y="770893"/>
                  </a:lnTo>
                  <a:lnTo>
                    <a:pt x="855427" y="770698"/>
                  </a:lnTo>
                  <a:lnTo>
                    <a:pt x="854792" y="770585"/>
                  </a:lnTo>
                  <a:lnTo>
                    <a:pt x="855126" y="770108"/>
                  </a:lnTo>
                  <a:lnTo>
                    <a:pt x="855403" y="769338"/>
                  </a:lnTo>
                  <a:lnTo>
                    <a:pt x="856238" y="769243"/>
                  </a:lnTo>
                  <a:lnTo>
                    <a:pt x="856787" y="769758"/>
                  </a:lnTo>
                  <a:lnTo>
                    <a:pt x="857302" y="770021"/>
                  </a:lnTo>
                  <a:lnTo>
                    <a:pt x="857125" y="770320"/>
                  </a:lnTo>
                  <a:lnTo>
                    <a:pt x="856942" y="770878"/>
                  </a:lnTo>
                  <a:close/>
                </a:path>
                <a:path w="1821180" h="2826385">
                  <a:moveTo>
                    <a:pt x="1580924" y="1554196"/>
                  </a:moveTo>
                  <a:lnTo>
                    <a:pt x="1580489" y="1553662"/>
                  </a:lnTo>
                  <a:lnTo>
                    <a:pt x="1580188" y="1553400"/>
                  </a:lnTo>
                  <a:lnTo>
                    <a:pt x="1580771" y="1552983"/>
                  </a:lnTo>
                  <a:lnTo>
                    <a:pt x="1581332" y="1552503"/>
                  </a:lnTo>
                  <a:lnTo>
                    <a:pt x="1582117" y="1552134"/>
                  </a:lnTo>
                  <a:lnTo>
                    <a:pt x="1582546" y="1552670"/>
                  </a:lnTo>
                  <a:lnTo>
                    <a:pt x="1582847" y="1552932"/>
                  </a:lnTo>
                  <a:lnTo>
                    <a:pt x="1582262" y="1553343"/>
                  </a:lnTo>
                  <a:lnTo>
                    <a:pt x="1581704" y="1553829"/>
                  </a:lnTo>
                  <a:lnTo>
                    <a:pt x="1580924" y="1554196"/>
                  </a:lnTo>
                  <a:close/>
                </a:path>
                <a:path w="1821180" h="2826385">
                  <a:moveTo>
                    <a:pt x="1778365" y="2516840"/>
                  </a:moveTo>
                  <a:lnTo>
                    <a:pt x="1777988" y="2516249"/>
                  </a:lnTo>
                  <a:lnTo>
                    <a:pt x="1777702" y="2515896"/>
                  </a:lnTo>
                  <a:lnTo>
                    <a:pt x="1777195" y="2514839"/>
                  </a:lnTo>
                  <a:lnTo>
                    <a:pt x="1777663" y="2514421"/>
                  </a:lnTo>
                  <a:lnTo>
                    <a:pt x="1777873" y="2514095"/>
                  </a:lnTo>
                  <a:lnTo>
                    <a:pt x="1779298" y="2515320"/>
                  </a:lnTo>
                  <a:lnTo>
                    <a:pt x="1778365" y="2516840"/>
                  </a:lnTo>
                  <a:close/>
                </a:path>
                <a:path w="1821180" h="2826385">
                  <a:moveTo>
                    <a:pt x="1399909" y="651055"/>
                  </a:moveTo>
                  <a:lnTo>
                    <a:pt x="1399654" y="650427"/>
                  </a:lnTo>
                  <a:lnTo>
                    <a:pt x="1399302" y="649827"/>
                  </a:lnTo>
                  <a:lnTo>
                    <a:pt x="1399136" y="648932"/>
                  </a:lnTo>
                  <a:lnTo>
                    <a:pt x="1399604" y="648592"/>
                  </a:lnTo>
                  <a:lnTo>
                    <a:pt x="1399838" y="648294"/>
                  </a:lnTo>
                  <a:lnTo>
                    <a:pt x="1401123" y="649940"/>
                  </a:lnTo>
                  <a:lnTo>
                    <a:pt x="1399909" y="651055"/>
                  </a:lnTo>
                  <a:close/>
                </a:path>
                <a:path w="1821180" h="2826385">
                  <a:moveTo>
                    <a:pt x="1089843" y="747262"/>
                  </a:moveTo>
                  <a:lnTo>
                    <a:pt x="1089431" y="746769"/>
                  </a:lnTo>
                  <a:lnTo>
                    <a:pt x="1089126" y="746537"/>
                  </a:lnTo>
                  <a:lnTo>
                    <a:pt x="1089718" y="746145"/>
                  </a:lnTo>
                  <a:lnTo>
                    <a:pt x="1090279" y="745686"/>
                  </a:lnTo>
                  <a:lnTo>
                    <a:pt x="1091093" y="745336"/>
                  </a:lnTo>
                  <a:lnTo>
                    <a:pt x="1091508" y="745834"/>
                  </a:lnTo>
                  <a:lnTo>
                    <a:pt x="1091812" y="746067"/>
                  </a:lnTo>
                  <a:lnTo>
                    <a:pt x="1091220" y="746458"/>
                  </a:lnTo>
                  <a:lnTo>
                    <a:pt x="1090666" y="746915"/>
                  </a:lnTo>
                  <a:lnTo>
                    <a:pt x="1089843" y="747262"/>
                  </a:lnTo>
                  <a:close/>
                </a:path>
                <a:path w="1821180" h="2826385">
                  <a:moveTo>
                    <a:pt x="1035043" y="759251"/>
                  </a:moveTo>
                  <a:lnTo>
                    <a:pt x="1034622" y="758754"/>
                  </a:lnTo>
                  <a:lnTo>
                    <a:pt x="1034317" y="758522"/>
                  </a:lnTo>
                  <a:lnTo>
                    <a:pt x="1034909" y="758130"/>
                  </a:lnTo>
                  <a:lnTo>
                    <a:pt x="1035474" y="757663"/>
                  </a:lnTo>
                  <a:lnTo>
                    <a:pt x="1036294" y="757310"/>
                  </a:lnTo>
                  <a:lnTo>
                    <a:pt x="1036709" y="757808"/>
                  </a:lnTo>
                  <a:lnTo>
                    <a:pt x="1037018" y="758053"/>
                  </a:lnTo>
                  <a:lnTo>
                    <a:pt x="1036426" y="758445"/>
                  </a:lnTo>
                  <a:lnTo>
                    <a:pt x="1035859" y="758906"/>
                  </a:lnTo>
                  <a:lnTo>
                    <a:pt x="1035043" y="759251"/>
                  </a:lnTo>
                  <a:close/>
                </a:path>
                <a:path w="1821180" h="2826385">
                  <a:moveTo>
                    <a:pt x="1314408" y="2184363"/>
                  </a:moveTo>
                  <a:lnTo>
                    <a:pt x="1313984" y="2183839"/>
                  </a:lnTo>
                  <a:lnTo>
                    <a:pt x="1313679" y="2183586"/>
                  </a:lnTo>
                  <a:lnTo>
                    <a:pt x="1314264" y="2183175"/>
                  </a:lnTo>
                  <a:lnTo>
                    <a:pt x="1314820" y="2182703"/>
                  </a:lnTo>
                  <a:lnTo>
                    <a:pt x="1315623" y="2182342"/>
                  </a:lnTo>
                  <a:lnTo>
                    <a:pt x="1316054" y="2182864"/>
                  </a:lnTo>
                  <a:lnTo>
                    <a:pt x="1316359" y="2183117"/>
                  </a:lnTo>
                  <a:lnTo>
                    <a:pt x="1315771" y="2183522"/>
                  </a:lnTo>
                  <a:lnTo>
                    <a:pt x="1315209" y="2183996"/>
                  </a:lnTo>
                  <a:lnTo>
                    <a:pt x="1314408" y="2184363"/>
                  </a:lnTo>
                  <a:close/>
                </a:path>
                <a:path w="1821180" h="2826385">
                  <a:moveTo>
                    <a:pt x="580313" y="2346691"/>
                  </a:moveTo>
                  <a:lnTo>
                    <a:pt x="579938" y="2346107"/>
                  </a:lnTo>
                  <a:lnTo>
                    <a:pt x="579608" y="2345705"/>
                  </a:lnTo>
                  <a:lnTo>
                    <a:pt x="579145" y="2344718"/>
                  </a:lnTo>
                  <a:lnTo>
                    <a:pt x="579613" y="2344300"/>
                  </a:lnTo>
                  <a:lnTo>
                    <a:pt x="579826" y="2343981"/>
                  </a:lnTo>
                  <a:lnTo>
                    <a:pt x="581196" y="2345132"/>
                  </a:lnTo>
                  <a:lnTo>
                    <a:pt x="580313" y="2346691"/>
                  </a:lnTo>
                  <a:close/>
                </a:path>
                <a:path w="1821180" h="2826385">
                  <a:moveTo>
                    <a:pt x="1621017" y="1544138"/>
                  </a:moveTo>
                  <a:lnTo>
                    <a:pt x="1620399" y="1544183"/>
                  </a:lnTo>
                  <a:lnTo>
                    <a:pt x="1619802" y="1544284"/>
                  </a:lnTo>
                  <a:lnTo>
                    <a:pt x="1619877" y="1542105"/>
                  </a:lnTo>
                  <a:lnTo>
                    <a:pt x="1620455" y="1542366"/>
                  </a:lnTo>
                  <a:lnTo>
                    <a:pt x="1621061" y="1542525"/>
                  </a:lnTo>
                  <a:lnTo>
                    <a:pt x="1621697" y="1543044"/>
                  </a:lnTo>
                  <a:lnTo>
                    <a:pt x="1621676" y="1543893"/>
                  </a:lnTo>
                  <a:lnTo>
                    <a:pt x="1621017" y="1544138"/>
                  </a:lnTo>
                  <a:close/>
                </a:path>
                <a:path w="1821180" h="2826385">
                  <a:moveTo>
                    <a:pt x="1224314" y="2651118"/>
                  </a:moveTo>
                  <a:lnTo>
                    <a:pt x="1223909" y="2650630"/>
                  </a:lnTo>
                  <a:lnTo>
                    <a:pt x="1223611" y="2650395"/>
                  </a:lnTo>
                  <a:lnTo>
                    <a:pt x="1224210" y="2650022"/>
                  </a:lnTo>
                  <a:lnTo>
                    <a:pt x="1224775" y="2649576"/>
                  </a:lnTo>
                  <a:lnTo>
                    <a:pt x="1225590" y="2649247"/>
                  </a:lnTo>
                  <a:lnTo>
                    <a:pt x="1225994" y="2649735"/>
                  </a:lnTo>
                  <a:lnTo>
                    <a:pt x="1226292" y="2649969"/>
                  </a:lnTo>
                  <a:lnTo>
                    <a:pt x="1225702" y="2650346"/>
                  </a:lnTo>
                  <a:lnTo>
                    <a:pt x="1225136" y="2650793"/>
                  </a:lnTo>
                  <a:lnTo>
                    <a:pt x="1224314" y="2651118"/>
                  </a:lnTo>
                  <a:close/>
                </a:path>
                <a:path w="1821180" h="2826385">
                  <a:moveTo>
                    <a:pt x="1049354" y="698796"/>
                  </a:moveTo>
                  <a:lnTo>
                    <a:pt x="1048899" y="698298"/>
                  </a:lnTo>
                  <a:lnTo>
                    <a:pt x="1048586" y="698069"/>
                  </a:lnTo>
                  <a:lnTo>
                    <a:pt x="1050285" y="696757"/>
                  </a:lnTo>
                  <a:lnTo>
                    <a:pt x="1051241" y="697453"/>
                  </a:lnTo>
                  <a:lnTo>
                    <a:pt x="1050673" y="697893"/>
                  </a:lnTo>
                  <a:lnTo>
                    <a:pt x="1050141" y="698391"/>
                  </a:lnTo>
                  <a:lnTo>
                    <a:pt x="1049354" y="698796"/>
                  </a:lnTo>
                  <a:close/>
                </a:path>
                <a:path w="1821180" h="2826385">
                  <a:moveTo>
                    <a:pt x="1423098" y="2604467"/>
                  </a:moveTo>
                  <a:lnTo>
                    <a:pt x="1422732" y="2603887"/>
                  </a:lnTo>
                  <a:lnTo>
                    <a:pt x="1422454" y="2603545"/>
                  </a:lnTo>
                  <a:lnTo>
                    <a:pt x="1421960" y="2602519"/>
                  </a:lnTo>
                  <a:lnTo>
                    <a:pt x="1422412" y="2602113"/>
                  </a:lnTo>
                  <a:lnTo>
                    <a:pt x="1422618" y="2601797"/>
                  </a:lnTo>
                  <a:lnTo>
                    <a:pt x="1424002" y="2602986"/>
                  </a:lnTo>
                  <a:lnTo>
                    <a:pt x="1423098" y="2604467"/>
                  </a:lnTo>
                  <a:close/>
                </a:path>
                <a:path w="1821180" h="2826385">
                  <a:moveTo>
                    <a:pt x="1154707" y="1651574"/>
                  </a:moveTo>
                  <a:lnTo>
                    <a:pt x="1154317" y="1650966"/>
                  </a:lnTo>
                  <a:lnTo>
                    <a:pt x="1153841" y="1650397"/>
                  </a:lnTo>
                  <a:lnTo>
                    <a:pt x="1153489" y="1649540"/>
                  </a:lnTo>
                  <a:lnTo>
                    <a:pt x="1153989" y="1649110"/>
                  </a:lnTo>
                  <a:lnTo>
                    <a:pt x="1154216" y="1648793"/>
                  </a:lnTo>
                  <a:lnTo>
                    <a:pt x="1155739" y="1650053"/>
                  </a:lnTo>
                  <a:lnTo>
                    <a:pt x="1154707" y="1651574"/>
                  </a:lnTo>
                  <a:close/>
                </a:path>
                <a:path w="1821180" h="2826385">
                  <a:moveTo>
                    <a:pt x="1409249" y="632475"/>
                  </a:moveTo>
                  <a:lnTo>
                    <a:pt x="1408827" y="631936"/>
                  </a:lnTo>
                  <a:lnTo>
                    <a:pt x="1408534" y="631679"/>
                  </a:lnTo>
                  <a:lnTo>
                    <a:pt x="1409124" y="631280"/>
                  </a:lnTo>
                  <a:lnTo>
                    <a:pt x="1409689" y="630813"/>
                  </a:lnTo>
                  <a:lnTo>
                    <a:pt x="1410485" y="630454"/>
                  </a:lnTo>
                  <a:lnTo>
                    <a:pt x="1410899" y="630989"/>
                  </a:lnTo>
                  <a:lnTo>
                    <a:pt x="1411200" y="631251"/>
                  </a:lnTo>
                  <a:lnTo>
                    <a:pt x="1410613" y="631655"/>
                  </a:lnTo>
                  <a:lnTo>
                    <a:pt x="1410046" y="632117"/>
                  </a:lnTo>
                  <a:lnTo>
                    <a:pt x="1409249" y="632475"/>
                  </a:lnTo>
                  <a:close/>
                </a:path>
                <a:path w="1821180" h="2826385">
                  <a:moveTo>
                    <a:pt x="587107" y="2342785"/>
                  </a:moveTo>
                  <a:lnTo>
                    <a:pt x="586772" y="2342586"/>
                  </a:lnTo>
                  <a:lnTo>
                    <a:pt x="586167" y="2342390"/>
                  </a:lnTo>
                  <a:lnTo>
                    <a:pt x="586138" y="2341481"/>
                  </a:lnTo>
                  <a:lnTo>
                    <a:pt x="586333" y="2340777"/>
                  </a:lnTo>
                  <a:lnTo>
                    <a:pt x="586464" y="2339996"/>
                  </a:lnTo>
                  <a:lnTo>
                    <a:pt x="586982" y="2340365"/>
                  </a:lnTo>
                  <a:lnTo>
                    <a:pt x="587824" y="2340666"/>
                  </a:lnTo>
                  <a:lnTo>
                    <a:pt x="587947" y="2341598"/>
                  </a:lnTo>
                  <a:lnTo>
                    <a:pt x="587392" y="2342212"/>
                  </a:lnTo>
                  <a:lnTo>
                    <a:pt x="587107" y="2342785"/>
                  </a:lnTo>
                  <a:close/>
                </a:path>
                <a:path w="1821180" h="2826385">
                  <a:moveTo>
                    <a:pt x="238980" y="890030"/>
                  </a:moveTo>
                  <a:lnTo>
                    <a:pt x="238712" y="889386"/>
                  </a:lnTo>
                  <a:lnTo>
                    <a:pt x="238351" y="888761"/>
                  </a:lnTo>
                  <a:lnTo>
                    <a:pt x="238175" y="887840"/>
                  </a:lnTo>
                  <a:lnTo>
                    <a:pt x="238688" y="887484"/>
                  </a:lnTo>
                  <a:lnTo>
                    <a:pt x="238941" y="887179"/>
                  </a:lnTo>
                  <a:lnTo>
                    <a:pt x="240325" y="888882"/>
                  </a:lnTo>
                  <a:lnTo>
                    <a:pt x="238980" y="890030"/>
                  </a:lnTo>
                  <a:close/>
                </a:path>
                <a:path w="1821180" h="2826385">
                  <a:moveTo>
                    <a:pt x="153732" y="906972"/>
                  </a:moveTo>
                  <a:lnTo>
                    <a:pt x="153293" y="906425"/>
                  </a:lnTo>
                  <a:lnTo>
                    <a:pt x="152985" y="906165"/>
                  </a:lnTo>
                  <a:lnTo>
                    <a:pt x="153589" y="905747"/>
                  </a:lnTo>
                  <a:lnTo>
                    <a:pt x="154160" y="905256"/>
                  </a:lnTo>
                  <a:lnTo>
                    <a:pt x="154971" y="904878"/>
                  </a:lnTo>
                  <a:lnTo>
                    <a:pt x="155417" y="905423"/>
                  </a:lnTo>
                  <a:lnTo>
                    <a:pt x="155726" y="905689"/>
                  </a:lnTo>
                  <a:lnTo>
                    <a:pt x="155124" y="906113"/>
                  </a:lnTo>
                  <a:lnTo>
                    <a:pt x="154551" y="906597"/>
                  </a:lnTo>
                  <a:lnTo>
                    <a:pt x="153732" y="906972"/>
                  </a:lnTo>
                  <a:close/>
                </a:path>
                <a:path w="1821180" h="2826385">
                  <a:moveTo>
                    <a:pt x="1652011" y="670574"/>
                  </a:moveTo>
                  <a:lnTo>
                    <a:pt x="1651458" y="670603"/>
                  </a:lnTo>
                  <a:lnTo>
                    <a:pt x="1650926" y="670688"/>
                  </a:lnTo>
                  <a:lnTo>
                    <a:pt x="1650988" y="668628"/>
                  </a:lnTo>
                  <a:lnTo>
                    <a:pt x="1651509" y="668888"/>
                  </a:lnTo>
                  <a:lnTo>
                    <a:pt x="1652056" y="669062"/>
                  </a:lnTo>
                  <a:lnTo>
                    <a:pt x="1652626" y="669576"/>
                  </a:lnTo>
                  <a:lnTo>
                    <a:pt x="1652607" y="670352"/>
                  </a:lnTo>
                  <a:lnTo>
                    <a:pt x="1652011" y="670574"/>
                  </a:lnTo>
                  <a:close/>
                </a:path>
                <a:path w="1821180" h="2826385">
                  <a:moveTo>
                    <a:pt x="1143833" y="781904"/>
                  </a:moveTo>
                  <a:lnTo>
                    <a:pt x="1143430" y="780631"/>
                  </a:lnTo>
                  <a:lnTo>
                    <a:pt x="1143352" y="779782"/>
                  </a:lnTo>
                  <a:lnTo>
                    <a:pt x="1143827" y="779540"/>
                  </a:lnTo>
                  <a:lnTo>
                    <a:pt x="1144076" y="779322"/>
                  </a:lnTo>
                  <a:lnTo>
                    <a:pt x="1145268" y="781065"/>
                  </a:lnTo>
                  <a:lnTo>
                    <a:pt x="1143833" y="781904"/>
                  </a:lnTo>
                  <a:close/>
                </a:path>
                <a:path w="1821180" h="2826385">
                  <a:moveTo>
                    <a:pt x="1087472" y="794641"/>
                  </a:moveTo>
                  <a:lnTo>
                    <a:pt x="1086993" y="794222"/>
                  </a:lnTo>
                  <a:lnTo>
                    <a:pt x="1086276" y="793875"/>
                  </a:lnTo>
                  <a:lnTo>
                    <a:pt x="1086017" y="792999"/>
                  </a:lnTo>
                  <a:lnTo>
                    <a:pt x="1086672" y="792407"/>
                  </a:lnTo>
                  <a:lnTo>
                    <a:pt x="1086986" y="791916"/>
                  </a:lnTo>
                  <a:lnTo>
                    <a:pt x="1087272" y="792133"/>
                  </a:lnTo>
                  <a:lnTo>
                    <a:pt x="1087807" y="792354"/>
                  </a:lnTo>
                  <a:lnTo>
                    <a:pt x="1087806" y="793259"/>
                  </a:lnTo>
                  <a:lnTo>
                    <a:pt x="1087587" y="794008"/>
                  </a:lnTo>
                  <a:lnTo>
                    <a:pt x="1087472" y="794641"/>
                  </a:lnTo>
                  <a:close/>
                </a:path>
                <a:path w="1821180" h="2826385">
                  <a:moveTo>
                    <a:pt x="1553266" y="679837"/>
                  </a:moveTo>
                  <a:lnTo>
                    <a:pt x="1552835" y="678546"/>
                  </a:lnTo>
                  <a:lnTo>
                    <a:pt x="1552751" y="677699"/>
                  </a:lnTo>
                  <a:lnTo>
                    <a:pt x="1553268" y="677456"/>
                  </a:lnTo>
                  <a:lnTo>
                    <a:pt x="1553538" y="677237"/>
                  </a:lnTo>
                  <a:lnTo>
                    <a:pt x="1554804" y="678968"/>
                  </a:lnTo>
                  <a:lnTo>
                    <a:pt x="1553266" y="679837"/>
                  </a:lnTo>
                  <a:close/>
                </a:path>
                <a:path w="1821180" h="2826385">
                  <a:moveTo>
                    <a:pt x="1416832" y="735834"/>
                  </a:moveTo>
                  <a:lnTo>
                    <a:pt x="1416432" y="735394"/>
                  </a:lnTo>
                  <a:lnTo>
                    <a:pt x="1416130" y="735190"/>
                  </a:lnTo>
                  <a:lnTo>
                    <a:pt x="1417331" y="733822"/>
                  </a:lnTo>
                  <a:lnTo>
                    <a:pt x="1418748" y="734729"/>
                  </a:lnTo>
                  <a:lnTo>
                    <a:pt x="1418179" y="735084"/>
                  </a:lnTo>
                  <a:lnTo>
                    <a:pt x="1417645" y="735519"/>
                  </a:lnTo>
                  <a:lnTo>
                    <a:pt x="1416832" y="735834"/>
                  </a:lnTo>
                  <a:close/>
                </a:path>
                <a:path w="1821180" h="2826385">
                  <a:moveTo>
                    <a:pt x="1650497" y="2511812"/>
                  </a:moveTo>
                  <a:lnTo>
                    <a:pt x="1649932" y="2511845"/>
                  </a:lnTo>
                  <a:lnTo>
                    <a:pt x="1649394" y="2511933"/>
                  </a:lnTo>
                  <a:lnTo>
                    <a:pt x="1649446" y="2509847"/>
                  </a:lnTo>
                  <a:lnTo>
                    <a:pt x="1649976" y="2510112"/>
                  </a:lnTo>
                  <a:lnTo>
                    <a:pt x="1650535" y="2510280"/>
                  </a:lnTo>
                  <a:lnTo>
                    <a:pt x="1651114" y="2510799"/>
                  </a:lnTo>
                  <a:lnTo>
                    <a:pt x="1651091" y="2511584"/>
                  </a:lnTo>
                  <a:lnTo>
                    <a:pt x="1650497" y="2511812"/>
                  </a:lnTo>
                  <a:close/>
                </a:path>
                <a:path w="1821180" h="2826385">
                  <a:moveTo>
                    <a:pt x="160076" y="1009402"/>
                  </a:moveTo>
                  <a:lnTo>
                    <a:pt x="159685" y="1008161"/>
                  </a:lnTo>
                  <a:lnTo>
                    <a:pt x="159609" y="1007340"/>
                  </a:lnTo>
                  <a:lnTo>
                    <a:pt x="160089" y="1007110"/>
                  </a:lnTo>
                  <a:lnTo>
                    <a:pt x="160342" y="1006904"/>
                  </a:lnTo>
                  <a:lnTo>
                    <a:pt x="161533" y="1008584"/>
                  </a:lnTo>
                  <a:lnTo>
                    <a:pt x="160076" y="1009402"/>
                  </a:lnTo>
                  <a:close/>
                </a:path>
                <a:path w="1821180" h="2826385">
                  <a:moveTo>
                    <a:pt x="1709674" y="666953"/>
                  </a:moveTo>
                  <a:lnTo>
                    <a:pt x="1708911" y="666929"/>
                  </a:lnTo>
                  <a:lnTo>
                    <a:pt x="1708676" y="666008"/>
                  </a:lnTo>
                  <a:lnTo>
                    <a:pt x="1708662" y="665786"/>
                  </a:lnTo>
                  <a:lnTo>
                    <a:pt x="1708577" y="665253"/>
                  </a:lnTo>
                  <a:lnTo>
                    <a:pt x="1710575" y="665323"/>
                  </a:lnTo>
                  <a:lnTo>
                    <a:pt x="1710327" y="665840"/>
                  </a:lnTo>
                  <a:lnTo>
                    <a:pt x="1710164" y="666376"/>
                  </a:lnTo>
                  <a:lnTo>
                    <a:pt x="1709674" y="666953"/>
                  </a:lnTo>
                  <a:close/>
                </a:path>
                <a:path w="1821180" h="2826385">
                  <a:moveTo>
                    <a:pt x="1771691" y="2098608"/>
                  </a:moveTo>
                  <a:lnTo>
                    <a:pt x="1771299" y="2098015"/>
                  </a:lnTo>
                  <a:lnTo>
                    <a:pt x="1770832" y="2097450"/>
                  </a:lnTo>
                  <a:lnTo>
                    <a:pt x="1770479" y="2096629"/>
                  </a:lnTo>
                  <a:lnTo>
                    <a:pt x="1770975" y="2096208"/>
                  </a:lnTo>
                  <a:lnTo>
                    <a:pt x="1771211" y="2095895"/>
                  </a:lnTo>
                  <a:lnTo>
                    <a:pt x="1772718" y="2097111"/>
                  </a:lnTo>
                  <a:lnTo>
                    <a:pt x="1771691" y="2098608"/>
                  </a:lnTo>
                  <a:close/>
                </a:path>
                <a:path w="1821180" h="2826385">
                  <a:moveTo>
                    <a:pt x="1345649" y="2190056"/>
                  </a:moveTo>
                  <a:lnTo>
                    <a:pt x="1345209" y="2189588"/>
                  </a:lnTo>
                  <a:lnTo>
                    <a:pt x="1344884" y="2189378"/>
                  </a:lnTo>
                  <a:lnTo>
                    <a:pt x="1346547" y="2188165"/>
                  </a:lnTo>
                  <a:lnTo>
                    <a:pt x="1347575" y="2188763"/>
                  </a:lnTo>
                  <a:lnTo>
                    <a:pt x="1346999" y="2189178"/>
                  </a:lnTo>
                  <a:lnTo>
                    <a:pt x="1346464" y="2189670"/>
                  </a:lnTo>
                  <a:lnTo>
                    <a:pt x="1345649" y="2190056"/>
                  </a:lnTo>
                  <a:close/>
                </a:path>
                <a:path w="1821180" h="2826385">
                  <a:moveTo>
                    <a:pt x="773660" y="2316883"/>
                  </a:moveTo>
                  <a:lnTo>
                    <a:pt x="773318" y="2316686"/>
                  </a:lnTo>
                  <a:lnTo>
                    <a:pt x="772688" y="2316500"/>
                  </a:lnTo>
                  <a:lnTo>
                    <a:pt x="772674" y="2315614"/>
                  </a:lnTo>
                  <a:lnTo>
                    <a:pt x="772886" y="2314918"/>
                  </a:lnTo>
                  <a:lnTo>
                    <a:pt x="773011" y="2314217"/>
                  </a:lnTo>
                  <a:lnTo>
                    <a:pt x="773544" y="2314531"/>
                  </a:lnTo>
                  <a:lnTo>
                    <a:pt x="774464" y="2314811"/>
                  </a:lnTo>
                  <a:lnTo>
                    <a:pt x="774540" y="2315711"/>
                  </a:lnTo>
                  <a:lnTo>
                    <a:pt x="773965" y="2316310"/>
                  </a:lnTo>
                  <a:lnTo>
                    <a:pt x="773660" y="2316883"/>
                  </a:lnTo>
                  <a:close/>
                </a:path>
                <a:path w="1821180" h="2826385">
                  <a:moveTo>
                    <a:pt x="1632388" y="1515439"/>
                  </a:moveTo>
                  <a:lnTo>
                    <a:pt x="1631960" y="1514903"/>
                  </a:lnTo>
                  <a:lnTo>
                    <a:pt x="1631659" y="1514641"/>
                  </a:lnTo>
                  <a:lnTo>
                    <a:pt x="1632242" y="1514223"/>
                  </a:lnTo>
                  <a:lnTo>
                    <a:pt x="1632796" y="1513745"/>
                  </a:lnTo>
                  <a:lnTo>
                    <a:pt x="1633573" y="1513373"/>
                  </a:lnTo>
                  <a:lnTo>
                    <a:pt x="1634004" y="1513915"/>
                  </a:lnTo>
                  <a:lnTo>
                    <a:pt x="1634305" y="1514177"/>
                  </a:lnTo>
                  <a:lnTo>
                    <a:pt x="1633722" y="1514594"/>
                  </a:lnTo>
                  <a:lnTo>
                    <a:pt x="1633168" y="1515072"/>
                  </a:lnTo>
                  <a:lnTo>
                    <a:pt x="1632388" y="1515439"/>
                  </a:lnTo>
                  <a:close/>
                </a:path>
                <a:path w="1821180" h="2826385">
                  <a:moveTo>
                    <a:pt x="1472655" y="2568615"/>
                  </a:moveTo>
                  <a:lnTo>
                    <a:pt x="1472286" y="2568028"/>
                  </a:lnTo>
                  <a:lnTo>
                    <a:pt x="1471847" y="2567481"/>
                  </a:lnTo>
                  <a:lnTo>
                    <a:pt x="1471521" y="2566658"/>
                  </a:lnTo>
                  <a:lnTo>
                    <a:pt x="1471973" y="2566253"/>
                  </a:lnTo>
                  <a:lnTo>
                    <a:pt x="1472182" y="2565942"/>
                  </a:lnTo>
                  <a:lnTo>
                    <a:pt x="1473585" y="2567167"/>
                  </a:lnTo>
                  <a:lnTo>
                    <a:pt x="1472655" y="2568615"/>
                  </a:lnTo>
                  <a:close/>
                </a:path>
                <a:path w="1821180" h="2826385">
                  <a:moveTo>
                    <a:pt x="1109796" y="759210"/>
                  </a:moveTo>
                  <a:lnTo>
                    <a:pt x="1109218" y="759248"/>
                  </a:lnTo>
                  <a:lnTo>
                    <a:pt x="1108668" y="759339"/>
                  </a:lnTo>
                  <a:lnTo>
                    <a:pt x="1108725" y="757230"/>
                  </a:lnTo>
                  <a:lnTo>
                    <a:pt x="1109262" y="757493"/>
                  </a:lnTo>
                  <a:lnTo>
                    <a:pt x="1109827" y="757659"/>
                  </a:lnTo>
                  <a:lnTo>
                    <a:pt x="1110427" y="758177"/>
                  </a:lnTo>
                  <a:lnTo>
                    <a:pt x="1110409" y="758975"/>
                  </a:lnTo>
                  <a:lnTo>
                    <a:pt x="1109796" y="759210"/>
                  </a:lnTo>
                  <a:close/>
                </a:path>
                <a:path w="1821180" h="2826385">
                  <a:moveTo>
                    <a:pt x="478268" y="898061"/>
                  </a:moveTo>
                  <a:lnTo>
                    <a:pt x="477801" y="897595"/>
                  </a:lnTo>
                  <a:lnTo>
                    <a:pt x="477053" y="897181"/>
                  </a:lnTo>
                  <a:lnTo>
                    <a:pt x="476859" y="896111"/>
                  </a:lnTo>
                  <a:lnTo>
                    <a:pt x="477413" y="895455"/>
                  </a:lnTo>
                  <a:lnTo>
                    <a:pt x="477676" y="894861"/>
                  </a:lnTo>
                  <a:lnTo>
                    <a:pt x="479078" y="896279"/>
                  </a:lnTo>
                  <a:lnTo>
                    <a:pt x="478268" y="898061"/>
                  </a:lnTo>
                  <a:close/>
                </a:path>
                <a:path w="1821180" h="2826385">
                  <a:moveTo>
                    <a:pt x="1452757" y="1573935"/>
                  </a:moveTo>
                  <a:lnTo>
                    <a:pt x="1452255" y="1573532"/>
                  </a:lnTo>
                  <a:lnTo>
                    <a:pt x="1451514" y="1573215"/>
                  </a:lnTo>
                  <a:lnTo>
                    <a:pt x="1451234" y="1572361"/>
                  </a:lnTo>
                  <a:lnTo>
                    <a:pt x="1451920" y="1571736"/>
                  </a:lnTo>
                  <a:lnTo>
                    <a:pt x="1452356" y="1571265"/>
                  </a:lnTo>
                  <a:lnTo>
                    <a:pt x="1453132" y="1571676"/>
                  </a:lnTo>
                  <a:lnTo>
                    <a:pt x="1453117" y="1572565"/>
                  </a:lnTo>
                  <a:lnTo>
                    <a:pt x="1452890" y="1573303"/>
                  </a:lnTo>
                  <a:lnTo>
                    <a:pt x="1452757" y="1573935"/>
                  </a:lnTo>
                  <a:close/>
                </a:path>
                <a:path w="1821180" h="2826385">
                  <a:moveTo>
                    <a:pt x="1356286" y="719095"/>
                  </a:moveTo>
                  <a:lnTo>
                    <a:pt x="1355246" y="717931"/>
                  </a:lnTo>
                  <a:lnTo>
                    <a:pt x="1355838" y="717696"/>
                  </a:lnTo>
                  <a:lnTo>
                    <a:pt x="1356410" y="717368"/>
                  </a:lnTo>
                  <a:lnTo>
                    <a:pt x="1357261" y="717218"/>
                  </a:lnTo>
                  <a:lnTo>
                    <a:pt x="1357585" y="717664"/>
                  </a:lnTo>
                  <a:lnTo>
                    <a:pt x="1357864" y="717884"/>
                  </a:lnTo>
                  <a:lnTo>
                    <a:pt x="1356286" y="719095"/>
                  </a:lnTo>
                  <a:close/>
                </a:path>
                <a:path w="1821180" h="2826385">
                  <a:moveTo>
                    <a:pt x="897610" y="820668"/>
                  </a:moveTo>
                  <a:lnTo>
                    <a:pt x="897197" y="819406"/>
                  </a:lnTo>
                  <a:lnTo>
                    <a:pt x="897120" y="818579"/>
                  </a:lnTo>
                  <a:lnTo>
                    <a:pt x="897612" y="818344"/>
                  </a:lnTo>
                  <a:lnTo>
                    <a:pt x="897876" y="818128"/>
                  </a:lnTo>
                  <a:lnTo>
                    <a:pt x="899107" y="819822"/>
                  </a:lnTo>
                  <a:lnTo>
                    <a:pt x="897610" y="820668"/>
                  </a:lnTo>
                  <a:close/>
                </a:path>
                <a:path w="1821180" h="2826385">
                  <a:moveTo>
                    <a:pt x="1050709" y="1656603"/>
                  </a:moveTo>
                  <a:lnTo>
                    <a:pt x="1049977" y="1654751"/>
                  </a:lnTo>
                  <a:lnTo>
                    <a:pt x="1049926" y="1654512"/>
                  </a:lnTo>
                  <a:lnTo>
                    <a:pt x="1050418" y="1654178"/>
                  </a:lnTo>
                  <a:lnTo>
                    <a:pt x="1050665" y="1653875"/>
                  </a:lnTo>
                  <a:lnTo>
                    <a:pt x="1051998" y="1655496"/>
                  </a:lnTo>
                  <a:lnTo>
                    <a:pt x="1050709" y="1656603"/>
                  </a:lnTo>
                  <a:close/>
                </a:path>
                <a:path w="1821180" h="2826385">
                  <a:moveTo>
                    <a:pt x="1679560" y="1518996"/>
                  </a:moveTo>
                  <a:lnTo>
                    <a:pt x="1679169" y="1517755"/>
                  </a:lnTo>
                  <a:lnTo>
                    <a:pt x="1679095" y="1516940"/>
                  </a:lnTo>
                  <a:lnTo>
                    <a:pt x="1679554" y="1516711"/>
                  </a:lnTo>
                  <a:lnTo>
                    <a:pt x="1679796" y="1516495"/>
                  </a:lnTo>
                  <a:lnTo>
                    <a:pt x="1680947" y="1518182"/>
                  </a:lnTo>
                  <a:lnTo>
                    <a:pt x="1679560" y="1518996"/>
                  </a:lnTo>
                  <a:close/>
                </a:path>
                <a:path w="1821180" h="2826385">
                  <a:moveTo>
                    <a:pt x="1766102" y="1500490"/>
                  </a:moveTo>
                  <a:lnTo>
                    <a:pt x="1765615" y="1500089"/>
                  </a:lnTo>
                  <a:lnTo>
                    <a:pt x="1764878" y="1499763"/>
                  </a:lnTo>
                  <a:lnTo>
                    <a:pt x="1764613" y="1498911"/>
                  </a:lnTo>
                  <a:lnTo>
                    <a:pt x="1765302" y="1498313"/>
                  </a:lnTo>
                  <a:lnTo>
                    <a:pt x="1765646" y="1497825"/>
                  </a:lnTo>
                  <a:lnTo>
                    <a:pt x="1765935" y="1498035"/>
                  </a:lnTo>
                  <a:lnTo>
                    <a:pt x="1766489" y="1498248"/>
                  </a:lnTo>
                  <a:lnTo>
                    <a:pt x="1766460" y="1499135"/>
                  </a:lnTo>
                  <a:lnTo>
                    <a:pt x="1766236" y="1499864"/>
                  </a:lnTo>
                  <a:lnTo>
                    <a:pt x="1766102" y="15004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0" y="217329"/>
            <a:ext cx="1897380" cy="2708275"/>
            <a:chOff x="0" y="217329"/>
            <a:chExt cx="1897380" cy="2708275"/>
          </a:xfrm>
        </p:grpSpPr>
        <p:sp>
          <p:nvSpPr>
            <p:cNvPr id="15" name="object 15"/>
            <p:cNvSpPr/>
            <p:nvPr/>
          </p:nvSpPr>
          <p:spPr>
            <a:xfrm>
              <a:off x="0" y="273835"/>
              <a:ext cx="1897380" cy="2651760"/>
            </a:xfrm>
            <a:custGeom>
              <a:avLst/>
              <a:gdLst/>
              <a:ahLst/>
              <a:cxnLst/>
              <a:rect l="l" t="t" r="r" b="b"/>
              <a:pathLst>
                <a:path w="1897380" h="2651760">
                  <a:moveTo>
                    <a:pt x="1557784" y="2212788"/>
                  </a:moveTo>
                  <a:lnTo>
                    <a:pt x="869722" y="1911318"/>
                  </a:lnTo>
                  <a:lnTo>
                    <a:pt x="746185" y="2651246"/>
                  </a:lnTo>
                  <a:lnTo>
                    <a:pt x="413295" y="1978792"/>
                  </a:lnTo>
                  <a:lnTo>
                    <a:pt x="0" y="2331681"/>
                  </a:lnTo>
                  <a:lnTo>
                    <a:pt x="0" y="1820514"/>
                  </a:lnTo>
                  <a:lnTo>
                    <a:pt x="20248" y="1737636"/>
                  </a:lnTo>
                  <a:lnTo>
                    <a:pt x="0" y="1249244"/>
                  </a:lnTo>
                  <a:lnTo>
                    <a:pt x="0" y="869548"/>
                  </a:lnTo>
                  <a:lnTo>
                    <a:pt x="44215" y="872400"/>
                  </a:lnTo>
                  <a:lnTo>
                    <a:pt x="18041" y="241098"/>
                  </a:lnTo>
                  <a:lnTo>
                    <a:pt x="450017" y="653172"/>
                  </a:lnTo>
                  <a:lnTo>
                    <a:pt x="819623" y="0"/>
                  </a:lnTo>
                  <a:lnTo>
                    <a:pt x="902012" y="745584"/>
                  </a:lnTo>
                  <a:lnTo>
                    <a:pt x="1138244" y="657204"/>
                  </a:lnTo>
                  <a:lnTo>
                    <a:pt x="1175954" y="1566781"/>
                  </a:lnTo>
                  <a:lnTo>
                    <a:pt x="1557784" y="2212788"/>
                  </a:lnTo>
                  <a:close/>
                </a:path>
                <a:path w="1897380" h="2651760">
                  <a:moveTo>
                    <a:pt x="0" y="1249244"/>
                  </a:moveTo>
                  <a:lnTo>
                    <a:pt x="20248" y="1737636"/>
                  </a:lnTo>
                  <a:lnTo>
                    <a:pt x="0" y="1737829"/>
                  </a:lnTo>
                  <a:lnTo>
                    <a:pt x="0" y="1249244"/>
                  </a:lnTo>
                  <a:close/>
                </a:path>
                <a:path w="1897380" h="2651760">
                  <a:moveTo>
                    <a:pt x="18041" y="241098"/>
                  </a:moveTo>
                  <a:lnTo>
                    <a:pt x="44215" y="872400"/>
                  </a:lnTo>
                  <a:lnTo>
                    <a:pt x="0" y="635160"/>
                  </a:lnTo>
                  <a:lnTo>
                    <a:pt x="0" y="223887"/>
                  </a:lnTo>
                  <a:lnTo>
                    <a:pt x="18041" y="241098"/>
                  </a:lnTo>
                  <a:close/>
                </a:path>
                <a:path w="1897380" h="2651760">
                  <a:moveTo>
                    <a:pt x="1897243" y="1356211"/>
                  </a:moveTo>
                  <a:lnTo>
                    <a:pt x="1175954" y="1566781"/>
                  </a:lnTo>
                  <a:lnTo>
                    <a:pt x="1138244" y="657204"/>
                  </a:lnTo>
                  <a:lnTo>
                    <a:pt x="1169594" y="645475"/>
                  </a:lnTo>
                  <a:lnTo>
                    <a:pt x="1188704" y="1106397"/>
                  </a:lnTo>
                  <a:lnTo>
                    <a:pt x="1897243" y="1356211"/>
                  </a:lnTo>
                  <a:close/>
                </a:path>
                <a:path w="1897380" h="2651760">
                  <a:moveTo>
                    <a:pt x="1605718" y="482311"/>
                  </a:moveTo>
                  <a:lnTo>
                    <a:pt x="1188704" y="1106397"/>
                  </a:lnTo>
                  <a:lnTo>
                    <a:pt x="1169594" y="645475"/>
                  </a:lnTo>
                  <a:lnTo>
                    <a:pt x="1605718" y="482311"/>
                  </a:lnTo>
                  <a:close/>
                </a:path>
              </a:pathLst>
            </a:custGeom>
            <a:solidFill>
              <a:srgbClr val="000000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217329"/>
              <a:ext cx="1835785" cy="2651760"/>
            </a:xfrm>
            <a:custGeom>
              <a:avLst/>
              <a:gdLst/>
              <a:ahLst/>
              <a:cxnLst/>
              <a:rect l="l" t="t" r="r" b="b"/>
              <a:pathLst>
                <a:path w="1835785" h="2651760">
                  <a:moveTo>
                    <a:pt x="1496278" y="2212788"/>
                  </a:moveTo>
                  <a:lnTo>
                    <a:pt x="808210" y="1911313"/>
                  </a:lnTo>
                  <a:lnTo>
                    <a:pt x="684678" y="2651245"/>
                  </a:lnTo>
                  <a:lnTo>
                    <a:pt x="351789" y="1978792"/>
                  </a:lnTo>
                  <a:lnTo>
                    <a:pt x="0" y="2279163"/>
                  </a:lnTo>
                  <a:lnTo>
                    <a:pt x="0" y="282556"/>
                  </a:lnTo>
                  <a:lnTo>
                    <a:pt x="388505" y="653166"/>
                  </a:lnTo>
                  <a:lnTo>
                    <a:pt x="758111" y="0"/>
                  </a:lnTo>
                  <a:lnTo>
                    <a:pt x="840506" y="745584"/>
                  </a:lnTo>
                  <a:lnTo>
                    <a:pt x="1076737" y="657206"/>
                  </a:lnTo>
                  <a:lnTo>
                    <a:pt x="1114447" y="1566775"/>
                  </a:lnTo>
                  <a:lnTo>
                    <a:pt x="1496278" y="2212788"/>
                  </a:lnTo>
                  <a:close/>
                </a:path>
                <a:path w="1835785" h="2651760">
                  <a:moveTo>
                    <a:pt x="1835737" y="1356211"/>
                  </a:moveTo>
                  <a:lnTo>
                    <a:pt x="1114447" y="1566775"/>
                  </a:lnTo>
                  <a:lnTo>
                    <a:pt x="1076737" y="657206"/>
                  </a:lnTo>
                  <a:lnTo>
                    <a:pt x="1108088" y="645478"/>
                  </a:lnTo>
                  <a:lnTo>
                    <a:pt x="1127197" y="1106396"/>
                  </a:lnTo>
                  <a:lnTo>
                    <a:pt x="1835737" y="1356211"/>
                  </a:lnTo>
                  <a:close/>
                </a:path>
                <a:path w="1835785" h="2651760">
                  <a:moveTo>
                    <a:pt x="1544217" y="482316"/>
                  </a:moveTo>
                  <a:lnTo>
                    <a:pt x="1127197" y="1106396"/>
                  </a:lnTo>
                  <a:lnTo>
                    <a:pt x="1108088" y="645478"/>
                  </a:lnTo>
                  <a:lnTo>
                    <a:pt x="1544217" y="482316"/>
                  </a:lnTo>
                  <a:close/>
                </a:path>
              </a:pathLst>
            </a:custGeom>
            <a:solidFill>
              <a:srgbClr val="F6C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23160"/>
              <a:ext cx="1800792" cy="2260966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6850" y="2577612"/>
            <a:ext cx="4152899" cy="6248399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782622" y="4626017"/>
            <a:ext cx="868680" cy="753110"/>
            <a:chOff x="782622" y="4626017"/>
            <a:chExt cx="868680" cy="753110"/>
          </a:xfrm>
        </p:grpSpPr>
        <p:sp>
          <p:nvSpPr>
            <p:cNvPr id="20" name="object 20"/>
            <p:cNvSpPr/>
            <p:nvPr/>
          </p:nvSpPr>
          <p:spPr>
            <a:xfrm>
              <a:off x="782622" y="4626017"/>
              <a:ext cx="868680" cy="753110"/>
            </a:xfrm>
            <a:custGeom>
              <a:avLst/>
              <a:gdLst/>
              <a:ahLst/>
              <a:cxnLst/>
              <a:rect l="l" t="t" r="r" b="b"/>
              <a:pathLst>
                <a:path w="868680" h="753110">
                  <a:moveTo>
                    <a:pt x="651784" y="752674"/>
                  </a:moveTo>
                  <a:lnTo>
                    <a:pt x="217261" y="752674"/>
                  </a:lnTo>
                  <a:lnTo>
                    <a:pt x="0" y="376337"/>
                  </a:lnTo>
                  <a:lnTo>
                    <a:pt x="217261" y="0"/>
                  </a:lnTo>
                  <a:lnTo>
                    <a:pt x="651783" y="0"/>
                  </a:lnTo>
                  <a:lnTo>
                    <a:pt x="868333" y="375104"/>
                  </a:lnTo>
                  <a:lnTo>
                    <a:pt x="868333" y="377570"/>
                  </a:lnTo>
                  <a:lnTo>
                    <a:pt x="651784" y="7526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45603" y="4678666"/>
              <a:ext cx="743585" cy="647700"/>
            </a:xfrm>
            <a:custGeom>
              <a:avLst/>
              <a:gdLst/>
              <a:ahLst/>
              <a:cxnLst/>
              <a:rect l="l" t="t" r="r" b="b"/>
              <a:pathLst>
                <a:path w="743585" h="647700">
                  <a:moveTo>
                    <a:pt x="557312" y="647374"/>
                  </a:moveTo>
                  <a:lnTo>
                    <a:pt x="185770" y="647374"/>
                  </a:lnTo>
                  <a:lnTo>
                    <a:pt x="0" y="323687"/>
                  </a:lnTo>
                  <a:lnTo>
                    <a:pt x="185770" y="0"/>
                  </a:lnTo>
                  <a:lnTo>
                    <a:pt x="557312" y="0"/>
                  </a:lnTo>
                  <a:lnTo>
                    <a:pt x="567377" y="17536"/>
                  </a:lnTo>
                  <a:lnTo>
                    <a:pt x="195876" y="17536"/>
                  </a:lnTo>
                  <a:lnTo>
                    <a:pt x="20211" y="323687"/>
                  </a:lnTo>
                  <a:lnTo>
                    <a:pt x="195876" y="629838"/>
                  </a:lnTo>
                  <a:lnTo>
                    <a:pt x="567377" y="629838"/>
                  </a:lnTo>
                  <a:lnTo>
                    <a:pt x="557312" y="647374"/>
                  </a:lnTo>
                  <a:close/>
                </a:path>
                <a:path w="743585" h="647700">
                  <a:moveTo>
                    <a:pt x="567377" y="629838"/>
                  </a:moveTo>
                  <a:lnTo>
                    <a:pt x="547207" y="629838"/>
                  </a:lnTo>
                  <a:lnTo>
                    <a:pt x="722872" y="323687"/>
                  </a:lnTo>
                  <a:lnTo>
                    <a:pt x="547207" y="17536"/>
                  </a:lnTo>
                  <a:lnTo>
                    <a:pt x="567377" y="17536"/>
                  </a:lnTo>
                  <a:lnTo>
                    <a:pt x="743084" y="323687"/>
                  </a:lnTo>
                  <a:lnTo>
                    <a:pt x="567377" y="6298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782622" y="3806666"/>
            <a:ext cx="868680" cy="753110"/>
            <a:chOff x="782622" y="3806666"/>
            <a:chExt cx="868680" cy="753110"/>
          </a:xfrm>
        </p:grpSpPr>
        <p:sp>
          <p:nvSpPr>
            <p:cNvPr id="23" name="object 23"/>
            <p:cNvSpPr/>
            <p:nvPr/>
          </p:nvSpPr>
          <p:spPr>
            <a:xfrm>
              <a:off x="782622" y="3806666"/>
              <a:ext cx="868680" cy="753110"/>
            </a:xfrm>
            <a:custGeom>
              <a:avLst/>
              <a:gdLst/>
              <a:ahLst/>
              <a:cxnLst/>
              <a:rect l="l" t="t" r="r" b="b"/>
              <a:pathLst>
                <a:path w="868680" h="753110">
                  <a:moveTo>
                    <a:pt x="651784" y="752674"/>
                  </a:moveTo>
                  <a:lnTo>
                    <a:pt x="217261" y="752674"/>
                  </a:lnTo>
                  <a:lnTo>
                    <a:pt x="0" y="376337"/>
                  </a:lnTo>
                  <a:lnTo>
                    <a:pt x="217261" y="0"/>
                  </a:lnTo>
                  <a:lnTo>
                    <a:pt x="651783" y="0"/>
                  </a:lnTo>
                  <a:lnTo>
                    <a:pt x="868333" y="375104"/>
                  </a:lnTo>
                  <a:lnTo>
                    <a:pt x="868333" y="377570"/>
                  </a:lnTo>
                  <a:lnTo>
                    <a:pt x="651784" y="7526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45603" y="3859317"/>
              <a:ext cx="743585" cy="647700"/>
            </a:xfrm>
            <a:custGeom>
              <a:avLst/>
              <a:gdLst/>
              <a:ahLst/>
              <a:cxnLst/>
              <a:rect l="l" t="t" r="r" b="b"/>
              <a:pathLst>
                <a:path w="743585" h="647700">
                  <a:moveTo>
                    <a:pt x="557312" y="647374"/>
                  </a:moveTo>
                  <a:lnTo>
                    <a:pt x="185770" y="647374"/>
                  </a:lnTo>
                  <a:lnTo>
                    <a:pt x="0" y="323687"/>
                  </a:lnTo>
                  <a:lnTo>
                    <a:pt x="185770" y="0"/>
                  </a:lnTo>
                  <a:lnTo>
                    <a:pt x="557312" y="0"/>
                  </a:lnTo>
                  <a:lnTo>
                    <a:pt x="567377" y="17536"/>
                  </a:lnTo>
                  <a:lnTo>
                    <a:pt x="195876" y="17536"/>
                  </a:lnTo>
                  <a:lnTo>
                    <a:pt x="20211" y="323687"/>
                  </a:lnTo>
                  <a:lnTo>
                    <a:pt x="195876" y="629838"/>
                  </a:lnTo>
                  <a:lnTo>
                    <a:pt x="567377" y="629838"/>
                  </a:lnTo>
                  <a:lnTo>
                    <a:pt x="557312" y="647374"/>
                  </a:lnTo>
                  <a:close/>
                </a:path>
                <a:path w="743585" h="647700">
                  <a:moveTo>
                    <a:pt x="567377" y="629838"/>
                  </a:moveTo>
                  <a:lnTo>
                    <a:pt x="547207" y="629838"/>
                  </a:lnTo>
                  <a:lnTo>
                    <a:pt x="722872" y="323687"/>
                  </a:lnTo>
                  <a:lnTo>
                    <a:pt x="547207" y="17536"/>
                  </a:lnTo>
                  <a:lnTo>
                    <a:pt x="567377" y="17536"/>
                  </a:lnTo>
                  <a:lnTo>
                    <a:pt x="743084" y="323687"/>
                  </a:lnTo>
                  <a:lnTo>
                    <a:pt x="567377" y="6298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782622" y="5488127"/>
            <a:ext cx="868680" cy="753110"/>
            <a:chOff x="782622" y="5488127"/>
            <a:chExt cx="868680" cy="753110"/>
          </a:xfrm>
        </p:grpSpPr>
        <p:sp>
          <p:nvSpPr>
            <p:cNvPr id="26" name="object 26"/>
            <p:cNvSpPr/>
            <p:nvPr/>
          </p:nvSpPr>
          <p:spPr>
            <a:xfrm>
              <a:off x="782622" y="5488127"/>
              <a:ext cx="868680" cy="753110"/>
            </a:xfrm>
            <a:custGeom>
              <a:avLst/>
              <a:gdLst/>
              <a:ahLst/>
              <a:cxnLst/>
              <a:rect l="l" t="t" r="r" b="b"/>
              <a:pathLst>
                <a:path w="868680" h="753110">
                  <a:moveTo>
                    <a:pt x="651784" y="752674"/>
                  </a:moveTo>
                  <a:lnTo>
                    <a:pt x="217261" y="752674"/>
                  </a:lnTo>
                  <a:lnTo>
                    <a:pt x="0" y="376337"/>
                  </a:lnTo>
                  <a:lnTo>
                    <a:pt x="217261" y="0"/>
                  </a:lnTo>
                  <a:lnTo>
                    <a:pt x="651783" y="0"/>
                  </a:lnTo>
                  <a:lnTo>
                    <a:pt x="868333" y="375104"/>
                  </a:lnTo>
                  <a:lnTo>
                    <a:pt x="868333" y="377570"/>
                  </a:lnTo>
                  <a:lnTo>
                    <a:pt x="651784" y="7526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45603" y="5540780"/>
              <a:ext cx="743585" cy="647700"/>
            </a:xfrm>
            <a:custGeom>
              <a:avLst/>
              <a:gdLst/>
              <a:ahLst/>
              <a:cxnLst/>
              <a:rect l="l" t="t" r="r" b="b"/>
              <a:pathLst>
                <a:path w="743585" h="647700">
                  <a:moveTo>
                    <a:pt x="557312" y="647374"/>
                  </a:moveTo>
                  <a:lnTo>
                    <a:pt x="185770" y="647374"/>
                  </a:lnTo>
                  <a:lnTo>
                    <a:pt x="0" y="323687"/>
                  </a:lnTo>
                  <a:lnTo>
                    <a:pt x="185770" y="0"/>
                  </a:lnTo>
                  <a:lnTo>
                    <a:pt x="557312" y="0"/>
                  </a:lnTo>
                  <a:lnTo>
                    <a:pt x="567377" y="17536"/>
                  </a:lnTo>
                  <a:lnTo>
                    <a:pt x="195876" y="17536"/>
                  </a:lnTo>
                  <a:lnTo>
                    <a:pt x="20211" y="323687"/>
                  </a:lnTo>
                  <a:lnTo>
                    <a:pt x="195876" y="629838"/>
                  </a:lnTo>
                  <a:lnTo>
                    <a:pt x="567377" y="629838"/>
                  </a:lnTo>
                  <a:lnTo>
                    <a:pt x="557312" y="647374"/>
                  </a:lnTo>
                  <a:close/>
                </a:path>
                <a:path w="743585" h="647700">
                  <a:moveTo>
                    <a:pt x="567377" y="629838"/>
                  </a:moveTo>
                  <a:lnTo>
                    <a:pt x="547207" y="629838"/>
                  </a:lnTo>
                  <a:lnTo>
                    <a:pt x="722872" y="323687"/>
                  </a:lnTo>
                  <a:lnTo>
                    <a:pt x="547207" y="17536"/>
                  </a:lnTo>
                  <a:lnTo>
                    <a:pt x="567377" y="17536"/>
                  </a:lnTo>
                  <a:lnTo>
                    <a:pt x="743084" y="323687"/>
                  </a:lnTo>
                  <a:lnTo>
                    <a:pt x="567377" y="6298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782622" y="6345577"/>
            <a:ext cx="868680" cy="753110"/>
            <a:chOff x="782622" y="6345577"/>
            <a:chExt cx="868680" cy="753110"/>
          </a:xfrm>
        </p:grpSpPr>
        <p:sp>
          <p:nvSpPr>
            <p:cNvPr id="29" name="object 29"/>
            <p:cNvSpPr/>
            <p:nvPr/>
          </p:nvSpPr>
          <p:spPr>
            <a:xfrm>
              <a:off x="782622" y="6345577"/>
              <a:ext cx="868680" cy="753110"/>
            </a:xfrm>
            <a:custGeom>
              <a:avLst/>
              <a:gdLst/>
              <a:ahLst/>
              <a:cxnLst/>
              <a:rect l="l" t="t" r="r" b="b"/>
              <a:pathLst>
                <a:path w="868680" h="753109">
                  <a:moveTo>
                    <a:pt x="651784" y="752674"/>
                  </a:moveTo>
                  <a:lnTo>
                    <a:pt x="217261" y="752674"/>
                  </a:lnTo>
                  <a:lnTo>
                    <a:pt x="0" y="376337"/>
                  </a:lnTo>
                  <a:lnTo>
                    <a:pt x="217261" y="0"/>
                  </a:lnTo>
                  <a:lnTo>
                    <a:pt x="651783" y="0"/>
                  </a:lnTo>
                  <a:lnTo>
                    <a:pt x="868333" y="375104"/>
                  </a:lnTo>
                  <a:lnTo>
                    <a:pt x="868333" y="377570"/>
                  </a:lnTo>
                  <a:lnTo>
                    <a:pt x="651784" y="7526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5603" y="6398227"/>
              <a:ext cx="743585" cy="647700"/>
            </a:xfrm>
            <a:custGeom>
              <a:avLst/>
              <a:gdLst/>
              <a:ahLst/>
              <a:cxnLst/>
              <a:rect l="l" t="t" r="r" b="b"/>
              <a:pathLst>
                <a:path w="743585" h="647700">
                  <a:moveTo>
                    <a:pt x="557312" y="647374"/>
                  </a:moveTo>
                  <a:lnTo>
                    <a:pt x="185770" y="647374"/>
                  </a:lnTo>
                  <a:lnTo>
                    <a:pt x="0" y="323687"/>
                  </a:lnTo>
                  <a:lnTo>
                    <a:pt x="185770" y="0"/>
                  </a:lnTo>
                  <a:lnTo>
                    <a:pt x="557312" y="0"/>
                  </a:lnTo>
                  <a:lnTo>
                    <a:pt x="567377" y="17536"/>
                  </a:lnTo>
                  <a:lnTo>
                    <a:pt x="195876" y="17536"/>
                  </a:lnTo>
                  <a:lnTo>
                    <a:pt x="20211" y="323687"/>
                  </a:lnTo>
                  <a:lnTo>
                    <a:pt x="195876" y="629838"/>
                  </a:lnTo>
                  <a:lnTo>
                    <a:pt x="567377" y="629838"/>
                  </a:lnTo>
                  <a:lnTo>
                    <a:pt x="557312" y="647374"/>
                  </a:lnTo>
                  <a:close/>
                </a:path>
                <a:path w="743585" h="647700">
                  <a:moveTo>
                    <a:pt x="567377" y="629838"/>
                  </a:moveTo>
                  <a:lnTo>
                    <a:pt x="547207" y="629838"/>
                  </a:lnTo>
                  <a:lnTo>
                    <a:pt x="722872" y="323687"/>
                  </a:lnTo>
                  <a:lnTo>
                    <a:pt x="547207" y="17536"/>
                  </a:lnTo>
                  <a:lnTo>
                    <a:pt x="567377" y="17536"/>
                  </a:lnTo>
                  <a:lnTo>
                    <a:pt x="743084" y="323687"/>
                  </a:lnTo>
                  <a:lnTo>
                    <a:pt x="567377" y="6298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782622" y="7191072"/>
            <a:ext cx="868680" cy="753110"/>
            <a:chOff x="782622" y="7191072"/>
            <a:chExt cx="868680" cy="753110"/>
          </a:xfrm>
        </p:grpSpPr>
        <p:sp>
          <p:nvSpPr>
            <p:cNvPr id="32" name="object 32"/>
            <p:cNvSpPr/>
            <p:nvPr/>
          </p:nvSpPr>
          <p:spPr>
            <a:xfrm>
              <a:off x="782622" y="7191072"/>
              <a:ext cx="868680" cy="753110"/>
            </a:xfrm>
            <a:custGeom>
              <a:avLst/>
              <a:gdLst/>
              <a:ahLst/>
              <a:cxnLst/>
              <a:rect l="l" t="t" r="r" b="b"/>
              <a:pathLst>
                <a:path w="868680" h="753109">
                  <a:moveTo>
                    <a:pt x="651783" y="752674"/>
                  </a:moveTo>
                  <a:lnTo>
                    <a:pt x="217261" y="752674"/>
                  </a:lnTo>
                  <a:lnTo>
                    <a:pt x="0" y="376337"/>
                  </a:lnTo>
                  <a:lnTo>
                    <a:pt x="217261" y="0"/>
                  </a:lnTo>
                  <a:lnTo>
                    <a:pt x="651783" y="0"/>
                  </a:lnTo>
                  <a:lnTo>
                    <a:pt x="868333" y="375104"/>
                  </a:lnTo>
                  <a:lnTo>
                    <a:pt x="868333" y="377570"/>
                  </a:lnTo>
                  <a:lnTo>
                    <a:pt x="651783" y="7526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45603" y="7243722"/>
              <a:ext cx="743585" cy="647700"/>
            </a:xfrm>
            <a:custGeom>
              <a:avLst/>
              <a:gdLst/>
              <a:ahLst/>
              <a:cxnLst/>
              <a:rect l="l" t="t" r="r" b="b"/>
              <a:pathLst>
                <a:path w="743585" h="647700">
                  <a:moveTo>
                    <a:pt x="557312" y="647374"/>
                  </a:moveTo>
                  <a:lnTo>
                    <a:pt x="185770" y="647374"/>
                  </a:lnTo>
                  <a:lnTo>
                    <a:pt x="0" y="323687"/>
                  </a:lnTo>
                  <a:lnTo>
                    <a:pt x="185770" y="0"/>
                  </a:lnTo>
                  <a:lnTo>
                    <a:pt x="557312" y="0"/>
                  </a:lnTo>
                  <a:lnTo>
                    <a:pt x="567377" y="17536"/>
                  </a:lnTo>
                  <a:lnTo>
                    <a:pt x="195876" y="17536"/>
                  </a:lnTo>
                  <a:lnTo>
                    <a:pt x="20211" y="323687"/>
                  </a:lnTo>
                  <a:lnTo>
                    <a:pt x="195876" y="629838"/>
                  </a:lnTo>
                  <a:lnTo>
                    <a:pt x="567377" y="629838"/>
                  </a:lnTo>
                  <a:lnTo>
                    <a:pt x="557312" y="647374"/>
                  </a:lnTo>
                  <a:close/>
                </a:path>
                <a:path w="743585" h="647700">
                  <a:moveTo>
                    <a:pt x="567377" y="629838"/>
                  </a:moveTo>
                  <a:lnTo>
                    <a:pt x="547207" y="629838"/>
                  </a:lnTo>
                  <a:lnTo>
                    <a:pt x="722872" y="323687"/>
                  </a:lnTo>
                  <a:lnTo>
                    <a:pt x="547207" y="17536"/>
                  </a:lnTo>
                  <a:lnTo>
                    <a:pt x="567377" y="17536"/>
                  </a:lnTo>
                  <a:lnTo>
                    <a:pt x="743084" y="323687"/>
                  </a:lnTo>
                  <a:lnTo>
                    <a:pt x="567377" y="6298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782622" y="8010421"/>
            <a:ext cx="868680" cy="753110"/>
            <a:chOff x="782622" y="8010421"/>
            <a:chExt cx="868680" cy="753110"/>
          </a:xfrm>
        </p:grpSpPr>
        <p:sp>
          <p:nvSpPr>
            <p:cNvPr id="35" name="object 35"/>
            <p:cNvSpPr/>
            <p:nvPr/>
          </p:nvSpPr>
          <p:spPr>
            <a:xfrm>
              <a:off x="782622" y="8010421"/>
              <a:ext cx="868680" cy="753110"/>
            </a:xfrm>
            <a:custGeom>
              <a:avLst/>
              <a:gdLst/>
              <a:ahLst/>
              <a:cxnLst/>
              <a:rect l="l" t="t" r="r" b="b"/>
              <a:pathLst>
                <a:path w="868680" h="753109">
                  <a:moveTo>
                    <a:pt x="651784" y="752674"/>
                  </a:moveTo>
                  <a:lnTo>
                    <a:pt x="217261" y="752674"/>
                  </a:lnTo>
                  <a:lnTo>
                    <a:pt x="0" y="376337"/>
                  </a:lnTo>
                  <a:lnTo>
                    <a:pt x="217261" y="0"/>
                  </a:lnTo>
                  <a:lnTo>
                    <a:pt x="651783" y="0"/>
                  </a:lnTo>
                  <a:lnTo>
                    <a:pt x="868333" y="375104"/>
                  </a:lnTo>
                  <a:lnTo>
                    <a:pt x="868333" y="377570"/>
                  </a:lnTo>
                  <a:lnTo>
                    <a:pt x="651784" y="7526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5603" y="8063071"/>
              <a:ext cx="743585" cy="647700"/>
            </a:xfrm>
            <a:custGeom>
              <a:avLst/>
              <a:gdLst/>
              <a:ahLst/>
              <a:cxnLst/>
              <a:rect l="l" t="t" r="r" b="b"/>
              <a:pathLst>
                <a:path w="743585" h="647700">
                  <a:moveTo>
                    <a:pt x="557312" y="647375"/>
                  </a:moveTo>
                  <a:lnTo>
                    <a:pt x="185770" y="647375"/>
                  </a:lnTo>
                  <a:lnTo>
                    <a:pt x="0" y="323687"/>
                  </a:lnTo>
                  <a:lnTo>
                    <a:pt x="185770" y="0"/>
                  </a:lnTo>
                  <a:lnTo>
                    <a:pt x="557312" y="0"/>
                  </a:lnTo>
                  <a:lnTo>
                    <a:pt x="567377" y="17536"/>
                  </a:lnTo>
                  <a:lnTo>
                    <a:pt x="195876" y="17536"/>
                  </a:lnTo>
                  <a:lnTo>
                    <a:pt x="20211" y="323687"/>
                  </a:lnTo>
                  <a:lnTo>
                    <a:pt x="195876" y="629838"/>
                  </a:lnTo>
                  <a:lnTo>
                    <a:pt x="567377" y="629838"/>
                  </a:lnTo>
                  <a:lnTo>
                    <a:pt x="557312" y="647375"/>
                  </a:lnTo>
                  <a:close/>
                </a:path>
                <a:path w="743585" h="647700">
                  <a:moveTo>
                    <a:pt x="567377" y="629838"/>
                  </a:moveTo>
                  <a:lnTo>
                    <a:pt x="547207" y="629838"/>
                  </a:lnTo>
                  <a:lnTo>
                    <a:pt x="722872" y="323687"/>
                  </a:lnTo>
                  <a:lnTo>
                    <a:pt x="547207" y="17536"/>
                  </a:lnTo>
                  <a:lnTo>
                    <a:pt x="567377" y="17536"/>
                  </a:lnTo>
                  <a:lnTo>
                    <a:pt x="743084" y="323687"/>
                  </a:lnTo>
                  <a:lnTo>
                    <a:pt x="567377" y="6298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072500" y="3093778"/>
            <a:ext cx="4809490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1190" indent="-553720">
              <a:lnSpc>
                <a:spcPct val="100000"/>
              </a:lnSpc>
              <a:spcBef>
                <a:spcPts val="100"/>
              </a:spcBef>
              <a:buSzPct val="88333"/>
              <a:buFont typeface="Arial"/>
              <a:buAutoNum type="arabicPlain"/>
              <a:tabLst>
                <a:tab pos="631190" algn="l"/>
                <a:tab pos="631825" algn="l"/>
              </a:tabLst>
            </a:pPr>
            <a:r>
              <a:rPr sz="3000" spc="160" dirty="0">
                <a:latin typeface="Tahoma"/>
                <a:cs typeface="Tahoma"/>
              </a:rPr>
              <a:t>Nguồn</a:t>
            </a:r>
            <a:r>
              <a:rPr sz="3000" spc="170" dirty="0">
                <a:latin typeface="Tahoma"/>
                <a:cs typeface="Tahoma"/>
              </a:rPr>
              <a:t> </a:t>
            </a:r>
            <a:r>
              <a:rPr sz="3000" spc="210" dirty="0">
                <a:latin typeface="Tahoma"/>
                <a:cs typeface="Tahoma"/>
              </a:rPr>
              <a:t>cao</a:t>
            </a:r>
            <a:r>
              <a:rPr sz="3000" spc="170" dirty="0">
                <a:latin typeface="Tahoma"/>
                <a:cs typeface="Tahoma"/>
              </a:rPr>
              <a:t> </a:t>
            </a:r>
            <a:r>
              <a:rPr sz="3000" spc="210" dirty="0">
                <a:latin typeface="Tahoma"/>
                <a:cs typeface="Tahoma"/>
              </a:rPr>
              <a:t>áp</a:t>
            </a:r>
            <a:endParaRPr sz="3000" dirty="0">
              <a:latin typeface="Tahoma"/>
              <a:cs typeface="Tahoma"/>
            </a:endParaRPr>
          </a:p>
          <a:p>
            <a:pPr marL="601345" indent="-556260">
              <a:lnSpc>
                <a:spcPct val="100000"/>
              </a:lnSpc>
              <a:spcBef>
                <a:spcPts val="2850"/>
              </a:spcBef>
              <a:buSzPct val="88333"/>
              <a:buFont typeface="Arial"/>
              <a:buAutoNum type="arabicPlain"/>
              <a:tabLst>
                <a:tab pos="601345" algn="l"/>
                <a:tab pos="601980" algn="l"/>
              </a:tabLst>
            </a:pPr>
            <a:r>
              <a:rPr sz="3000" spc="245" dirty="0">
                <a:latin typeface="Tahoma"/>
                <a:cs typeface="Tahoma"/>
              </a:rPr>
              <a:t>Lược</a:t>
            </a:r>
            <a:r>
              <a:rPr sz="3000" spc="170" dirty="0">
                <a:latin typeface="Tahoma"/>
                <a:cs typeface="Tahoma"/>
              </a:rPr>
              <a:t> </a:t>
            </a:r>
            <a:r>
              <a:rPr sz="3000" spc="80" dirty="0">
                <a:latin typeface="Tahoma"/>
                <a:cs typeface="Tahoma"/>
              </a:rPr>
              <a:t>kim</a:t>
            </a:r>
            <a:r>
              <a:rPr sz="3000" spc="175" dirty="0">
                <a:latin typeface="Tahoma"/>
                <a:cs typeface="Tahoma"/>
              </a:rPr>
              <a:t> </a:t>
            </a:r>
            <a:r>
              <a:rPr sz="3000" spc="90" dirty="0">
                <a:latin typeface="Tahoma"/>
                <a:cs typeface="Tahoma"/>
              </a:rPr>
              <a:t>loại</a:t>
            </a:r>
            <a:endParaRPr sz="3000" dirty="0">
              <a:latin typeface="Tahoma"/>
              <a:cs typeface="Tahoma"/>
            </a:endParaRPr>
          </a:p>
          <a:p>
            <a:pPr marL="612775" indent="-566420">
              <a:lnSpc>
                <a:spcPct val="100000"/>
              </a:lnSpc>
              <a:spcBef>
                <a:spcPts val="3020"/>
              </a:spcBef>
              <a:buSzPct val="88333"/>
              <a:buFont typeface="Arial"/>
              <a:buAutoNum type="arabicPlain"/>
              <a:tabLst>
                <a:tab pos="612140" algn="l"/>
                <a:tab pos="613410" algn="l"/>
              </a:tabLst>
            </a:pPr>
            <a:r>
              <a:rPr sz="3000" spc="190" dirty="0">
                <a:latin typeface="Tahoma"/>
                <a:cs typeface="Tahoma"/>
              </a:rPr>
              <a:t>Động</a:t>
            </a:r>
            <a:r>
              <a:rPr sz="3000" spc="175" dirty="0">
                <a:latin typeface="Tahoma"/>
                <a:cs typeface="Tahoma"/>
              </a:rPr>
              <a:t> </a:t>
            </a:r>
            <a:r>
              <a:rPr sz="3000" spc="280" dirty="0">
                <a:latin typeface="Tahoma"/>
                <a:cs typeface="Tahoma"/>
              </a:rPr>
              <a:t>cơ</a:t>
            </a:r>
            <a:r>
              <a:rPr sz="3000" spc="175" dirty="0">
                <a:latin typeface="Tahoma"/>
                <a:cs typeface="Tahoma"/>
              </a:rPr>
              <a:t> </a:t>
            </a:r>
            <a:r>
              <a:rPr sz="3000" spc="185" dirty="0">
                <a:latin typeface="Tahoma"/>
                <a:cs typeface="Tahoma"/>
              </a:rPr>
              <a:t>quay</a:t>
            </a:r>
            <a:endParaRPr sz="3000" dirty="0">
              <a:latin typeface="Tahoma"/>
              <a:cs typeface="Tahoma"/>
            </a:endParaRPr>
          </a:p>
          <a:p>
            <a:pPr marL="647700" indent="-608330">
              <a:lnSpc>
                <a:spcPct val="100000"/>
              </a:lnSpc>
              <a:spcBef>
                <a:spcPts val="3209"/>
              </a:spcBef>
              <a:buSzPct val="88333"/>
              <a:buFont typeface="Arial"/>
              <a:buAutoNum type="arabicPlain"/>
              <a:tabLst>
                <a:tab pos="647700" algn="l"/>
                <a:tab pos="648335" algn="l"/>
              </a:tabLst>
            </a:pPr>
            <a:r>
              <a:rPr sz="3000" spc="235" dirty="0">
                <a:latin typeface="Tahoma"/>
                <a:cs typeface="Tahoma"/>
              </a:rPr>
              <a:t>Con</a:t>
            </a:r>
            <a:r>
              <a:rPr sz="3000" spc="180" dirty="0">
                <a:latin typeface="Tahoma"/>
                <a:cs typeface="Tahoma"/>
              </a:rPr>
              <a:t> </a:t>
            </a:r>
            <a:r>
              <a:rPr sz="3000" spc="10" dirty="0">
                <a:latin typeface="Tahoma"/>
                <a:cs typeface="Tahoma"/>
              </a:rPr>
              <a:t>lăn,</a:t>
            </a:r>
            <a:r>
              <a:rPr sz="3000" spc="185" dirty="0">
                <a:latin typeface="Tahoma"/>
                <a:cs typeface="Tahoma"/>
              </a:rPr>
              <a:t> </a:t>
            </a:r>
            <a:r>
              <a:rPr sz="3000" spc="190" dirty="0">
                <a:latin typeface="Tahoma"/>
                <a:cs typeface="Tahoma"/>
              </a:rPr>
              <a:t>ròng</a:t>
            </a:r>
            <a:r>
              <a:rPr sz="3000" spc="185" dirty="0">
                <a:latin typeface="Tahoma"/>
                <a:cs typeface="Tahoma"/>
              </a:rPr>
              <a:t> </a:t>
            </a:r>
            <a:r>
              <a:rPr sz="3000" spc="204" dirty="0">
                <a:latin typeface="Tahoma"/>
                <a:cs typeface="Tahoma"/>
              </a:rPr>
              <a:t>rọc</a:t>
            </a:r>
            <a:endParaRPr sz="3000" dirty="0">
              <a:latin typeface="Tahoma"/>
              <a:cs typeface="Tahoma"/>
            </a:endParaRPr>
          </a:p>
          <a:p>
            <a:pPr marL="651510" indent="-605790">
              <a:lnSpc>
                <a:spcPct val="100000"/>
              </a:lnSpc>
              <a:spcBef>
                <a:spcPts val="3130"/>
              </a:spcBef>
              <a:buSzPct val="88333"/>
              <a:buFont typeface="Arial"/>
              <a:buAutoNum type="arabicPlain"/>
              <a:tabLst>
                <a:tab pos="651510" algn="l"/>
                <a:tab pos="652145" algn="l"/>
              </a:tabLst>
            </a:pPr>
            <a:r>
              <a:rPr sz="3000" spc="165" dirty="0">
                <a:latin typeface="Tahoma"/>
                <a:cs typeface="Tahoma"/>
              </a:rPr>
              <a:t>Băng</a:t>
            </a:r>
            <a:r>
              <a:rPr sz="3000" spc="180" dirty="0">
                <a:latin typeface="Tahoma"/>
                <a:cs typeface="Tahoma"/>
              </a:rPr>
              <a:t> </a:t>
            </a:r>
            <a:r>
              <a:rPr sz="3000" spc="75" dirty="0">
                <a:latin typeface="Tahoma"/>
                <a:cs typeface="Tahoma"/>
              </a:rPr>
              <a:t>tải</a:t>
            </a:r>
            <a:r>
              <a:rPr sz="3000" spc="180" dirty="0">
                <a:latin typeface="Tahoma"/>
                <a:cs typeface="Tahoma"/>
              </a:rPr>
              <a:t> </a:t>
            </a:r>
            <a:r>
              <a:rPr sz="3000" spc="170" dirty="0">
                <a:latin typeface="Tahoma"/>
                <a:cs typeface="Tahoma"/>
              </a:rPr>
              <a:t>chuyển</a:t>
            </a:r>
            <a:r>
              <a:rPr sz="3000" spc="180" dirty="0">
                <a:latin typeface="Tahoma"/>
                <a:cs typeface="Tahoma"/>
              </a:rPr>
              <a:t> </a:t>
            </a:r>
            <a:r>
              <a:rPr sz="3000" spc="245" dirty="0">
                <a:latin typeface="Tahoma"/>
                <a:cs typeface="Tahoma"/>
              </a:rPr>
              <a:t>động</a:t>
            </a:r>
            <a:endParaRPr sz="3000" dirty="0">
              <a:latin typeface="Tahoma"/>
              <a:cs typeface="Tahoma"/>
            </a:endParaRPr>
          </a:p>
          <a:p>
            <a:pPr marL="669290" indent="-631825">
              <a:lnSpc>
                <a:spcPct val="100000"/>
              </a:lnSpc>
              <a:spcBef>
                <a:spcPts val="2795"/>
              </a:spcBef>
              <a:buSzPct val="88333"/>
              <a:buFont typeface="Arial"/>
              <a:buAutoNum type="arabicPlain"/>
              <a:tabLst>
                <a:tab pos="669290" algn="l"/>
                <a:tab pos="669925" algn="l"/>
              </a:tabLst>
            </a:pPr>
            <a:r>
              <a:rPr sz="3000" spc="245" dirty="0">
                <a:latin typeface="Tahoma"/>
                <a:cs typeface="Tahoma"/>
              </a:rPr>
              <a:t>Lược</a:t>
            </a:r>
            <a:r>
              <a:rPr sz="3000" spc="170" dirty="0">
                <a:latin typeface="Tahoma"/>
                <a:cs typeface="Tahoma"/>
              </a:rPr>
              <a:t> đầu </a:t>
            </a:r>
            <a:r>
              <a:rPr sz="3000" spc="140" dirty="0">
                <a:latin typeface="Tahoma"/>
                <a:cs typeface="Tahoma"/>
              </a:rPr>
              <a:t>nhọn</a:t>
            </a:r>
            <a:endParaRPr sz="3000" dirty="0">
              <a:latin typeface="Tahoma"/>
              <a:cs typeface="Tahoma"/>
            </a:endParaRPr>
          </a:p>
          <a:p>
            <a:pPr marL="661035" indent="-607695">
              <a:lnSpc>
                <a:spcPct val="100000"/>
              </a:lnSpc>
              <a:spcBef>
                <a:spcPts val="3000"/>
              </a:spcBef>
              <a:buSzPct val="88333"/>
              <a:buFont typeface="Arial"/>
              <a:buAutoNum type="arabicPlain"/>
              <a:tabLst>
                <a:tab pos="661035" algn="l"/>
                <a:tab pos="661670" algn="l"/>
              </a:tabLst>
            </a:pPr>
            <a:r>
              <a:rPr sz="3000" spc="180" dirty="0">
                <a:latin typeface="Tahoma"/>
                <a:cs typeface="Tahoma"/>
              </a:rPr>
              <a:t>Quả</a:t>
            </a:r>
            <a:r>
              <a:rPr sz="3000" spc="185" dirty="0">
                <a:latin typeface="Tahoma"/>
                <a:cs typeface="Tahoma"/>
              </a:rPr>
              <a:t> </a:t>
            </a:r>
            <a:r>
              <a:rPr sz="3000" spc="155" dirty="0">
                <a:latin typeface="Tahoma"/>
                <a:cs typeface="Tahoma"/>
              </a:rPr>
              <a:t>cầu</a:t>
            </a:r>
            <a:r>
              <a:rPr sz="3000" spc="185" dirty="0">
                <a:latin typeface="Tahoma"/>
                <a:cs typeface="Tahoma"/>
              </a:rPr>
              <a:t> </a:t>
            </a:r>
            <a:r>
              <a:rPr sz="3000" spc="80" dirty="0">
                <a:latin typeface="Tahoma"/>
                <a:cs typeface="Tahoma"/>
              </a:rPr>
              <a:t>kim</a:t>
            </a:r>
            <a:r>
              <a:rPr sz="3000" spc="190" dirty="0">
                <a:latin typeface="Tahoma"/>
                <a:cs typeface="Tahoma"/>
              </a:rPr>
              <a:t> </a:t>
            </a:r>
            <a:r>
              <a:rPr sz="3000" spc="90" dirty="0">
                <a:latin typeface="Tahoma"/>
                <a:cs typeface="Tahoma"/>
              </a:rPr>
              <a:t>loại</a:t>
            </a:r>
            <a:r>
              <a:rPr sz="3000" spc="185" dirty="0">
                <a:latin typeface="Tahoma"/>
                <a:cs typeface="Tahoma"/>
              </a:rPr>
              <a:t> </a:t>
            </a:r>
            <a:r>
              <a:rPr sz="3000" spc="190" dirty="0">
                <a:latin typeface="Tahoma"/>
                <a:cs typeface="Tahoma"/>
              </a:rPr>
              <a:t>rỗng</a:t>
            </a:r>
            <a:endParaRPr sz="3000" dirty="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C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67070" y="8376968"/>
            <a:ext cx="1920929" cy="191003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62886" y="0"/>
            <a:ext cx="1725110" cy="2425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2427633" cy="196113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8423657"/>
            <a:ext cx="1375057" cy="186334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303399" y="3730561"/>
            <a:ext cx="2838449" cy="42195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3861" y="3540222"/>
            <a:ext cx="171449" cy="1714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3861" y="4664171"/>
            <a:ext cx="171449" cy="171449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402699" y="5773057"/>
            <a:ext cx="412750" cy="133350"/>
          </a:xfrm>
          <a:custGeom>
            <a:avLst/>
            <a:gdLst/>
            <a:ahLst/>
            <a:cxnLst/>
            <a:rect l="l" t="t" r="r" b="b"/>
            <a:pathLst>
              <a:path w="412750" h="133350">
                <a:moveTo>
                  <a:pt x="412490" y="133350"/>
                </a:moveTo>
                <a:lnTo>
                  <a:pt x="0" y="133350"/>
                </a:lnTo>
                <a:lnTo>
                  <a:pt x="0" y="0"/>
                </a:lnTo>
                <a:lnTo>
                  <a:pt x="412490" y="0"/>
                </a:lnTo>
                <a:lnTo>
                  <a:pt x="412490" y="13335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721732" y="5773057"/>
            <a:ext cx="794385" cy="133350"/>
          </a:xfrm>
          <a:custGeom>
            <a:avLst/>
            <a:gdLst/>
            <a:ahLst/>
            <a:cxnLst/>
            <a:rect l="l" t="t" r="r" b="b"/>
            <a:pathLst>
              <a:path w="794384" h="133350">
                <a:moveTo>
                  <a:pt x="794045" y="133350"/>
                </a:moveTo>
                <a:lnTo>
                  <a:pt x="0" y="133350"/>
                </a:lnTo>
                <a:lnTo>
                  <a:pt x="0" y="0"/>
                </a:lnTo>
                <a:lnTo>
                  <a:pt x="794045" y="0"/>
                </a:lnTo>
                <a:lnTo>
                  <a:pt x="794045" y="13335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34332" y="5773057"/>
            <a:ext cx="794385" cy="133350"/>
          </a:xfrm>
          <a:custGeom>
            <a:avLst/>
            <a:gdLst/>
            <a:ahLst/>
            <a:cxnLst/>
            <a:rect l="l" t="t" r="r" b="b"/>
            <a:pathLst>
              <a:path w="794384" h="133350">
                <a:moveTo>
                  <a:pt x="794044" y="133350"/>
                </a:moveTo>
                <a:lnTo>
                  <a:pt x="0" y="133350"/>
                </a:lnTo>
                <a:lnTo>
                  <a:pt x="0" y="0"/>
                </a:lnTo>
                <a:lnTo>
                  <a:pt x="794044" y="0"/>
                </a:lnTo>
                <a:lnTo>
                  <a:pt x="794044" y="13335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546242" y="5773057"/>
            <a:ext cx="794385" cy="133350"/>
          </a:xfrm>
          <a:custGeom>
            <a:avLst/>
            <a:gdLst/>
            <a:ahLst/>
            <a:cxnLst/>
            <a:rect l="l" t="t" r="r" b="b"/>
            <a:pathLst>
              <a:path w="794384" h="133350">
                <a:moveTo>
                  <a:pt x="794044" y="133350"/>
                </a:moveTo>
                <a:lnTo>
                  <a:pt x="0" y="133350"/>
                </a:lnTo>
                <a:lnTo>
                  <a:pt x="0" y="0"/>
                </a:lnTo>
                <a:lnTo>
                  <a:pt x="794044" y="0"/>
                </a:lnTo>
                <a:lnTo>
                  <a:pt x="794044" y="13335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58840" y="5773057"/>
            <a:ext cx="794385" cy="133350"/>
          </a:xfrm>
          <a:custGeom>
            <a:avLst/>
            <a:gdLst/>
            <a:ahLst/>
            <a:cxnLst/>
            <a:rect l="l" t="t" r="r" b="b"/>
            <a:pathLst>
              <a:path w="794384" h="133350">
                <a:moveTo>
                  <a:pt x="794044" y="133350"/>
                </a:moveTo>
                <a:lnTo>
                  <a:pt x="0" y="133350"/>
                </a:lnTo>
                <a:lnTo>
                  <a:pt x="0" y="0"/>
                </a:lnTo>
                <a:lnTo>
                  <a:pt x="794044" y="0"/>
                </a:lnTo>
                <a:lnTo>
                  <a:pt x="794044" y="13335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71439" y="5773057"/>
            <a:ext cx="794385" cy="133350"/>
          </a:xfrm>
          <a:custGeom>
            <a:avLst/>
            <a:gdLst/>
            <a:ahLst/>
            <a:cxnLst/>
            <a:rect l="l" t="t" r="r" b="b"/>
            <a:pathLst>
              <a:path w="794384" h="133350">
                <a:moveTo>
                  <a:pt x="794044" y="133350"/>
                </a:moveTo>
                <a:lnTo>
                  <a:pt x="0" y="133350"/>
                </a:lnTo>
                <a:lnTo>
                  <a:pt x="0" y="0"/>
                </a:lnTo>
                <a:lnTo>
                  <a:pt x="794044" y="0"/>
                </a:lnTo>
                <a:lnTo>
                  <a:pt x="794044" y="13335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84037" y="5773057"/>
            <a:ext cx="794385" cy="133350"/>
          </a:xfrm>
          <a:custGeom>
            <a:avLst/>
            <a:gdLst/>
            <a:ahLst/>
            <a:cxnLst/>
            <a:rect l="l" t="t" r="r" b="b"/>
            <a:pathLst>
              <a:path w="794385" h="133350">
                <a:moveTo>
                  <a:pt x="794044" y="133350"/>
                </a:moveTo>
                <a:lnTo>
                  <a:pt x="0" y="133350"/>
                </a:lnTo>
                <a:lnTo>
                  <a:pt x="0" y="0"/>
                </a:lnTo>
                <a:lnTo>
                  <a:pt x="794044" y="0"/>
                </a:lnTo>
                <a:lnTo>
                  <a:pt x="794044" y="13335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96635" y="5773057"/>
            <a:ext cx="794385" cy="133350"/>
          </a:xfrm>
          <a:custGeom>
            <a:avLst/>
            <a:gdLst/>
            <a:ahLst/>
            <a:cxnLst/>
            <a:rect l="l" t="t" r="r" b="b"/>
            <a:pathLst>
              <a:path w="794385" h="133350">
                <a:moveTo>
                  <a:pt x="794044" y="133350"/>
                </a:moveTo>
                <a:lnTo>
                  <a:pt x="0" y="133350"/>
                </a:lnTo>
                <a:lnTo>
                  <a:pt x="0" y="0"/>
                </a:lnTo>
                <a:lnTo>
                  <a:pt x="794044" y="0"/>
                </a:lnTo>
                <a:lnTo>
                  <a:pt x="794044" y="13335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09234" y="5773057"/>
            <a:ext cx="794385" cy="133350"/>
          </a:xfrm>
          <a:custGeom>
            <a:avLst/>
            <a:gdLst/>
            <a:ahLst/>
            <a:cxnLst/>
            <a:rect l="l" t="t" r="r" b="b"/>
            <a:pathLst>
              <a:path w="794385" h="133350">
                <a:moveTo>
                  <a:pt x="794044" y="133350"/>
                </a:moveTo>
                <a:lnTo>
                  <a:pt x="0" y="133350"/>
                </a:lnTo>
                <a:lnTo>
                  <a:pt x="0" y="0"/>
                </a:lnTo>
                <a:lnTo>
                  <a:pt x="794044" y="0"/>
                </a:lnTo>
                <a:lnTo>
                  <a:pt x="794044" y="13335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309821" y="5773057"/>
            <a:ext cx="412750" cy="133350"/>
          </a:xfrm>
          <a:custGeom>
            <a:avLst/>
            <a:gdLst/>
            <a:ahLst/>
            <a:cxnLst/>
            <a:rect l="l" t="t" r="r" b="b"/>
            <a:pathLst>
              <a:path w="412750" h="133350">
                <a:moveTo>
                  <a:pt x="412490" y="133350"/>
                </a:moveTo>
                <a:lnTo>
                  <a:pt x="0" y="133350"/>
                </a:lnTo>
                <a:lnTo>
                  <a:pt x="0" y="0"/>
                </a:lnTo>
                <a:lnTo>
                  <a:pt x="412490" y="0"/>
                </a:lnTo>
                <a:lnTo>
                  <a:pt x="412490" y="13335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605631" y="962088"/>
            <a:ext cx="8170545" cy="1027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50" spc="380" dirty="0"/>
              <a:t>Nguyên</a:t>
            </a:r>
            <a:r>
              <a:rPr sz="6550" spc="610" dirty="0"/>
              <a:t> </a:t>
            </a:r>
            <a:r>
              <a:rPr sz="6550" spc="395" dirty="0"/>
              <a:t>tắc</a:t>
            </a:r>
            <a:r>
              <a:rPr sz="6550" spc="610" dirty="0"/>
              <a:t> </a:t>
            </a:r>
            <a:r>
              <a:rPr sz="6550" spc="345" dirty="0"/>
              <a:t>chế</a:t>
            </a:r>
            <a:r>
              <a:rPr sz="6550" spc="610" dirty="0"/>
              <a:t> </a:t>
            </a:r>
            <a:r>
              <a:rPr sz="6550" spc="480" dirty="0"/>
              <a:t>tạo</a:t>
            </a:r>
            <a:endParaRPr sz="6550"/>
          </a:p>
        </p:txBody>
      </p:sp>
      <p:sp>
        <p:nvSpPr>
          <p:cNvPr id="21" name="object 21"/>
          <p:cNvSpPr txBox="1"/>
          <p:nvPr/>
        </p:nvSpPr>
        <p:spPr>
          <a:xfrm>
            <a:off x="76894" y="3299017"/>
            <a:ext cx="14974569" cy="540067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942975" marR="1188720" indent="201295">
              <a:lnSpc>
                <a:spcPts val="4430"/>
              </a:lnSpc>
              <a:spcBef>
                <a:spcPts val="305"/>
              </a:spcBef>
              <a:tabLst>
                <a:tab pos="1964689" algn="l"/>
                <a:tab pos="2196465" algn="l"/>
                <a:tab pos="3305810" algn="l"/>
                <a:tab pos="3363595" algn="l"/>
                <a:tab pos="4474210" algn="l"/>
                <a:tab pos="5123180" algn="l"/>
                <a:tab pos="5739765" algn="l"/>
                <a:tab pos="5895975" algn="l"/>
                <a:tab pos="6917690" algn="l"/>
                <a:tab pos="7225665" algn="l"/>
                <a:tab pos="8105140" algn="l"/>
                <a:tab pos="8936355" algn="l"/>
                <a:tab pos="9292590" algn="l"/>
                <a:tab pos="10104120" algn="l"/>
                <a:tab pos="10565765" algn="l"/>
                <a:tab pos="11397615" algn="l"/>
                <a:tab pos="11725910" algn="l"/>
                <a:tab pos="12096115" algn="l"/>
                <a:tab pos="12893675" algn="l"/>
                <a:tab pos="12919710" algn="l"/>
              </a:tabLst>
            </a:pPr>
            <a:r>
              <a:rPr sz="3750" spc="275" dirty="0">
                <a:latin typeface="Microsoft Sans Serif"/>
                <a:cs typeface="Microsoft Sans Serif"/>
              </a:rPr>
              <a:t>Coi	</a:t>
            </a:r>
            <a:r>
              <a:rPr sz="3750" spc="375" dirty="0">
                <a:latin typeface="Microsoft Sans Serif"/>
                <a:cs typeface="Microsoft Sans Serif"/>
              </a:rPr>
              <a:t>quả		</a:t>
            </a:r>
            <a:r>
              <a:rPr sz="3750" spc="300" dirty="0">
                <a:latin typeface="Microsoft Sans Serif"/>
                <a:cs typeface="Microsoft Sans Serif"/>
              </a:rPr>
              <a:t>cầu	</a:t>
            </a:r>
            <a:r>
              <a:rPr sz="3750" spc="465" dirty="0">
                <a:latin typeface="Microsoft Sans Serif"/>
                <a:cs typeface="Microsoft Sans Serif"/>
              </a:rPr>
              <a:t>rỗng		</a:t>
            </a:r>
            <a:r>
              <a:rPr sz="3750" spc="400" dirty="0">
                <a:latin typeface="Microsoft Sans Serif"/>
                <a:cs typeface="Microsoft Sans Serif"/>
              </a:rPr>
              <a:t>lớn	</a:t>
            </a:r>
            <a:r>
              <a:rPr sz="3750" spc="445" dirty="0">
                <a:latin typeface="Microsoft Sans Serif"/>
                <a:cs typeface="Microsoft Sans Serif"/>
              </a:rPr>
              <a:t>hơn	</a:t>
            </a:r>
            <a:r>
              <a:rPr sz="3750" spc="360" dirty="0">
                <a:latin typeface="Microsoft Sans Serif"/>
                <a:cs typeface="Microsoft Sans Serif"/>
              </a:rPr>
              <a:t>có	</a:t>
            </a:r>
            <a:r>
              <a:rPr sz="3750" spc="375" dirty="0">
                <a:latin typeface="Microsoft Sans Serif"/>
                <a:cs typeface="Microsoft Sans Serif"/>
              </a:rPr>
              <a:t>bán	</a:t>
            </a:r>
            <a:r>
              <a:rPr sz="3750" spc="365" dirty="0">
                <a:latin typeface="Microsoft Sans Serif"/>
                <a:cs typeface="Microsoft Sans Serif"/>
              </a:rPr>
              <a:t>kính	</a:t>
            </a:r>
            <a:r>
              <a:rPr sz="3750" spc="-30" dirty="0">
                <a:latin typeface="Microsoft Sans Serif"/>
                <a:cs typeface="Microsoft Sans Serif"/>
              </a:rPr>
              <a:t>R,	</a:t>
            </a:r>
            <a:r>
              <a:rPr sz="3750" spc="360" dirty="0">
                <a:latin typeface="Microsoft Sans Serif"/>
                <a:cs typeface="Microsoft Sans Serif"/>
              </a:rPr>
              <a:t>có		</a:t>
            </a:r>
            <a:r>
              <a:rPr sz="3750" spc="490" dirty="0">
                <a:latin typeface="Microsoft Sans Serif"/>
                <a:cs typeface="Microsoft Sans Serif"/>
              </a:rPr>
              <a:t>độ </a:t>
            </a:r>
            <a:r>
              <a:rPr sz="3750" spc="495" dirty="0">
                <a:latin typeface="Microsoft Sans Serif"/>
                <a:cs typeface="Microsoft Sans Serif"/>
              </a:rPr>
              <a:t> </a:t>
            </a:r>
            <a:r>
              <a:rPr sz="3750" spc="285" dirty="0">
                <a:latin typeface="Microsoft Sans Serif"/>
                <a:cs typeface="Microsoft Sans Serif"/>
              </a:rPr>
              <a:t>l</a:t>
            </a:r>
            <a:r>
              <a:rPr sz="3750" spc="720" dirty="0">
                <a:latin typeface="Microsoft Sans Serif"/>
                <a:cs typeface="Microsoft Sans Serif"/>
              </a:rPr>
              <a:t>ớ</a:t>
            </a:r>
            <a:r>
              <a:rPr sz="3750" spc="200" dirty="0">
                <a:latin typeface="Microsoft Sans Serif"/>
                <a:cs typeface="Microsoft Sans Serif"/>
              </a:rPr>
              <a:t>n</a:t>
            </a:r>
            <a:r>
              <a:rPr sz="3750" dirty="0">
                <a:latin typeface="Microsoft Sans Serif"/>
                <a:cs typeface="Microsoft Sans Serif"/>
              </a:rPr>
              <a:t>	</a:t>
            </a:r>
            <a:r>
              <a:rPr sz="3750" spc="665" dirty="0">
                <a:latin typeface="Microsoft Sans Serif"/>
                <a:cs typeface="Microsoft Sans Serif"/>
              </a:rPr>
              <a:t>đ</a:t>
            </a:r>
            <a:r>
              <a:rPr sz="3750" spc="350" dirty="0">
                <a:latin typeface="Microsoft Sans Serif"/>
                <a:cs typeface="Microsoft Sans Serif"/>
              </a:rPr>
              <a:t>i</a:t>
            </a:r>
            <a:r>
              <a:rPr sz="3750" spc="415" dirty="0">
                <a:latin typeface="Microsoft Sans Serif"/>
                <a:cs typeface="Microsoft Sans Serif"/>
              </a:rPr>
              <a:t>ệ</a:t>
            </a:r>
            <a:r>
              <a:rPr sz="3750" spc="200" dirty="0">
                <a:latin typeface="Microsoft Sans Serif"/>
                <a:cs typeface="Microsoft Sans Serif"/>
              </a:rPr>
              <a:t>n</a:t>
            </a:r>
            <a:r>
              <a:rPr sz="3750" dirty="0">
                <a:latin typeface="Microsoft Sans Serif"/>
                <a:cs typeface="Microsoft Sans Serif"/>
              </a:rPr>
              <a:t>	</a:t>
            </a:r>
            <a:r>
              <a:rPr sz="3750" spc="630" dirty="0">
                <a:latin typeface="Microsoft Sans Serif"/>
                <a:cs typeface="Microsoft Sans Serif"/>
              </a:rPr>
              <a:t>t</a:t>
            </a:r>
            <a:r>
              <a:rPr sz="3750" spc="290" dirty="0">
                <a:latin typeface="Microsoft Sans Serif"/>
                <a:cs typeface="Microsoft Sans Serif"/>
              </a:rPr>
              <a:t>í</a:t>
            </a:r>
            <a:r>
              <a:rPr sz="3750" spc="400" dirty="0">
                <a:latin typeface="Microsoft Sans Serif"/>
                <a:cs typeface="Microsoft Sans Serif"/>
              </a:rPr>
              <a:t>c</a:t>
            </a:r>
            <a:r>
              <a:rPr sz="3750" spc="200" dirty="0">
                <a:latin typeface="Microsoft Sans Serif"/>
                <a:cs typeface="Microsoft Sans Serif"/>
              </a:rPr>
              <a:t>h</a:t>
            </a:r>
            <a:r>
              <a:rPr sz="3750" dirty="0">
                <a:latin typeface="Microsoft Sans Serif"/>
                <a:cs typeface="Microsoft Sans Serif"/>
              </a:rPr>
              <a:t>	</a:t>
            </a:r>
            <a:r>
              <a:rPr sz="3750" spc="285" dirty="0">
                <a:latin typeface="Microsoft Sans Serif"/>
                <a:cs typeface="Microsoft Sans Serif"/>
              </a:rPr>
              <a:t>l</a:t>
            </a:r>
            <a:r>
              <a:rPr sz="3750" spc="75" dirty="0">
                <a:latin typeface="Microsoft Sans Serif"/>
                <a:cs typeface="Microsoft Sans Serif"/>
              </a:rPr>
              <a:t>à</a:t>
            </a:r>
            <a:r>
              <a:rPr sz="3750" dirty="0">
                <a:latin typeface="Microsoft Sans Serif"/>
                <a:cs typeface="Microsoft Sans Serif"/>
              </a:rPr>
              <a:t>	</a:t>
            </a:r>
            <a:r>
              <a:rPr sz="3750" spc="135" dirty="0">
                <a:latin typeface="Microsoft Sans Serif"/>
                <a:cs typeface="Microsoft Sans Serif"/>
              </a:rPr>
              <a:t>Q</a:t>
            </a:r>
            <a:r>
              <a:rPr sz="3750" dirty="0">
                <a:latin typeface="Microsoft Sans Serif"/>
                <a:cs typeface="Microsoft Sans Serif"/>
              </a:rPr>
              <a:t>	</a:t>
            </a:r>
            <a:r>
              <a:rPr sz="3750" spc="625" dirty="0">
                <a:latin typeface="Microsoft Sans Serif"/>
                <a:cs typeface="Microsoft Sans Serif"/>
              </a:rPr>
              <a:t>p</a:t>
            </a:r>
            <a:r>
              <a:rPr sz="3750" spc="420" dirty="0">
                <a:latin typeface="Microsoft Sans Serif"/>
                <a:cs typeface="Microsoft Sans Serif"/>
              </a:rPr>
              <a:t>h</a:t>
            </a:r>
            <a:r>
              <a:rPr sz="3750" spc="295" dirty="0">
                <a:latin typeface="Microsoft Sans Serif"/>
                <a:cs typeface="Microsoft Sans Serif"/>
              </a:rPr>
              <a:t>â</a:t>
            </a:r>
            <a:r>
              <a:rPr sz="3750" spc="200" dirty="0">
                <a:latin typeface="Microsoft Sans Serif"/>
                <a:cs typeface="Microsoft Sans Serif"/>
              </a:rPr>
              <a:t>n</a:t>
            </a:r>
            <a:r>
              <a:rPr sz="3750" dirty="0">
                <a:latin typeface="Microsoft Sans Serif"/>
                <a:cs typeface="Microsoft Sans Serif"/>
              </a:rPr>
              <a:t>	</a:t>
            </a:r>
            <a:r>
              <a:rPr sz="3750" spc="625" dirty="0">
                <a:latin typeface="Microsoft Sans Serif"/>
                <a:cs typeface="Microsoft Sans Serif"/>
              </a:rPr>
              <a:t>b</a:t>
            </a:r>
            <a:r>
              <a:rPr sz="3750" spc="320" dirty="0">
                <a:latin typeface="Microsoft Sans Serif"/>
                <a:cs typeface="Microsoft Sans Serif"/>
              </a:rPr>
              <a:t>ố</a:t>
            </a:r>
            <a:r>
              <a:rPr sz="3750" dirty="0">
                <a:latin typeface="Microsoft Sans Serif"/>
                <a:cs typeface="Microsoft Sans Serif"/>
              </a:rPr>
              <a:t>	</a:t>
            </a:r>
            <a:r>
              <a:rPr sz="3750" spc="665" dirty="0">
                <a:latin typeface="Microsoft Sans Serif"/>
                <a:cs typeface="Microsoft Sans Serif"/>
              </a:rPr>
              <a:t>đ</a:t>
            </a:r>
            <a:r>
              <a:rPr sz="3750" spc="415" dirty="0">
                <a:latin typeface="Microsoft Sans Serif"/>
                <a:cs typeface="Microsoft Sans Serif"/>
              </a:rPr>
              <a:t>ề</a:t>
            </a:r>
            <a:r>
              <a:rPr sz="3750" spc="200" dirty="0">
                <a:latin typeface="Microsoft Sans Serif"/>
                <a:cs typeface="Microsoft Sans Serif"/>
              </a:rPr>
              <a:t>u</a:t>
            </a:r>
            <a:r>
              <a:rPr sz="3750" dirty="0">
                <a:latin typeface="Microsoft Sans Serif"/>
                <a:cs typeface="Microsoft Sans Serif"/>
              </a:rPr>
              <a:t>	</a:t>
            </a:r>
            <a:r>
              <a:rPr sz="3750" spc="630" dirty="0">
                <a:latin typeface="Microsoft Sans Serif"/>
                <a:cs typeface="Microsoft Sans Serif"/>
              </a:rPr>
              <a:t>t</a:t>
            </a:r>
            <a:r>
              <a:rPr sz="3750" spc="495" dirty="0">
                <a:latin typeface="Microsoft Sans Serif"/>
                <a:cs typeface="Microsoft Sans Serif"/>
              </a:rPr>
              <a:t>r</a:t>
            </a:r>
            <a:r>
              <a:rPr sz="3750" spc="415" dirty="0">
                <a:latin typeface="Microsoft Sans Serif"/>
                <a:cs typeface="Microsoft Sans Serif"/>
              </a:rPr>
              <a:t>ê</a:t>
            </a:r>
            <a:r>
              <a:rPr sz="3750" spc="200" dirty="0">
                <a:latin typeface="Microsoft Sans Serif"/>
                <a:cs typeface="Microsoft Sans Serif"/>
              </a:rPr>
              <a:t>n</a:t>
            </a:r>
            <a:r>
              <a:rPr sz="3750" dirty="0">
                <a:latin typeface="Microsoft Sans Serif"/>
                <a:cs typeface="Microsoft Sans Serif"/>
              </a:rPr>
              <a:t>	</a:t>
            </a:r>
            <a:r>
              <a:rPr sz="3750" spc="365" dirty="0">
                <a:latin typeface="Microsoft Sans Serif"/>
                <a:cs typeface="Microsoft Sans Serif"/>
              </a:rPr>
              <a:t>m</a:t>
            </a:r>
            <a:r>
              <a:rPr sz="3750" spc="295" dirty="0">
                <a:latin typeface="Microsoft Sans Serif"/>
                <a:cs typeface="Microsoft Sans Serif"/>
              </a:rPr>
              <a:t>ặ</a:t>
            </a:r>
            <a:r>
              <a:rPr sz="3750" spc="409" dirty="0">
                <a:latin typeface="Microsoft Sans Serif"/>
                <a:cs typeface="Microsoft Sans Serif"/>
              </a:rPr>
              <a:t>t</a:t>
            </a:r>
            <a:r>
              <a:rPr sz="3750" dirty="0">
                <a:latin typeface="Microsoft Sans Serif"/>
                <a:cs typeface="Microsoft Sans Serif"/>
              </a:rPr>
              <a:t>	</a:t>
            </a:r>
            <a:r>
              <a:rPr sz="3750" spc="625" dirty="0">
                <a:latin typeface="Microsoft Sans Serif"/>
                <a:cs typeface="Microsoft Sans Serif"/>
              </a:rPr>
              <a:t>q</a:t>
            </a:r>
            <a:r>
              <a:rPr sz="3750" spc="420" dirty="0">
                <a:latin typeface="Microsoft Sans Serif"/>
                <a:cs typeface="Microsoft Sans Serif"/>
              </a:rPr>
              <a:t>u</a:t>
            </a:r>
            <a:r>
              <a:rPr sz="3750" spc="75" dirty="0">
                <a:latin typeface="Microsoft Sans Serif"/>
                <a:cs typeface="Microsoft Sans Serif"/>
              </a:rPr>
              <a:t>ả</a:t>
            </a:r>
            <a:r>
              <a:rPr sz="3750" dirty="0">
                <a:latin typeface="Microsoft Sans Serif"/>
                <a:cs typeface="Microsoft Sans Serif"/>
              </a:rPr>
              <a:t>	</a:t>
            </a:r>
            <a:r>
              <a:rPr sz="3750" spc="400" dirty="0">
                <a:latin typeface="Microsoft Sans Serif"/>
                <a:cs typeface="Microsoft Sans Serif"/>
              </a:rPr>
              <a:t>c</a:t>
            </a:r>
            <a:r>
              <a:rPr sz="3750" spc="295" dirty="0">
                <a:latin typeface="Microsoft Sans Serif"/>
                <a:cs typeface="Microsoft Sans Serif"/>
              </a:rPr>
              <a:t>ầ</a:t>
            </a:r>
            <a:r>
              <a:rPr sz="3750" spc="200" dirty="0">
                <a:latin typeface="Microsoft Sans Serif"/>
                <a:cs typeface="Microsoft Sans Serif"/>
              </a:rPr>
              <a:t>u</a:t>
            </a:r>
            <a:endParaRPr sz="3750" dirty="0">
              <a:latin typeface="Microsoft Sans Serif"/>
              <a:cs typeface="Microsoft Sans Serif"/>
            </a:endParaRPr>
          </a:p>
          <a:p>
            <a:pPr marL="1225550">
              <a:lnSpc>
                <a:spcPts val="4245"/>
              </a:lnSpc>
              <a:tabLst>
                <a:tab pos="2442845" algn="l"/>
                <a:tab pos="3410585" algn="l"/>
                <a:tab pos="4592955" algn="l"/>
                <a:tab pos="6227445" algn="l"/>
                <a:tab pos="7394575" algn="l"/>
                <a:tab pos="8506460" algn="l"/>
                <a:tab pos="9330055" algn="l"/>
                <a:tab pos="10497820" algn="l"/>
                <a:tab pos="11791315" algn="l"/>
                <a:tab pos="12381230" algn="l"/>
              </a:tabLst>
            </a:pPr>
            <a:r>
              <a:rPr sz="3750" spc="295" dirty="0">
                <a:latin typeface="Microsoft Sans Serif"/>
                <a:cs typeface="Microsoft Sans Serif"/>
              </a:rPr>
              <a:t>Con	</a:t>
            </a:r>
            <a:r>
              <a:rPr sz="3750" spc="260" dirty="0">
                <a:latin typeface="Microsoft Sans Serif"/>
                <a:cs typeface="Microsoft Sans Serif"/>
              </a:rPr>
              <a:t>lăn	</a:t>
            </a:r>
            <a:r>
              <a:rPr sz="3750" spc="415" dirty="0">
                <a:latin typeface="Microsoft Sans Serif"/>
                <a:cs typeface="Microsoft Sans Serif"/>
              </a:rPr>
              <a:t>bên	</a:t>
            </a:r>
            <a:r>
              <a:rPr sz="3750" spc="500" dirty="0">
                <a:latin typeface="Microsoft Sans Serif"/>
                <a:cs typeface="Microsoft Sans Serif"/>
              </a:rPr>
              <a:t>trong	</a:t>
            </a:r>
            <a:r>
              <a:rPr sz="3750" spc="375" dirty="0">
                <a:latin typeface="Microsoft Sans Serif"/>
                <a:cs typeface="Microsoft Sans Serif"/>
              </a:rPr>
              <a:t>quả	</a:t>
            </a:r>
            <a:r>
              <a:rPr sz="3750" spc="300" dirty="0">
                <a:latin typeface="Microsoft Sans Serif"/>
                <a:cs typeface="Microsoft Sans Serif"/>
              </a:rPr>
              <a:t>cầu	</a:t>
            </a:r>
            <a:r>
              <a:rPr sz="3750" spc="360" dirty="0">
                <a:latin typeface="Microsoft Sans Serif"/>
                <a:cs typeface="Microsoft Sans Serif"/>
              </a:rPr>
              <a:t>có	</a:t>
            </a:r>
            <a:r>
              <a:rPr sz="3750" spc="375" dirty="0">
                <a:latin typeface="Microsoft Sans Serif"/>
                <a:cs typeface="Microsoft Sans Serif"/>
              </a:rPr>
              <a:t>bán	</a:t>
            </a:r>
            <a:r>
              <a:rPr sz="3750" spc="365" dirty="0">
                <a:latin typeface="Microsoft Sans Serif"/>
                <a:cs typeface="Microsoft Sans Serif"/>
              </a:rPr>
              <a:t>kính	</a:t>
            </a:r>
            <a:r>
              <a:rPr sz="3750" spc="275" dirty="0">
                <a:latin typeface="Microsoft Sans Serif"/>
                <a:cs typeface="Microsoft Sans Serif"/>
              </a:rPr>
              <a:t>r,	</a:t>
            </a:r>
            <a:r>
              <a:rPr sz="3750" spc="405" dirty="0">
                <a:latin typeface="Microsoft Sans Serif"/>
                <a:cs typeface="Microsoft Sans Serif"/>
              </a:rPr>
              <a:t>điện</a:t>
            </a:r>
            <a:endParaRPr sz="3750" dirty="0">
              <a:latin typeface="Microsoft Sans Serif"/>
              <a:cs typeface="Microsoft Sans Serif"/>
            </a:endParaRPr>
          </a:p>
          <a:p>
            <a:pPr marL="6235065">
              <a:lnSpc>
                <a:spcPts val="4465"/>
              </a:lnSpc>
              <a:tabLst>
                <a:tab pos="7403465" algn="l"/>
                <a:tab pos="8052434" algn="l"/>
              </a:tabLst>
            </a:pPr>
            <a:r>
              <a:rPr sz="3750" spc="380" dirty="0">
                <a:latin typeface="Microsoft Sans Serif"/>
                <a:cs typeface="Microsoft Sans Serif"/>
              </a:rPr>
              <a:t>tích	</a:t>
            </a:r>
            <a:r>
              <a:rPr sz="3750" spc="180" dirty="0">
                <a:latin typeface="Microsoft Sans Serif"/>
                <a:cs typeface="Microsoft Sans Serif"/>
              </a:rPr>
              <a:t>là	</a:t>
            </a:r>
            <a:r>
              <a:rPr sz="3750" spc="130" dirty="0">
                <a:latin typeface="Microsoft Sans Serif"/>
                <a:cs typeface="Microsoft Sans Serif"/>
              </a:rPr>
              <a:t>q.</a:t>
            </a:r>
            <a:endParaRPr sz="375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750" dirty="0">
              <a:latin typeface="Microsoft Sans Serif"/>
              <a:cs typeface="Microsoft Sans Serif"/>
            </a:endParaRPr>
          </a:p>
          <a:p>
            <a:pPr marL="12700" marR="5080" algn="ctr">
              <a:lnSpc>
                <a:spcPct val="100000"/>
              </a:lnSpc>
            </a:pPr>
            <a:r>
              <a:rPr sz="3750" spc="130" dirty="0">
                <a:latin typeface="Microsoft Sans Serif"/>
                <a:cs typeface="Microsoft Sans Serif"/>
              </a:rPr>
              <a:t>Do</a:t>
            </a:r>
            <a:r>
              <a:rPr sz="3750" spc="350" dirty="0">
                <a:latin typeface="Microsoft Sans Serif"/>
                <a:cs typeface="Microsoft Sans Serif"/>
              </a:rPr>
              <a:t> </a:t>
            </a:r>
            <a:r>
              <a:rPr sz="3750" spc="385" dirty="0">
                <a:latin typeface="Microsoft Sans Serif"/>
                <a:cs typeface="Microsoft Sans Serif"/>
              </a:rPr>
              <a:t>đó</a:t>
            </a:r>
            <a:r>
              <a:rPr sz="3750" spc="355" dirty="0">
                <a:latin typeface="Microsoft Sans Serif"/>
                <a:cs typeface="Microsoft Sans Serif"/>
              </a:rPr>
              <a:t> </a:t>
            </a:r>
            <a:r>
              <a:rPr sz="3750" spc="245" dirty="0">
                <a:latin typeface="Microsoft Sans Serif"/>
                <a:cs typeface="Microsoft Sans Serif"/>
              </a:rPr>
              <a:t>điện</a:t>
            </a:r>
            <a:r>
              <a:rPr sz="3750" spc="355" dirty="0">
                <a:latin typeface="Microsoft Sans Serif"/>
                <a:cs typeface="Microsoft Sans Serif"/>
              </a:rPr>
              <a:t> </a:t>
            </a:r>
            <a:r>
              <a:rPr sz="3750" spc="415" dirty="0">
                <a:latin typeface="Microsoft Sans Serif"/>
                <a:cs typeface="Microsoft Sans Serif"/>
              </a:rPr>
              <a:t>trường</a:t>
            </a:r>
            <a:r>
              <a:rPr sz="3750" spc="355" dirty="0">
                <a:latin typeface="Microsoft Sans Serif"/>
                <a:cs typeface="Microsoft Sans Serif"/>
              </a:rPr>
              <a:t> </a:t>
            </a:r>
            <a:r>
              <a:rPr sz="3750" spc="270" dirty="0">
                <a:latin typeface="Microsoft Sans Serif"/>
                <a:cs typeface="Microsoft Sans Serif"/>
              </a:rPr>
              <a:t>bên</a:t>
            </a:r>
            <a:r>
              <a:rPr sz="3750" spc="355" dirty="0">
                <a:latin typeface="Microsoft Sans Serif"/>
                <a:cs typeface="Microsoft Sans Serif"/>
              </a:rPr>
              <a:t> </a:t>
            </a:r>
            <a:r>
              <a:rPr sz="3750" spc="325" dirty="0">
                <a:latin typeface="Microsoft Sans Serif"/>
                <a:cs typeface="Microsoft Sans Serif"/>
              </a:rPr>
              <a:t>trong</a:t>
            </a:r>
            <a:r>
              <a:rPr sz="3750" spc="355" dirty="0">
                <a:latin typeface="Microsoft Sans Serif"/>
                <a:cs typeface="Microsoft Sans Serif"/>
              </a:rPr>
              <a:t> </a:t>
            </a:r>
            <a:r>
              <a:rPr sz="3750" spc="229" dirty="0">
                <a:latin typeface="Microsoft Sans Serif"/>
                <a:cs typeface="Microsoft Sans Serif"/>
              </a:rPr>
              <a:t>quả</a:t>
            </a:r>
            <a:r>
              <a:rPr sz="3750" spc="355" dirty="0">
                <a:latin typeface="Microsoft Sans Serif"/>
                <a:cs typeface="Microsoft Sans Serif"/>
              </a:rPr>
              <a:t> </a:t>
            </a:r>
            <a:r>
              <a:rPr sz="3750" spc="155" dirty="0">
                <a:latin typeface="Microsoft Sans Serif"/>
                <a:cs typeface="Microsoft Sans Serif"/>
              </a:rPr>
              <a:t>cầu</a:t>
            </a:r>
            <a:r>
              <a:rPr sz="3750" spc="355" dirty="0">
                <a:latin typeface="Microsoft Sans Serif"/>
                <a:cs typeface="Microsoft Sans Serif"/>
              </a:rPr>
              <a:t> </a:t>
            </a:r>
            <a:r>
              <a:rPr sz="3750" spc="275" dirty="0">
                <a:latin typeface="Microsoft Sans Serif"/>
                <a:cs typeface="Microsoft Sans Serif"/>
              </a:rPr>
              <a:t>bằng</a:t>
            </a:r>
            <a:r>
              <a:rPr sz="3750" spc="355" dirty="0">
                <a:latin typeface="Microsoft Sans Serif"/>
                <a:cs typeface="Microsoft Sans Serif"/>
              </a:rPr>
              <a:t> </a:t>
            </a:r>
            <a:r>
              <a:rPr sz="3750" spc="265" dirty="0">
                <a:latin typeface="Microsoft Sans Serif"/>
                <a:cs typeface="Microsoft Sans Serif"/>
              </a:rPr>
              <a:t>0,</a:t>
            </a:r>
            <a:r>
              <a:rPr sz="3750" spc="355" dirty="0">
                <a:latin typeface="Microsoft Sans Serif"/>
                <a:cs typeface="Microsoft Sans Serif"/>
              </a:rPr>
              <a:t> </a:t>
            </a:r>
            <a:r>
              <a:rPr sz="3750" spc="215" dirty="0">
                <a:latin typeface="Microsoft Sans Serif"/>
                <a:cs typeface="Microsoft Sans Serif"/>
              </a:rPr>
              <a:t>và</a:t>
            </a:r>
            <a:r>
              <a:rPr sz="3750" spc="355" dirty="0">
                <a:latin typeface="Microsoft Sans Serif"/>
                <a:cs typeface="Microsoft Sans Serif"/>
              </a:rPr>
              <a:t> </a:t>
            </a:r>
            <a:r>
              <a:rPr sz="3750" spc="270" dirty="0">
                <a:latin typeface="Microsoft Sans Serif"/>
                <a:cs typeface="Microsoft Sans Serif"/>
              </a:rPr>
              <a:t>bên</a:t>
            </a:r>
            <a:r>
              <a:rPr sz="3750" spc="355" dirty="0">
                <a:latin typeface="Microsoft Sans Serif"/>
                <a:cs typeface="Microsoft Sans Serif"/>
              </a:rPr>
              <a:t> </a:t>
            </a:r>
            <a:r>
              <a:rPr sz="3750" spc="225" dirty="0">
                <a:latin typeface="Microsoft Sans Serif"/>
                <a:cs typeface="Microsoft Sans Serif"/>
              </a:rPr>
              <a:t>ngoài</a:t>
            </a:r>
            <a:r>
              <a:rPr sz="3750" spc="355" dirty="0">
                <a:latin typeface="Microsoft Sans Serif"/>
                <a:cs typeface="Microsoft Sans Serif"/>
              </a:rPr>
              <a:t> </a:t>
            </a:r>
            <a:r>
              <a:rPr sz="3750" spc="70" dirty="0">
                <a:latin typeface="Microsoft Sans Serif"/>
                <a:cs typeface="Microsoft Sans Serif"/>
              </a:rPr>
              <a:t>là </a:t>
            </a:r>
            <a:r>
              <a:rPr sz="3750" spc="-985" dirty="0">
                <a:latin typeface="Microsoft Sans Serif"/>
                <a:cs typeface="Microsoft Sans Serif"/>
              </a:rPr>
              <a:t> </a:t>
            </a:r>
            <a:r>
              <a:rPr sz="3750" spc="365" dirty="0">
                <a:latin typeface="Microsoft Sans Serif"/>
                <a:cs typeface="Microsoft Sans Serif"/>
              </a:rPr>
              <a:t>do</a:t>
            </a:r>
            <a:r>
              <a:rPr sz="3750" spc="350" dirty="0">
                <a:latin typeface="Microsoft Sans Serif"/>
                <a:cs typeface="Microsoft Sans Serif"/>
              </a:rPr>
              <a:t> </a:t>
            </a:r>
            <a:r>
              <a:rPr sz="3750" spc="245" dirty="0">
                <a:latin typeface="Microsoft Sans Serif"/>
                <a:cs typeface="Microsoft Sans Serif"/>
              </a:rPr>
              <a:t>điện</a:t>
            </a:r>
            <a:r>
              <a:rPr sz="3750" spc="355" dirty="0">
                <a:latin typeface="Microsoft Sans Serif"/>
                <a:cs typeface="Microsoft Sans Serif"/>
              </a:rPr>
              <a:t> </a:t>
            </a:r>
            <a:r>
              <a:rPr sz="3750" spc="215" dirty="0">
                <a:latin typeface="Microsoft Sans Serif"/>
                <a:cs typeface="Microsoft Sans Serif"/>
              </a:rPr>
              <a:t>tích</a:t>
            </a:r>
            <a:r>
              <a:rPr sz="3750" spc="355" dirty="0">
                <a:latin typeface="Microsoft Sans Serif"/>
                <a:cs typeface="Microsoft Sans Serif"/>
              </a:rPr>
              <a:t> </a:t>
            </a:r>
            <a:r>
              <a:rPr sz="3750" spc="95" dirty="0">
                <a:latin typeface="Microsoft Sans Serif"/>
                <a:cs typeface="Microsoft Sans Serif"/>
              </a:rPr>
              <a:t>Q,</a:t>
            </a:r>
            <a:r>
              <a:rPr sz="3750" spc="355" dirty="0">
                <a:latin typeface="Microsoft Sans Serif"/>
                <a:cs typeface="Microsoft Sans Serif"/>
              </a:rPr>
              <a:t> </a:t>
            </a:r>
            <a:r>
              <a:rPr sz="3750" spc="409" dirty="0">
                <a:latin typeface="Microsoft Sans Serif"/>
                <a:cs typeface="Microsoft Sans Serif"/>
              </a:rPr>
              <a:t>q</a:t>
            </a:r>
            <a:r>
              <a:rPr sz="3750" spc="355" dirty="0">
                <a:latin typeface="Microsoft Sans Serif"/>
                <a:cs typeface="Microsoft Sans Serif"/>
              </a:rPr>
              <a:t> </a:t>
            </a:r>
            <a:r>
              <a:rPr sz="3750" spc="310" dirty="0">
                <a:latin typeface="Microsoft Sans Serif"/>
                <a:cs typeface="Microsoft Sans Serif"/>
              </a:rPr>
              <a:t>đặt</a:t>
            </a:r>
            <a:r>
              <a:rPr sz="3750" spc="355" dirty="0">
                <a:latin typeface="Microsoft Sans Serif"/>
                <a:cs typeface="Microsoft Sans Serif"/>
              </a:rPr>
              <a:t> </a:t>
            </a:r>
            <a:r>
              <a:rPr sz="3750" spc="204" dirty="0">
                <a:latin typeface="Microsoft Sans Serif"/>
                <a:cs typeface="Microsoft Sans Serif"/>
              </a:rPr>
              <a:t>tại</a:t>
            </a:r>
            <a:r>
              <a:rPr sz="3750" spc="350" dirty="0">
                <a:latin typeface="Microsoft Sans Serif"/>
                <a:cs typeface="Microsoft Sans Serif"/>
              </a:rPr>
              <a:t> </a:t>
            </a:r>
            <a:r>
              <a:rPr sz="3750" spc="215" dirty="0">
                <a:latin typeface="Microsoft Sans Serif"/>
                <a:cs typeface="Microsoft Sans Serif"/>
              </a:rPr>
              <a:t>tâm</a:t>
            </a:r>
            <a:r>
              <a:rPr sz="3750" spc="355" dirty="0">
                <a:latin typeface="Microsoft Sans Serif"/>
                <a:cs typeface="Microsoft Sans Serif"/>
              </a:rPr>
              <a:t> </a:t>
            </a:r>
            <a:r>
              <a:rPr sz="3750" spc="229" dirty="0">
                <a:latin typeface="Microsoft Sans Serif"/>
                <a:cs typeface="Microsoft Sans Serif"/>
              </a:rPr>
              <a:t>quả</a:t>
            </a:r>
            <a:r>
              <a:rPr sz="3750" spc="355" dirty="0">
                <a:latin typeface="Microsoft Sans Serif"/>
                <a:cs typeface="Microsoft Sans Serif"/>
              </a:rPr>
              <a:t> </a:t>
            </a:r>
            <a:r>
              <a:rPr sz="3750" spc="155" dirty="0">
                <a:latin typeface="Microsoft Sans Serif"/>
                <a:cs typeface="Microsoft Sans Serif"/>
              </a:rPr>
              <a:t>cầu</a:t>
            </a:r>
            <a:endParaRPr sz="3750" dirty="0">
              <a:latin typeface="Microsoft Sans Serif"/>
              <a:cs typeface="Microsoft Sans Serif"/>
            </a:endParaRPr>
          </a:p>
          <a:p>
            <a:pPr marL="543560" marR="535305" algn="ctr">
              <a:lnSpc>
                <a:spcPct val="100000"/>
              </a:lnSpc>
            </a:pPr>
            <a:r>
              <a:rPr sz="3750" spc="10" dirty="0">
                <a:latin typeface="Microsoft Sans Serif"/>
                <a:cs typeface="Microsoft Sans Serif"/>
              </a:rPr>
              <a:t>Đ</a:t>
            </a:r>
            <a:r>
              <a:rPr sz="3750" spc="125" dirty="0">
                <a:latin typeface="Microsoft Sans Serif"/>
                <a:cs typeface="Microsoft Sans Serif"/>
              </a:rPr>
              <a:t>i</a:t>
            </a:r>
            <a:r>
              <a:rPr sz="3750" spc="195" dirty="0">
                <a:latin typeface="Microsoft Sans Serif"/>
                <a:cs typeface="Microsoft Sans Serif"/>
              </a:rPr>
              <a:t>ệ</a:t>
            </a:r>
            <a:r>
              <a:rPr sz="3750" spc="204" dirty="0">
                <a:latin typeface="Microsoft Sans Serif"/>
                <a:cs typeface="Microsoft Sans Serif"/>
              </a:rPr>
              <a:t>n</a:t>
            </a:r>
            <a:r>
              <a:rPr sz="3750" spc="355" dirty="0">
                <a:latin typeface="Microsoft Sans Serif"/>
                <a:cs typeface="Microsoft Sans Serif"/>
              </a:rPr>
              <a:t> </a:t>
            </a:r>
            <a:r>
              <a:rPr sz="3750" spc="409" dirty="0">
                <a:latin typeface="Microsoft Sans Serif"/>
                <a:cs typeface="Microsoft Sans Serif"/>
              </a:rPr>
              <a:t>t</a:t>
            </a:r>
            <a:r>
              <a:rPr sz="3750" spc="200" dirty="0">
                <a:latin typeface="Microsoft Sans Serif"/>
                <a:cs typeface="Microsoft Sans Serif"/>
              </a:rPr>
              <a:t>hế</a:t>
            </a:r>
            <a:r>
              <a:rPr sz="3750" spc="355" dirty="0">
                <a:latin typeface="Microsoft Sans Serif"/>
                <a:cs typeface="Microsoft Sans Serif"/>
              </a:rPr>
              <a:t> </a:t>
            </a:r>
            <a:r>
              <a:rPr sz="3750" spc="405" dirty="0">
                <a:latin typeface="Microsoft Sans Serif"/>
                <a:cs typeface="Microsoft Sans Serif"/>
              </a:rPr>
              <a:t>b</a:t>
            </a:r>
            <a:r>
              <a:rPr sz="3750" spc="195" dirty="0">
                <a:latin typeface="Microsoft Sans Serif"/>
                <a:cs typeface="Microsoft Sans Serif"/>
              </a:rPr>
              <a:t>ê</a:t>
            </a:r>
            <a:r>
              <a:rPr sz="3750" spc="204" dirty="0">
                <a:latin typeface="Microsoft Sans Serif"/>
                <a:cs typeface="Microsoft Sans Serif"/>
              </a:rPr>
              <a:t>n</a:t>
            </a:r>
            <a:r>
              <a:rPr sz="3750" spc="355" dirty="0">
                <a:latin typeface="Microsoft Sans Serif"/>
                <a:cs typeface="Microsoft Sans Serif"/>
              </a:rPr>
              <a:t> </a:t>
            </a:r>
            <a:r>
              <a:rPr sz="3750" spc="409" dirty="0">
                <a:latin typeface="Microsoft Sans Serif"/>
                <a:cs typeface="Microsoft Sans Serif"/>
              </a:rPr>
              <a:t>t</a:t>
            </a:r>
            <a:r>
              <a:rPr sz="3750" spc="275" dirty="0">
                <a:latin typeface="Microsoft Sans Serif"/>
                <a:cs typeface="Microsoft Sans Serif"/>
              </a:rPr>
              <a:t>r</a:t>
            </a:r>
            <a:r>
              <a:rPr sz="3750" spc="320" dirty="0">
                <a:latin typeface="Microsoft Sans Serif"/>
                <a:cs typeface="Microsoft Sans Serif"/>
              </a:rPr>
              <a:t>o</a:t>
            </a:r>
            <a:r>
              <a:rPr sz="3750" spc="200" dirty="0">
                <a:latin typeface="Microsoft Sans Serif"/>
                <a:cs typeface="Microsoft Sans Serif"/>
              </a:rPr>
              <a:t>n</a:t>
            </a:r>
            <a:r>
              <a:rPr sz="3750" spc="409" dirty="0">
                <a:latin typeface="Microsoft Sans Serif"/>
                <a:cs typeface="Microsoft Sans Serif"/>
              </a:rPr>
              <a:t>g</a:t>
            </a:r>
            <a:r>
              <a:rPr sz="3750" spc="355" dirty="0">
                <a:latin typeface="Microsoft Sans Serif"/>
                <a:cs typeface="Microsoft Sans Serif"/>
              </a:rPr>
              <a:t> </a:t>
            </a:r>
            <a:r>
              <a:rPr sz="3750" spc="405" dirty="0">
                <a:latin typeface="Microsoft Sans Serif"/>
                <a:cs typeface="Microsoft Sans Serif"/>
              </a:rPr>
              <a:t>q</a:t>
            </a:r>
            <a:r>
              <a:rPr sz="3750" spc="200" dirty="0">
                <a:latin typeface="Microsoft Sans Serif"/>
                <a:cs typeface="Microsoft Sans Serif"/>
              </a:rPr>
              <a:t>u</a:t>
            </a:r>
            <a:r>
              <a:rPr sz="3750" spc="80" dirty="0">
                <a:latin typeface="Microsoft Sans Serif"/>
                <a:cs typeface="Microsoft Sans Serif"/>
              </a:rPr>
              <a:t>ả</a:t>
            </a:r>
            <a:r>
              <a:rPr sz="3750" spc="355" dirty="0">
                <a:latin typeface="Microsoft Sans Serif"/>
                <a:cs typeface="Microsoft Sans Serif"/>
              </a:rPr>
              <a:t> </a:t>
            </a:r>
            <a:r>
              <a:rPr sz="3750" spc="180" dirty="0">
                <a:latin typeface="Microsoft Sans Serif"/>
                <a:cs typeface="Microsoft Sans Serif"/>
              </a:rPr>
              <a:t>c</a:t>
            </a:r>
            <a:r>
              <a:rPr sz="3750" spc="75" dirty="0">
                <a:latin typeface="Microsoft Sans Serif"/>
                <a:cs typeface="Microsoft Sans Serif"/>
              </a:rPr>
              <a:t>ầ</a:t>
            </a:r>
            <a:r>
              <a:rPr sz="3750" spc="204" dirty="0">
                <a:latin typeface="Microsoft Sans Serif"/>
                <a:cs typeface="Microsoft Sans Serif"/>
              </a:rPr>
              <a:t>u</a:t>
            </a:r>
            <a:r>
              <a:rPr sz="3750" spc="355" dirty="0">
                <a:latin typeface="Microsoft Sans Serif"/>
                <a:cs typeface="Microsoft Sans Serif"/>
              </a:rPr>
              <a:t> </a:t>
            </a:r>
            <a:r>
              <a:rPr sz="3750" spc="180" dirty="0">
                <a:latin typeface="Microsoft Sans Serif"/>
                <a:cs typeface="Microsoft Sans Serif"/>
              </a:rPr>
              <a:t>c</a:t>
            </a:r>
            <a:r>
              <a:rPr sz="3750" spc="320" dirty="0">
                <a:latin typeface="Microsoft Sans Serif"/>
                <a:cs typeface="Microsoft Sans Serif"/>
              </a:rPr>
              <a:t>o</a:t>
            </a:r>
            <a:r>
              <a:rPr sz="3750" spc="200" dirty="0">
                <a:latin typeface="Microsoft Sans Serif"/>
                <a:cs typeface="Microsoft Sans Serif"/>
              </a:rPr>
              <a:t>n</a:t>
            </a:r>
            <a:r>
              <a:rPr sz="3750" spc="-5" dirty="0">
                <a:latin typeface="Microsoft Sans Serif"/>
                <a:cs typeface="Microsoft Sans Serif"/>
              </a:rPr>
              <a:t>s</a:t>
            </a:r>
            <a:r>
              <a:rPr sz="3750" spc="409" dirty="0">
                <a:latin typeface="Microsoft Sans Serif"/>
                <a:cs typeface="Microsoft Sans Serif"/>
              </a:rPr>
              <a:t>t</a:t>
            </a:r>
            <a:r>
              <a:rPr sz="3750" spc="55" dirty="0">
                <a:latin typeface="Microsoft Sans Serif"/>
                <a:cs typeface="Microsoft Sans Serif"/>
              </a:rPr>
              <a:t>,</a:t>
            </a:r>
            <a:r>
              <a:rPr sz="3750" spc="355" dirty="0">
                <a:latin typeface="Microsoft Sans Serif"/>
                <a:cs typeface="Microsoft Sans Serif"/>
              </a:rPr>
              <a:t> </a:t>
            </a:r>
            <a:r>
              <a:rPr sz="3750" spc="405" dirty="0">
                <a:latin typeface="Microsoft Sans Serif"/>
                <a:cs typeface="Microsoft Sans Serif"/>
              </a:rPr>
              <a:t>b</a:t>
            </a:r>
            <a:r>
              <a:rPr sz="3750" spc="195" dirty="0">
                <a:latin typeface="Microsoft Sans Serif"/>
                <a:cs typeface="Microsoft Sans Serif"/>
              </a:rPr>
              <a:t>ê</a:t>
            </a:r>
            <a:r>
              <a:rPr sz="3750" spc="204" dirty="0">
                <a:latin typeface="Microsoft Sans Serif"/>
                <a:cs typeface="Microsoft Sans Serif"/>
              </a:rPr>
              <a:t>n</a:t>
            </a:r>
            <a:r>
              <a:rPr sz="3750" spc="355" dirty="0">
                <a:latin typeface="Microsoft Sans Serif"/>
                <a:cs typeface="Microsoft Sans Serif"/>
              </a:rPr>
              <a:t> </a:t>
            </a:r>
            <a:r>
              <a:rPr sz="3750" spc="200" dirty="0">
                <a:latin typeface="Microsoft Sans Serif"/>
                <a:cs typeface="Microsoft Sans Serif"/>
              </a:rPr>
              <a:t>n</a:t>
            </a:r>
            <a:r>
              <a:rPr sz="3750" spc="405" dirty="0">
                <a:latin typeface="Microsoft Sans Serif"/>
                <a:cs typeface="Microsoft Sans Serif"/>
              </a:rPr>
              <a:t>g</a:t>
            </a:r>
            <a:r>
              <a:rPr sz="3750" spc="320" dirty="0">
                <a:latin typeface="Microsoft Sans Serif"/>
                <a:cs typeface="Microsoft Sans Serif"/>
              </a:rPr>
              <a:t>o</a:t>
            </a:r>
            <a:r>
              <a:rPr sz="3750" spc="75" dirty="0">
                <a:latin typeface="Microsoft Sans Serif"/>
                <a:cs typeface="Microsoft Sans Serif"/>
              </a:rPr>
              <a:t>à</a:t>
            </a:r>
            <a:r>
              <a:rPr sz="3750" spc="130" dirty="0">
                <a:latin typeface="Microsoft Sans Serif"/>
                <a:cs typeface="Microsoft Sans Serif"/>
              </a:rPr>
              <a:t>i</a:t>
            </a:r>
            <a:r>
              <a:rPr sz="3750" spc="355" dirty="0">
                <a:latin typeface="Microsoft Sans Serif"/>
                <a:cs typeface="Microsoft Sans Serif"/>
              </a:rPr>
              <a:t> </a:t>
            </a:r>
            <a:r>
              <a:rPr sz="3750" spc="60" dirty="0">
                <a:latin typeface="Microsoft Sans Serif"/>
                <a:cs typeface="Microsoft Sans Serif"/>
              </a:rPr>
              <a:t>l</a:t>
            </a:r>
            <a:r>
              <a:rPr sz="3750" spc="80" dirty="0">
                <a:latin typeface="Microsoft Sans Serif"/>
                <a:cs typeface="Microsoft Sans Serif"/>
              </a:rPr>
              <a:t>à</a:t>
            </a:r>
            <a:r>
              <a:rPr sz="3750" spc="355" dirty="0">
                <a:latin typeface="Microsoft Sans Serif"/>
                <a:cs typeface="Microsoft Sans Serif"/>
              </a:rPr>
              <a:t> </a:t>
            </a:r>
            <a:r>
              <a:rPr sz="3750" spc="-680" dirty="0">
                <a:latin typeface="Microsoft Sans Serif"/>
                <a:cs typeface="Microsoft Sans Serif"/>
              </a:rPr>
              <a:t>1</a:t>
            </a:r>
            <a:r>
              <a:rPr sz="3750" spc="355" dirty="0">
                <a:latin typeface="Microsoft Sans Serif"/>
                <a:cs typeface="Microsoft Sans Serif"/>
              </a:rPr>
              <a:t> </a:t>
            </a:r>
            <a:r>
              <a:rPr sz="3750" spc="445" dirty="0">
                <a:latin typeface="Microsoft Sans Serif"/>
                <a:cs typeface="Microsoft Sans Serif"/>
              </a:rPr>
              <a:t>đ</a:t>
            </a:r>
            <a:r>
              <a:rPr sz="3750" spc="125" dirty="0">
                <a:latin typeface="Microsoft Sans Serif"/>
                <a:cs typeface="Microsoft Sans Serif"/>
              </a:rPr>
              <a:t>i</a:t>
            </a:r>
            <a:r>
              <a:rPr sz="3750" spc="195" dirty="0">
                <a:latin typeface="Microsoft Sans Serif"/>
                <a:cs typeface="Microsoft Sans Serif"/>
              </a:rPr>
              <a:t>ệ</a:t>
            </a:r>
            <a:r>
              <a:rPr sz="3750" spc="204" dirty="0">
                <a:latin typeface="Microsoft Sans Serif"/>
                <a:cs typeface="Microsoft Sans Serif"/>
              </a:rPr>
              <a:t>n</a:t>
            </a:r>
            <a:r>
              <a:rPr sz="3750" spc="355" dirty="0">
                <a:latin typeface="Microsoft Sans Serif"/>
                <a:cs typeface="Microsoft Sans Serif"/>
              </a:rPr>
              <a:t> </a:t>
            </a:r>
            <a:r>
              <a:rPr sz="3750" spc="409" dirty="0">
                <a:latin typeface="Microsoft Sans Serif"/>
                <a:cs typeface="Microsoft Sans Serif"/>
              </a:rPr>
              <a:t>t</a:t>
            </a:r>
            <a:r>
              <a:rPr sz="3750" spc="70" dirty="0">
                <a:latin typeface="Microsoft Sans Serif"/>
                <a:cs typeface="Microsoft Sans Serif"/>
              </a:rPr>
              <a:t>í</a:t>
            </a:r>
            <a:r>
              <a:rPr sz="3750" spc="180" dirty="0">
                <a:latin typeface="Microsoft Sans Serif"/>
                <a:cs typeface="Microsoft Sans Serif"/>
              </a:rPr>
              <a:t>c</a:t>
            </a:r>
            <a:r>
              <a:rPr sz="3750" spc="135" dirty="0">
                <a:latin typeface="Microsoft Sans Serif"/>
                <a:cs typeface="Microsoft Sans Serif"/>
              </a:rPr>
              <a:t>h  </a:t>
            </a:r>
            <a:r>
              <a:rPr sz="3750" spc="110" dirty="0">
                <a:latin typeface="Microsoft Sans Serif"/>
                <a:cs typeface="Microsoft Sans Serif"/>
              </a:rPr>
              <a:t>điểm.</a:t>
            </a:r>
            <a:endParaRPr sz="375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6CA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719" y="9003700"/>
            <a:ext cx="3353597" cy="12832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04504" y="453946"/>
            <a:ext cx="2783495" cy="204787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"/>
            <a:ext cx="1765935" cy="2088514"/>
            <a:chOff x="0" y="3"/>
            <a:chExt cx="1765935" cy="2088514"/>
          </a:xfrm>
        </p:grpSpPr>
        <p:sp>
          <p:nvSpPr>
            <p:cNvPr id="6" name="object 6"/>
            <p:cNvSpPr/>
            <p:nvPr/>
          </p:nvSpPr>
          <p:spPr>
            <a:xfrm>
              <a:off x="0" y="3"/>
              <a:ext cx="1711960" cy="2088514"/>
            </a:xfrm>
            <a:custGeom>
              <a:avLst/>
              <a:gdLst/>
              <a:ahLst/>
              <a:cxnLst/>
              <a:rect l="l" t="t" r="r" b="b"/>
              <a:pathLst>
                <a:path w="1711960" h="2088514">
                  <a:moveTo>
                    <a:pt x="907297" y="458785"/>
                  </a:moveTo>
                  <a:lnTo>
                    <a:pt x="504300" y="325417"/>
                  </a:lnTo>
                  <a:lnTo>
                    <a:pt x="706363" y="0"/>
                  </a:lnTo>
                  <a:lnTo>
                    <a:pt x="942916" y="0"/>
                  </a:lnTo>
                  <a:lnTo>
                    <a:pt x="907297" y="458785"/>
                  </a:lnTo>
                  <a:close/>
                </a:path>
                <a:path w="1711960" h="2088514">
                  <a:moveTo>
                    <a:pt x="1230393" y="565711"/>
                  </a:moveTo>
                  <a:lnTo>
                    <a:pt x="907297" y="458785"/>
                  </a:lnTo>
                  <a:lnTo>
                    <a:pt x="1434538" y="402395"/>
                  </a:lnTo>
                  <a:lnTo>
                    <a:pt x="1230393" y="565711"/>
                  </a:lnTo>
                  <a:close/>
                </a:path>
                <a:path w="1711960" h="2088514">
                  <a:moveTo>
                    <a:pt x="123250" y="2088083"/>
                  </a:moveTo>
                  <a:lnTo>
                    <a:pt x="226046" y="1166213"/>
                  </a:lnTo>
                  <a:lnTo>
                    <a:pt x="0" y="1091405"/>
                  </a:lnTo>
                  <a:lnTo>
                    <a:pt x="0" y="952950"/>
                  </a:lnTo>
                  <a:lnTo>
                    <a:pt x="110048" y="850056"/>
                  </a:lnTo>
                  <a:lnTo>
                    <a:pt x="0" y="785417"/>
                  </a:lnTo>
                  <a:lnTo>
                    <a:pt x="0" y="454353"/>
                  </a:lnTo>
                  <a:lnTo>
                    <a:pt x="244530" y="459564"/>
                  </a:lnTo>
                  <a:lnTo>
                    <a:pt x="123815" y="0"/>
                  </a:lnTo>
                  <a:lnTo>
                    <a:pt x="151991" y="0"/>
                  </a:lnTo>
                  <a:lnTo>
                    <a:pt x="504300" y="325417"/>
                  </a:lnTo>
                  <a:lnTo>
                    <a:pt x="1230393" y="565711"/>
                  </a:lnTo>
                  <a:lnTo>
                    <a:pt x="1035763" y="721416"/>
                  </a:lnTo>
                  <a:lnTo>
                    <a:pt x="1711960" y="1202002"/>
                  </a:lnTo>
                  <a:lnTo>
                    <a:pt x="910748" y="1115041"/>
                  </a:lnTo>
                  <a:lnTo>
                    <a:pt x="964459" y="1410584"/>
                  </a:lnTo>
                  <a:lnTo>
                    <a:pt x="629042" y="1299582"/>
                  </a:lnTo>
                  <a:lnTo>
                    <a:pt x="226046" y="1166213"/>
                  </a:lnTo>
                  <a:lnTo>
                    <a:pt x="0" y="1205683"/>
                  </a:lnTo>
                  <a:lnTo>
                    <a:pt x="568574" y="1393848"/>
                  </a:lnTo>
                  <a:lnTo>
                    <a:pt x="123250" y="2088083"/>
                  </a:lnTo>
                  <a:close/>
                </a:path>
                <a:path w="1711960" h="2088514">
                  <a:moveTo>
                    <a:pt x="1019047" y="1710958"/>
                  </a:moveTo>
                  <a:lnTo>
                    <a:pt x="629043" y="1299581"/>
                  </a:lnTo>
                  <a:lnTo>
                    <a:pt x="964459" y="1410585"/>
                  </a:lnTo>
                  <a:lnTo>
                    <a:pt x="1019047" y="1710958"/>
                  </a:lnTo>
                  <a:close/>
                </a:path>
              </a:pathLst>
            </a:custGeom>
            <a:solidFill>
              <a:srgbClr val="000000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"/>
              <a:ext cx="1765935" cy="2042795"/>
            </a:xfrm>
            <a:custGeom>
              <a:avLst/>
              <a:gdLst/>
              <a:ahLst/>
              <a:cxnLst/>
              <a:rect l="l" t="t" r="r" b="b"/>
              <a:pathLst>
                <a:path w="1765935" h="2042795">
                  <a:moveTo>
                    <a:pt x="960672" y="412931"/>
                  </a:moveTo>
                  <a:lnTo>
                    <a:pt x="557676" y="279563"/>
                  </a:lnTo>
                  <a:lnTo>
                    <a:pt x="731267" y="0"/>
                  </a:lnTo>
                  <a:lnTo>
                    <a:pt x="992732" y="0"/>
                  </a:lnTo>
                  <a:lnTo>
                    <a:pt x="960672" y="412931"/>
                  </a:lnTo>
                  <a:close/>
                </a:path>
                <a:path w="1765935" h="2042795">
                  <a:moveTo>
                    <a:pt x="1283769" y="519857"/>
                  </a:moveTo>
                  <a:lnTo>
                    <a:pt x="960672" y="412932"/>
                  </a:lnTo>
                  <a:lnTo>
                    <a:pt x="1487913" y="356541"/>
                  </a:lnTo>
                  <a:lnTo>
                    <a:pt x="1283769" y="519857"/>
                  </a:lnTo>
                  <a:close/>
                </a:path>
                <a:path w="1765935" h="2042795">
                  <a:moveTo>
                    <a:pt x="0" y="1169149"/>
                  </a:moveTo>
                  <a:lnTo>
                    <a:pt x="0" y="957002"/>
                  </a:lnTo>
                  <a:lnTo>
                    <a:pt x="163424" y="804202"/>
                  </a:lnTo>
                  <a:lnTo>
                    <a:pt x="0" y="708212"/>
                  </a:lnTo>
                  <a:lnTo>
                    <a:pt x="0" y="407361"/>
                  </a:lnTo>
                  <a:lnTo>
                    <a:pt x="297905" y="413710"/>
                  </a:lnTo>
                  <a:lnTo>
                    <a:pt x="189235" y="0"/>
                  </a:lnTo>
                  <a:lnTo>
                    <a:pt x="255010" y="0"/>
                  </a:lnTo>
                  <a:lnTo>
                    <a:pt x="557676" y="279563"/>
                  </a:lnTo>
                  <a:lnTo>
                    <a:pt x="960672" y="412932"/>
                  </a:lnTo>
                  <a:lnTo>
                    <a:pt x="1283769" y="519857"/>
                  </a:lnTo>
                  <a:lnTo>
                    <a:pt x="1089138" y="675562"/>
                  </a:lnTo>
                  <a:lnTo>
                    <a:pt x="1765336" y="1156148"/>
                  </a:lnTo>
                  <a:lnTo>
                    <a:pt x="964124" y="1069187"/>
                  </a:lnTo>
                  <a:lnTo>
                    <a:pt x="1017834" y="1364731"/>
                  </a:lnTo>
                  <a:lnTo>
                    <a:pt x="279421" y="1120359"/>
                  </a:lnTo>
                  <a:lnTo>
                    <a:pt x="0" y="1169149"/>
                  </a:lnTo>
                  <a:close/>
                </a:path>
                <a:path w="1765935" h="2042795">
                  <a:moveTo>
                    <a:pt x="176631" y="2042231"/>
                  </a:moveTo>
                  <a:lnTo>
                    <a:pt x="279421" y="1120359"/>
                  </a:lnTo>
                  <a:lnTo>
                    <a:pt x="1017834" y="1364731"/>
                  </a:lnTo>
                  <a:lnTo>
                    <a:pt x="682418" y="1253728"/>
                  </a:lnTo>
                  <a:lnTo>
                    <a:pt x="176631" y="2042231"/>
                  </a:lnTo>
                  <a:close/>
                </a:path>
                <a:path w="1765935" h="2042795">
                  <a:moveTo>
                    <a:pt x="1072423" y="1665105"/>
                  </a:moveTo>
                  <a:lnTo>
                    <a:pt x="682418" y="1253728"/>
                  </a:lnTo>
                  <a:lnTo>
                    <a:pt x="1017834" y="1364731"/>
                  </a:lnTo>
                  <a:lnTo>
                    <a:pt x="1072423" y="1665105"/>
                  </a:lnTo>
                  <a:close/>
                </a:path>
              </a:pathLst>
            </a:custGeom>
            <a:solidFill>
              <a:srgbClr val="F062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26415"/>
              <a:ext cx="1720214" cy="1950720"/>
            </a:xfrm>
            <a:custGeom>
              <a:avLst/>
              <a:gdLst/>
              <a:ahLst/>
              <a:cxnLst/>
              <a:rect l="l" t="t" r="r" b="b"/>
              <a:pathLst>
                <a:path w="1720214" h="1950720">
                  <a:moveTo>
                    <a:pt x="925768" y="1146713"/>
                  </a:moveTo>
                  <a:lnTo>
                    <a:pt x="923884" y="1145751"/>
                  </a:lnTo>
                  <a:lnTo>
                    <a:pt x="922918" y="1144461"/>
                  </a:lnTo>
                  <a:lnTo>
                    <a:pt x="920725" y="1142398"/>
                  </a:lnTo>
                  <a:lnTo>
                    <a:pt x="927540" y="1141325"/>
                  </a:lnTo>
                  <a:lnTo>
                    <a:pt x="927672" y="1142700"/>
                  </a:lnTo>
                  <a:lnTo>
                    <a:pt x="928093" y="1144131"/>
                  </a:lnTo>
                  <a:lnTo>
                    <a:pt x="927915" y="1144933"/>
                  </a:lnTo>
                  <a:lnTo>
                    <a:pt x="927582" y="1146005"/>
                  </a:lnTo>
                  <a:lnTo>
                    <a:pt x="925768" y="1146713"/>
                  </a:lnTo>
                  <a:close/>
                </a:path>
                <a:path w="1720214" h="1950720">
                  <a:moveTo>
                    <a:pt x="890637" y="1187655"/>
                  </a:moveTo>
                  <a:lnTo>
                    <a:pt x="893935" y="1177688"/>
                  </a:lnTo>
                  <a:lnTo>
                    <a:pt x="895460" y="1172436"/>
                  </a:lnTo>
                  <a:lnTo>
                    <a:pt x="898455" y="1164779"/>
                  </a:lnTo>
                  <a:lnTo>
                    <a:pt x="934876" y="1152089"/>
                  </a:lnTo>
                  <a:lnTo>
                    <a:pt x="947181" y="1149277"/>
                  </a:lnTo>
                  <a:lnTo>
                    <a:pt x="948864" y="1151005"/>
                  </a:lnTo>
                  <a:lnTo>
                    <a:pt x="952993" y="1153232"/>
                  </a:lnTo>
                  <a:lnTo>
                    <a:pt x="913646" y="1170271"/>
                  </a:lnTo>
                  <a:lnTo>
                    <a:pt x="910622" y="1176576"/>
                  </a:lnTo>
                  <a:lnTo>
                    <a:pt x="902530" y="1183057"/>
                  </a:lnTo>
                  <a:lnTo>
                    <a:pt x="897928" y="1184272"/>
                  </a:lnTo>
                  <a:lnTo>
                    <a:pt x="890637" y="1187655"/>
                  </a:lnTo>
                  <a:close/>
                </a:path>
                <a:path w="1720214" h="1950720">
                  <a:moveTo>
                    <a:pt x="646193" y="583307"/>
                  </a:moveTo>
                  <a:lnTo>
                    <a:pt x="644418" y="581406"/>
                  </a:lnTo>
                  <a:lnTo>
                    <a:pt x="650170" y="538856"/>
                  </a:lnTo>
                  <a:lnTo>
                    <a:pt x="666473" y="542713"/>
                  </a:lnTo>
                  <a:lnTo>
                    <a:pt x="666554" y="543319"/>
                  </a:lnTo>
                  <a:lnTo>
                    <a:pt x="660347" y="554390"/>
                  </a:lnTo>
                  <a:lnTo>
                    <a:pt x="656584" y="561494"/>
                  </a:lnTo>
                  <a:lnTo>
                    <a:pt x="653061" y="568732"/>
                  </a:lnTo>
                  <a:lnTo>
                    <a:pt x="649642" y="576029"/>
                  </a:lnTo>
                  <a:lnTo>
                    <a:pt x="646193" y="583307"/>
                  </a:lnTo>
                  <a:close/>
                </a:path>
                <a:path w="1720214" h="1950720">
                  <a:moveTo>
                    <a:pt x="484105" y="1355414"/>
                  </a:moveTo>
                  <a:lnTo>
                    <a:pt x="484953" y="1342913"/>
                  </a:lnTo>
                  <a:lnTo>
                    <a:pt x="485801" y="1331358"/>
                  </a:lnTo>
                  <a:lnTo>
                    <a:pt x="488452" y="1320829"/>
                  </a:lnTo>
                  <a:lnTo>
                    <a:pt x="494713" y="1311400"/>
                  </a:lnTo>
                  <a:lnTo>
                    <a:pt x="495432" y="1322348"/>
                  </a:lnTo>
                  <a:lnTo>
                    <a:pt x="496108" y="1333603"/>
                  </a:lnTo>
                  <a:lnTo>
                    <a:pt x="493435" y="1344761"/>
                  </a:lnTo>
                  <a:lnTo>
                    <a:pt x="484105" y="1355414"/>
                  </a:lnTo>
                  <a:close/>
                </a:path>
                <a:path w="1720214" h="1950720">
                  <a:moveTo>
                    <a:pt x="631850" y="627410"/>
                  </a:moveTo>
                  <a:lnTo>
                    <a:pt x="646989" y="601671"/>
                  </a:lnTo>
                  <a:lnTo>
                    <a:pt x="650273" y="603969"/>
                  </a:lnTo>
                  <a:lnTo>
                    <a:pt x="653365" y="605021"/>
                  </a:lnTo>
                  <a:lnTo>
                    <a:pt x="652160" y="607738"/>
                  </a:lnTo>
                  <a:lnTo>
                    <a:pt x="651631" y="611179"/>
                  </a:lnTo>
                  <a:lnTo>
                    <a:pt x="644203" y="618052"/>
                  </a:lnTo>
                  <a:lnTo>
                    <a:pt x="638157" y="622398"/>
                  </a:lnTo>
                  <a:lnTo>
                    <a:pt x="631850" y="627410"/>
                  </a:lnTo>
                  <a:close/>
                </a:path>
                <a:path w="1720214" h="1950720">
                  <a:moveTo>
                    <a:pt x="1647545" y="1094318"/>
                  </a:moveTo>
                  <a:lnTo>
                    <a:pt x="1647962" y="1093980"/>
                  </a:lnTo>
                  <a:lnTo>
                    <a:pt x="1642148" y="1086868"/>
                  </a:lnTo>
                  <a:lnTo>
                    <a:pt x="1638486" y="1080552"/>
                  </a:lnTo>
                  <a:lnTo>
                    <a:pt x="1637951" y="1074511"/>
                  </a:lnTo>
                  <a:lnTo>
                    <a:pt x="1640146" y="1068434"/>
                  </a:lnTo>
                  <a:lnTo>
                    <a:pt x="1644674" y="1062010"/>
                  </a:lnTo>
                  <a:lnTo>
                    <a:pt x="1655683" y="1092133"/>
                  </a:lnTo>
                  <a:lnTo>
                    <a:pt x="1647545" y="1094318"/>
                  </a:lnTo>
                  <a:close/>
                </a:path>
                <a:path w="1720214" h="1950720">
                  <a:moveTo>
                    <a:pt x="1695813" y="1080811"/>
                  </a:moveTo>
                  <a:lnTo>
                    <a:pt x="1695860" y="1080356"/>
                  </a:lnTo>
                  <a:lnTo>
                    <a:pt x="1696153" y="1080568"/>
                  </a:lnTo>
                  <a:lnTo>
                    <a:pt x="1695813" y="1080811"/>
                  </a:lnTo>
                  <a:close/>
                </a:path>
                <a:path w="1720214" h="1950720">
                  <a:moveTo>
                    <a:pt x="551116" y="1061933"/>
                  </a:moveTo>
                  <a:lnTo>
                    <a:pt x="546141" y="1059742"/>
                  </a:lnTo>
                  <a:lnTo>
                    <a:pt x="546115" y="1052947"/>
                  </a:lnTo>
                  <a:lnTo>
                    <a:pt x="545754" y="1046022"/>
                  </a:lnTo>
                  <a:lnTo>
                    <a:pt x="547424" y="1039886"/>
                  </a:lnTo>
                  <a:lnTo>
                    <a:pt x="553493" y="1035460"/>
                  </a:lnTo>
                  <a:lnTo>
                    <a:pt x="559199" y="1037509"/>
                  </a:lnTo>
                  <a:lnTo>
                    <a:pt x="551116" y="1061933"/>
                  </a:lnTo>
                  <a:close/>
                </a:path>
                <a:path w="1720214" h="1950720">
                  <a:moveTo>
                    <a:pt x="217004" y="1653769"/>
                  </a:moveTo>
                  <a:lnTo>
                    <a:pt x="218445" y="1640846"/>
                  </a:lnTo>
                  <a:lnTo>
                    <a:pt x="219522" y="1640009"/>
                  </a:lnTo>
                  <a:lnTo>
                    <a:pt x="220873" y="1645833"/>
                  </a:lnTo>
                  <a:lnTo>
                    <a:pt x="219423" y="1650128"/>
                  </a:lnTo>
                  <a:lnTo>
                    <a:pt x="217004" y="1653769"/>
                  </a:lnTo>
                  <a:close/>
                </a:path>
                <a:path w="1720214" h="1950720">
                  <a:moveTo>
                    <a:pt x="589436" y="874861"/>
                  </a:moveTo>
                  <a:lnTo>
                    <a:pt x="586262" y="871974"/>
                  </a:lnTo>
                  <a:lnTo>
                    <a:pt x="585747" y="869933"/>
                  </a:lnTo>
                  <a:lnTo>
                    <a:pt x="584649" y="864178"/>
                  </a:lnTo>
                  <a:lnTo>
                    <a:pt x="585008" y="858442"/>
                  </a:lnTo>
                  <a:lnTo>
                    <a:pt x="587997" y="852829"/>
                  </a:lnTo>
                  <a:lnTo>
                    <a:pt x="594788" y="847444"/>
                  </a:lnTo>
                  <a:lnTo>
                    <a:pt x="595608" y="856559"/>
                  </a:lnTo>
                  <a:lnTo>
                    <a:pt x="596637" y="863115"/>
                  </a:lnTo>
                  <a:lnTo>
                    <a:pt x="596462" y="871499"/>
                  </a:lnTo>
                  <a:lnTo>
                    <a:pt x="593158" y="874515"/>
                  </a:lnTo>
                  <a:lnTo>
                    <a:pt x="589436" y="874861"/>
                  </a:lnTo>
                  <a:close/>
                </a:path>
                <a:path w="1720214" h="1950720">
                  <a:moveTo>
                    <a:pt x="511934" y="1246121"/>
                  </a:moveTo>
                  <a:lnTo>
                    <a:pt x="508113" y="1240882"/>
                  </a:lnTo>
                  <a:lnTo>
                    <a:pt x="505303" y="1235969"/>
                  </a:lnTo>
                  <a:lnTo>
                    <a:pt x="505139" y="1231184"/>
                  </a:lnTo>
                  <a:lnTo>
                    <a:pt x="509253" y="1226324"/>
                  </a:lnTo>
                  <a:lnTo>
                    <a:pt x="511370" y="1224775"/>
                  </a:lnTo>
                  <a:lnTo>
                    <a:pt x="517809" y="1225081"/>
                  </a:lnTo>
                  <a:lnTo>
                    <a:pt x="523350" y="1234272"/>
                  </a:lnTo>
                  <a:lnTo>
                    <a:pt x="519596" y="1240123"/>
                  </a:lnTo>
                  <a:lnTo>
                    <a:pt x="511934" y="1246121"/>
                  </a:lnTo>
                  <a:close/>
                </a:path>
                <a:path w="1720214" h="1950720">
                  <a:moveTo>
                    <a:pt x="1562661" y="1014743"/>
                  </a:moveTo>
                  <a:lnTo>
                    <a:pt x="1562778" y="1008262"/>
                  </a:lnTo>
                  <a:lnTo>
                    <a:pt x="1563736" y="1002025"/>
                  </a:lnTo>
                  <a:lnTo>
                    <a:pt x="1565944" y="996155"/>
                  </a:lnTo>
                  <a:lnTo>
                    <a:pt x="1569811" y="990773"/>
                  </a:lnTo>
                  <a:lnTo>
                    <a:pt x="1574529" y="994125"/>
                  </a:lnTo>
                  <a:lnTo>
                    <a:pt x="1567231" y="1016175"/>
                  </a:lnTo>
                  <a:lnTo>
                    <a:pt x="1562661" y="1014743"/>
                  </a:lnTo>
                  <a:close/>
                </a:path>
                <a:path w="1720214" h="1950720">
                  <a:moveTo>
                    <a:pt x="572326" y="969044"/>
                  </a:moveTo>
                  <a:lnTo>
                    <a:pt x="560738" y="948440"/>
                  </a:lnTo>
                  <a:lnTo>
                    <a:pt x="574423" y="952034"/>
                  </a:lnTo>
                  <a:lnTo>
                    <a:pt x="574875" y="952877"/>
                  </a:lnTo>
                  <a:lnTo>
                    <a:pt x="572326" y="969044"/>
                  </a:lnTo>
                  <a:close/>
                </a:path>
                <a:path w="1720214" h="1950720">
                  <a:moveTo>
                    <a:pt x="533928" y="1139230"/>
                  </a:moveTo>
                  <a:lnTo>
                    <a:pt x="531393" y="1137679"/>
                  </a:lnTo>
                  <a:lnTo>
                    <a:pt x="526649" y="1136006"/>
                  </a:lnTo>
                  <a:lnTo>
                    <a:pt x="526961" y="1130387"/>
                  </a:lnTo>
                  <a:lnTo>
                    <a:pt x="529066" y="1126269"/>
                  </a:lnTo>
                  <a:lnTo>
                    <a:pt x="530442" y="1122110"/>
                  </a:lnTo>
                  <a:lnTo>
                    <a:pt x="537384" y="1124494"/>
                  </a:lnTo>
                  <a:lnTo>
                    <a:pt x="533928" y="1139230"/>
                  </a:lnTo>
                  <a:close/>
                </a:path>
                <a:path w="1720214" h="1950720">
                  <a:moveTo>
                    <a:pt x="1630628" y="1113213"/>
                  </a:moveTo>
                  <a:lnTo>
                    <a:pt x="1625015" y="1107902"/>
                  </a:lnTo>
                  <a:lnTo>
                    <a:pt x="1623355" y="1104012"/>
                  </a:lnTo>
                  <a:lnTo>
                    <a:pt x="1625838" y="1099635"/>
                  </a:lnTo>
                  <a:lnTo>
                    <a:pt x="1632652" y="1092861"/>
                  </a:lnTo>
                  <a:lnTo>
                    <a:pt x="1630628" y="1113213"/>
                  </a:lnTo>
                  <a:close/>
                </a:path>
                <a:path w="1720214" h="1950720">
                  <a:moveTo>
                    <a:pt x="595725" y="841711"/>
                  </a:moveTo>
                  <a:lnTo>
                    <a:pt x="595138" y="825356"/>
                  </a:lnTo>
                  <a:lnTo>
                    <a:pt x="602885" y="825377"/>
                  </a:lnTo>
                  <a:lnTo>
                    <a:pt x="602568" y="830696"/>
                  </a:lnTo>
                  <a:lnTo>
                    <a:pt x="602383" y="836035"/>
                  </a:lnTo>
                  <a:lnTo>
                    <a:pt x="601614" y="841697"/>
                  </a:lnTo>
                  <a:lnTo>
                    <a:pt x="597796" y="841588"/>
                  </a:lnTo>
                  <a:lnTo>
                    <a:pt x="595725" y="841711"/>
                  </a:lnTo>
                  <a:close/>
                </a:path>
                <a:path w="1720214" h="1950720">
                  <a:moveTo>
                    <a:pt x="1217321" y="546600"/>
                  </a:moveTo>
                  <a:lnTo>
                    <a:pt x="1216892" y="543968"/>
                  </a:lnTo>
                  <a:lnTo>
                    <a:pt x="1219206" y="545095"/>
                  </a:lnTo>
                  <a:lnTo>
                    <a:pt x="1217321" y="546600"/>
                  </a:lnTo>
                  <a:close/>
                </a:path>
                <a:path w="1720214" h="1950720">
                  <a:moveTo>
                    <a:pt x="556002" y="1020124"/>
                  </a:moveTo>
                  <a:lnTo>
                    <a:pt x="556773" y="1015639"/>
                  </a:lnTo>
                  <a:lnTo>
                    <a:pt x="557408" y="1011114"/>
                  </a:lnTo>
                  <a:lnTo>
                    <a:pt x="558705" y="1006448"/>
                  </a:lnTo>
                  <a:lnTo>
                    <a:pt x="563172" y="1007375"/>
                  </a:lnTo>
                  <a:lnTo>
                    <a:pt x="565597" y="1007730"/>
                  </a:lnTo>
                  <a:lnTo>
                    <a:pt x="561118" y="1021266"/>
                  </a:lnTo>
                  <a:lnTo>
                    <a:pt x="556002" y="1020124"/>
                  </a:lnTo>
                  <a:close/>
                </a:path>
                <a:path w="1720214" h="1950720">
                  <a:moveTo>
                    <a:pt x="262871" y="1337326"/>
                  </a:moveTo>
                  <a:lnTo>
                    <a:pt x="257502" y="1335056"/>
                  </a:lnTo>
                  <a:lnTo>
                    <a:pt x="264700" y="1318798"/>
                  </a:lnTo>
                  <a:lnTo>
                    <a:pt x="268551" y="1320164"/>
                  </a:lnTo>
                  <a:lnTo>
                    <a:pt x="262871" y="1337326"/>
                  </a:lnTo>
                  <a:close/>
                </a:path>
                <a:path w="1720214" h="1950720">
                  <a:moveTo>
                    <a:pt x="966674" y="1174440"/>
                  </a:moveTo>
                  <a:lnTo>
                    <a:pt x="962605" y="1170580"/>
                  </a:lnTo>
                  <a:lnTo>
                    <a:pt x="958679" y="1163062"/>
                  </a:lnTo>
                  <a:lnTo>
                    <a:pt x="977384" y="1167967"/>
                  </a:lnTo>
                  <a:lnTo>
                    <a:pt x="971422" y="1173838"/>
                  </a:lnTo>
                  <a:lnTo>
                    <a:pt x="966674" y="1174440"/>
                  </a:lnTo>
                  <a:close/>
                </a:path>
                <a:path w="1720214" h="1950720">
                  <a:moveTo>
                    <a:pt x="433949" y="1568532"/>
                  </a:moveTo>
                  <a:lnTo>
                    <a:pt x="432623" y="1562876"/>
                  </a:lnTo>
                  <a:lnTo>
                    <a:pt x="449187" y="1557999"/>
                  </a:lnTo>
                  <a:lnTo>
                    <a:pt x="450772" y="1566002"/>
                  </a:lnTo>
                  <a:lnTo>
                    <a:pt x="433949" y="1568532"/>
                  </a:lnTo>
                  <a:close/>
                </a:path>
                <a:path w="1720214" h="1950720">
                  <a:moveTo>
                    <a:pt x="458678" y="1466190"/>
                  </a:moveTo>
                  <a:lnTo>
                    <a:pt x="455974" y="1448463"/>
                  </a:lnTo>
                  <a:lnTo>
                    <a:pt x="460686" y="1447486"/>
                  </a:lnTo>
                  <a:lnTo>
                    <a:pt x="464232" y="1451264"/>
                  </a:lnTo>
                  <a:lnTo>
                    <a:pt x="466099" y="1455406"/>
                  </a:lnTo>
                  <a:lnTo>
                    <a:pt x="464758" y="1460264"/>
                  </a:lnTo>
                  <a:lnTo>
                    <a:pt x="458678" y="1466190"/>
                  </a:lnTo>
                  <a:close/>
                </a:path>
                <a:path w="1720214" h="1950720">
                  <a:moveTo>
                    <a:pt x="959613" y="977075"/>
                  </a:moveTo>
                  <a:lnTo>
                    <a:pt x="958855" y="970517"/>
                  </a:lnTo>
                  <a:lnTo>
                    <a:pt x="971532" y="967567"/>
                  </a:lnTo>
                  <a:lnTo>
                    <a:pt x="971621" y="969990"/>
                  </a:lnTo>
                  <a:lnTo>
                    <a:pt x="972397" y="974270"/>
                  </a:lnTo>
                  <a:lnTo>
                    <a:pt x="967867" y="975927"/>
                  </a:lnTo>
                  <a:lnTo>
                    <a:pt x="963678" y="976332"/>
                  </a:lnTo>
                  <a:lnTo>
                    <a:pt x="959613" y="977075"/>
                  </a:lnTo>
                  <a:close/>
                </a:path>
                <a:path w="1720214" h="1950720">
                  <a:moveTo>
                    <a:pt x="519634" y="1203664"/>
                  </a:moveTo>
                  <a:lnTo>
                    <a:pt x="521705" y="1177503"/>
                  </a:lnTo>
                  <a:lnTo>
                    <a:pt x="525736" y="1177856"/>
                  </a:lnTo>
                  <a:lnTo>
                    <a:pt x="526715" y="1183818"/>
                  </a:lnTo>
                  <a:lnTo>
                    <a:pt x="528060" y="1190107"/>
                  </a:lnTo>
                  <a:lnTo>
                    <a:pt x="526718" y="1196723"/>
                  </a:lnTo>
                  <a:lnTo>
                    <a:pt x="519634" y="1203664"/>
                  </a:lnTo>
                  <a:close/>
                </a:path>
                <a:path w="1720214" h="1950720">
                  <a:moveTo>
                    <a:pt x="1206412" y="535380"/>
                  </a:moveTo>
                  <a:lnTo>
                    <a:pt x="1202506" y="530776"/>
                  </a:lnTo>
                  <a:lnTo>
                    <a:pt x="1214337" y="520126"/>
                  </a:lnTo>
                  <a:lnTo>
                    <a:pt x="1218583" y="525876"/>
                  </a:lnTo>
                  <a:lnTo>
                    <a:pt x="1206412" y="535380"/>
                  </a:lnTo>
                  <a:close/>
                </a:path>
                <a:path w="1720214" h="1950720">
                  <a:moveTo>
                    <a:pt x="537694" y="1101067"/>
                  </a:moveTo>
                  <a:lnTo>
                    <a:pt x="535931" y="1096070"/>
                  </a:lnTo>
                  <a:lnTo>
                    <a:pt x="533459" y="1092624"/>
                  </a:lnTo>
                  <a:lnTo>
                    <a:pt x="535201" y="1088351"/>
                  </a:lnTo>
                  <a:lnTo>
                    <a:pt x="539311" y="1087490"/>
                  </a:lnTo>
                  <a:lnTo>
                    <a:pt x="542010" y="1086059"/>
                  </a:lnTo>
                  <a:lnTo>
                    <a:pt x="543001" y="1088367"/>
                  </a:lnTo>
                  <a:lnTo>
                    <a:pt x="545232" y="1091045"/>
                  </a:lnTo>
                  <a:lnTo>
                    <a:pt x="543930" y="1095435"/>
                  </a:lnTo>
                  <a:lnTo>
                    <a:pt x="541062" y="1097338"/>
                  </a:lnTo>
                  <a:lnTo>
                    <a:pt x="537694" y="1101067"/>
                  </a:lnTo>
                  <a:close/>
                </a:path>
                <a:path w="1720214" h="1950720">
                  <a:moveTo>
                    <a:pt x="1069268" y="863975"/>
                  </a:moveTo>
                  <a:lnTo>
                    <a:pt x="1066531" y="854375"/>
                  </a:lnTo>
                  <a:lnTo>
                    <a:pt x="1077745" y="854178"/>
                  </a:lnTo>
                  <a:lnTo>
                    <a:pt x="1069268" y="863975"/>
                  </a:lnTo>
                  <a:close/>
                </a:path>
                <a:path w="1720214" h="1950720">
                  <a:moveTo>
                    <a:pt x="1031663" y="582542"/>
                  </a:moveTo>
                  <a:lnTo>
                    <a:pt x="1028691" y="579320"/>
                  </a:lnTo>
                  <a:lnTo>
                    <a:pt x="1031195" y="576097"/>
                  </a:lnTo>
                  <a:lnTo>
                    <a:pt x="1033857" y="573340"/>
                  </a:lnTo>
                  <a:lnTo>
                    <a:pt x="1036440" y="570522"/>
                  </a:lnTo>
                  <a:lnTo>
                    <a:pt x="1040752" y="575742"/>
                  </a:lnTo>
                  <a:lnTo>
                    <a:pt x="1037831" y="578018"/>
                  </a:lnTo>
                  <a:lnTo>
                    <a:pt x="1034968" y="580376"/>
                  </a:lnTo>
                  <a:lnTo>
                    <a:pt x="1031663" y="582542"/>
                  </a:lnTo>
                  <a:close/>
                </a:path>
                <a:path w="1720214" h="1950720">
                  <a:moveTo>
                    <a:pt x="474395" y="1389274"/>
                  </a:moveTo>
                  <a:lnTo>
                    <a:pt x="475439" y="1374629"/>
                  </a:lnTo>
                  <a:lnTo>
                    <a:pt x="481122" y="1375098"/>
                  </a:lnTo>
                  <a:lnTo>
                    <a:pt x="479986" y="1389775"/>
                  </a:lnTo>
                  <a:lnTo>
                    <a:pt x="474395" y="1389274"/>
                  </a:lnTo>
                  <a:close/>
                </a:path>
                <a:path w="1720214" h="1950720">
                  <a:moveTo>
                    <a:pt x="423595" y="917516"/>
                  </a:moveTo>
                  <a:lnTo>
                    <a:pt x="419892" y="916290"/>
                  </a:lnTo>
                  <a:lnTo>
                    <a:pt x="423610" y="917222"/>
                  </a:lnTo>
                  <a:lnTo>
                    <a:pt x="423595" y="917516"/>
                  </a:lnTo>
                  <a:close/>
                </a:path>
                <a:path w="1720214" h="1950720">
                  <a:moveTo>
                    <a:pt x="421361" y="928415"/>
                  </a:moveTo>
                  <a:lnTo>
                    <a:pt x="414403" y="926009"/>
                  </a:lnTo>
                  <a:lnTo>
                    <a:pt x="417897" y="915452"/>
                  </a:lnTo>
                  <a:lnTo>
                    <a:pt x="419892" y="916290"/>
                  </a:lnTo>
                  <a:lnTo>
                    <a:pt x="423595" y="917516"/>
                  </a:lnTo>
                  <a:lnTo>
                    <a:pt x="423399" y="921474"/>
                  </a:lnTo>
                  <a:lnTo>
                    <a:pt x="422202" y="924934"/>
                  </a:lnTo>
                  <a:lnTo>
                    <a:pt x="421361" y="928415"/>
                  </a:lnTo>
                  <a:close/>
                </a:path>
                <a:path w="1720214" h="1950720">
                  <a:moveTo>
                    <a:pt x="333402" y="1143410"/>
                  </a:moveTo>
                  <a:lnTo>
                    <a:pt x="325515" y="1131819"/>
                  </a:lnTo>
                  <a:lnTo>
                    <a:pt x="330623" y="1129038"/>
                  </a:lnTo>
                  <a:lnTo>
                    <a:pt x="337111" y="1141085"/>
                  </a:lnTo>
                  <a:lnTo>
                    <a:pt x="333402" y="1143410"/>
                  </a:lnTo>
                  <a:close/>
                </a:path>
                <a:path w="1720214" h="1950720">
                  <a:moveTo>
                    <a:pt x="596346" y="1123169"/>
                  </a:moveTo>
                  <a:lnTo>
                    <a:pt x="597249" y="1106848"/>
                  </a:lnTo>
                  <a:lnTo>
                    <a:pt x="603478" y="1107320"/>
                  </a:lnTo>
                  <a:lnTo>
                    <a:pt x="601149" y="1123501"/>
                  </a:lnTo>
                  <a:lnTo>
                    <a:pt x="596346" y="1123169"/>
                  </a:lnTo>
                  <a:close/>
                </a:path>
                <a:path w="1720214" h="1950720">
                  <a:moveTo>
                    <a:pt x="607153" y="860070"/>
                  </a:moveTo>
                  <a:lnTo>
                    <a:pt x="602683" y="853954"/>
                  </a:lnTo>
                  <a:lnTo>
                    <a:pt x="611063" y="848377"/>
                  </a:lnTo>
                  <a:lnTo>
                    <a:pt x="612639" y="851194"/>
                  </a:lnTo>
                  <a:lnTo>
                    <a:pt x="614758" y="853950"/>
                  </a:lnTo>
                  <a:lnTo>
                    <a:pt x="612321" y="856638"/>
                  </a:lnTo>
                  <a:lnTo>
                    <a:pt x="609615" y="858245"/>
                  </a:lnTo>
                  <a:lnTo>
                    <a:pt x="607153" y="860070"/>
                  </a:lnTo>
                  <a:close/>
                </a:path>
                <a:path w="1720214" h="1950720">
                  <a:moveTo>
                    <a:pt x="412136" y="1645692"/>
                  </a:moveTo>
                  <a:lnTo>
                    <a:pt x="417718" y="1633605"/>
                  </a:lnTo>
                  <a:lnTo>
                    <a:pt x="418864" y="1634243"/>
                  </a:lnTo>
                  <a:lnTo>
                    <a:pt x="419941" y="1634674"/>
                  </a:lnTo>
                  <a:lnTo>
                    <a:pt x="420830" y="1635117"/>
                  </a:lnTo>
                  <a:lnTo>
                    <a:pt x="414011" y="1645744"/>
                  </a:lnTo>
                  <a:lnTo>
                    <a:pt x="413389" y="1645728"/>
                  </a:lnTo>
                  <a:lnTo>
                    <a:pt x="412816" y="1645739"/>
                  </a:lnTo>
                  <a:lnTo>
                    <a:pt x="412136" y="1645692"/>
                  </a:lnTo>
                  <a:close/>
                </a:path>
                <a:path w="1720214" h="1950720">
                  <a:moveTo>
                    <a:pt x="1119534" y="447730"/>
                  </a:moveTo>
                  <a:lnTo>
                    <a:pt x="1124471" y="432813"/>
                  </a:lnTo>
                  <a:lnTo>
                    <a:pt x="1128811" y="434037"/>
                  </a:lnTo>
                  <a:lnTo>
                    <a:pt x="1124960" y="449308"/>
                  </a:lnTo>
                  <a:lnTo>
                    <a:pt x="1119534" y="447730"/>
                  </a:lnTo>
                  <a:close/>
                </a:path>
                <a:path w="1720214" h="1950720">
                  <a:moveTo>
                    <a:pt x="503412" y="1285602"/>
                  </a:moveTo>
                  <a:lnTo>
                    <a:pt x="497626" y="1283131"/>
                  </a:lnTo>
                  <a:lnTo>
                    <a:pt x="501118" y="1272579"/>
                  </a:lnTo>
                  <a:lnTo>
                    <a:pt x="508179" y="1275369"/>
                  </a:lnTo>
                  <a:lnTo>
                    <a:pt x="503412" y="1285602"/>
                  </a:lnTo>
                  <a:close/>
                </a:path>
                <a:path w="1720214" h="1950720">
                  <a:moveTo>
                    <a:pt x="550677" y="993404"/>
                  </a:moveTo>
                  <a:lnTo>
                    <a:pt x="551051" y="987461"/>
                  </a:lnTo>
                  <a:lnTo>
                    <a:pt x="563665" y="987670"/>
                  </a:lnTo>
                  <a:lnTo>
                    <a:pt x="563632" y="989822"/>
                  </a:lnTo>
                  <a:lnTo>
                    <a:pt x="563755" y="991797"/>
                  </a:lnTo>
                  <a:lnTo>
                    <a:pt x="559302" y="992476"/>
                  </a:lnTo>
                  <a:lnTo>
                    <a:pt x="550677" y="993404"/>
                  </a:lnTo>
                  <a:close/>
                </a:path>
                <a:path w="1720214" h="1950720">
                  <a:moveTo>
                    <a:pt x="238445" y="1866840"/>
                  </a:moveTo>
                  <a:lnTo>
                    <a:pt x="231226" y="1854551"/>
                  </a:lnTo>
                  <a:lnTo>
                    <a:pt x="234751" y="1852521"/>
                  </a:lnTo>
                  <a:lnTo>
                    <a:pt x="242127" y="1864719"/>
                  </a:lnTo>
                  <a:lnTo>
                    <a:pt x="238445" y="1866840"/>
                  </a:lnTo>
                  <a:close/>
                </a:path>
                <a:path w="1720214" h="1950720">
                  <a:moveTo>
                    <a:pt x="469169" y="1425765"/>
                  </a:moveTo>
                  <a:lnTo>
                    <a:pt x="467853" y="1422719"/>
                  </a:lnTo>
                  <a:lnTo>
                    <a:pt x="465891" y="1419888"/>
                  </a:lnTo>
                  <a:lnTo>
                    <a:pt x="467997" y="1417383"/>
                  </a:lnTo>
                  <a:lnTo>
                    <a:pt x="470536" y="1416106"/>
                  </a:lnTo>
                  <a:lnTo>
                    <a:pt x="473516" y="1415393"/>
                  </a:lnTo>
                  <a:lnTo>
                    <a:pt x="476217" y="1419397"/>
                  </a:lnTo>
                  <a:lnTo>
                    <a:pt x="474507" y="1422131"/>
                  </a:lnTo>
                  <a:lnTo>
                    <a:pt x="472092" y="1423415"/>
                  </a:lnTo>
                  <a:lnTo>
                    <a:pt x="469169" y="1425765"/>
                  </a:lnTo>
                  <a:close/>
                </a:path>
                <a:path w="1720214" h="1950720">
                  <a:moveTo>
                    <a:pt x="202761" y="1950245"/>
                  </a:moveTo>
                  <a:lnTo>
                    <a:pt x="198731" y="1947058"/>
                  </a:lnTo>
                  <a:lnTo>
                    <a:pt x="205390" y="1937399"/>
                  </a:lnTo>
                  <a:lnTo>
                    <a:pt x="210668" y="1941441"/>
                  </a:lnTo>
                  <a:lnTo>
                    <a:pt x="202761" y="1950245"/>
                  </a:lnTo>
                  <a:close/>
                </a:path>
                <a:path w="1720214" h="1950720">
                  <a:moveTo>
                    <a:pt x="430220" y="820856"/>
                  </a:moveTo>
                  <a:lnTo>
                    <a:pt x="423629" y="809693"/>
                  </a:lnTo>
                  <a:lnTo>
                    <a:pt x="430288" y="806015"/>
                  </a:lnTo>
                  <a:lnTo>
                    <a:pt x="436972" y="817105"/>
                  </a:lnTo>
                  <a:lnTo>
                    <a:pt x="430220" y="820856"/>
                  </a:lnTo>
                  <a:close/>
                </a:path>
                <a:path w="1720214" h="1950720">
                  <a:moveTo>
                    <a:pt x="939557" y="599733"/>
                  </a:moveTo>
                  <a:lnTo>
                    <a:pt x="934983" y="596452"/>
                  </a:lnTo>
                  <a:lnTo>
                    <a:pt x="942138" y="586739"/>
                  </a:lnTo>
                  <a:lnTo>
                    <a:pt x="945925" y="589026"/>
                  </a:lnTo>
                  <a:lnTo>
                    <a:pt x="939557" y="599733"/>
                  </a:lnTo>
                  <a:close/>
                </a:path>
                <a:path w="1720214" h="1950720">
                  <a:moveTo>
                    <a:pt x="434653" y="1543984"/>
                  </a:moveTo>
                  <a:lnTo>
                    <a:pt x="431505" y="1539505"/>
                  </a:lnTo>
                  <a:lnTo>
                    <a:pt x="442461" y="1531636"/>
                  </a:lnTo>
                  <a:lnTo>
                    <a:pt x="445882" y="1536509"/>
                  </a:lnTo>
                  <a:lnTo>
                    <a:pt x="434653" y="1543984"/>
                  </a:lnTo>
                  <a:close/>
                </a:path>
                <a:path w="1720214" h="1950720">
                  <a:moveTo>
                    <a:pt x="1294916" y="910697"/>
                  </a:moveTo>
                  <a:lnTo>
                    <a:pt x="1293839" y="893755"/>
                  </a:lnTo>
                  <a:lnTo>
                    <a:pt x="1299958" y="894386"/>
                  </a:lnTo>
                  <a:lnTo>
                    <a:pt x="1300710" y="910451"/>
                  </a:lnTo>
                  <a:lnTo>
                    <a:pt x="1294916" y="910697"/>
                  </a:lnTo>
                  <a:close/>
                </a:path>
                <a:path w="1720214" h="1950720">
                  <a:moveTo>
                    <a:pt x="1597429" y="1058834"/>
                  </a:moveTo>
                  <a:lnTo>
                    <a:pt x="1584224" y="1054464"/>
                  </a:lnTo>
                  <a:lnTo>
                    <a:pt x="1585153" y="1051535"/>
                  </a:lnTo>
                  <a:lnTo>
                    <a:pt x="1598358" y="1055905"/>
                  </a:lnTo>
                  <a:lnTo>
                    <a:pt x="1597429" y="1058834"/>
                  </a:lnTo>
                  <a:close/>
                </a:path>
                <a:path w="1720214" h="1950720">
                  <a:moveTo>
                    <a:pt x="616977" y="748205"/>
                  </a:moveTo>
                  <a:lnTo>
                    <a:pt x="616498" y="735036"/>
                  </a:lnTo>
                  <a:lnTo>
                    <a:pt x="621202" y="734882"/>
                  </a:lnTo>
                  <a:lnTo>
                    <a:pt x="621230" y="748080"/>
                  </a:lnTo>
                  <a:lnTo>
                    <a:pt x="616977" y="748205"/>
                  </a:lnTo>
                  <a:close/>
                </a:path>
                <a:path w="1720214" h="1950720">
                  <a:moveTo>
                    <a:pt x="508872" y="1497860"/>
                  </a:moveTo>
                  <a:lnTo>
                    <a:pt x="507790" y="1496681"/>
                  </a:lnTo>
                  <a:lnTo>
                    <a:pt x="507341" y="1496229"/>
                  </a:lnTo>
                  <a:lnTo>
                    <a:pt x="513051" y="1491352"/>
                  </a:lnTo>
                  <a:lnTo>
                    <a:pt x="508872" y="1497860"/>
                  </a:lnTo>
                  <a:close/>
                </a:path>
                <a:path w="1720214" h="1950720">
                  <a:moveTo>
                    <a:pt x="1414543" y="1015326"/>
                  </a:moveTo>
                  <a:lnTo>
                    <a:pt x="1412783" y="1010737"/>
                  </a:lnTo>
                  <a:lnTo>
                    <a:pt x="1415439" y="1008759"/>
                  </a:lnTo>
                  <a:lnTo>
                    <a:pt x="1418127" y="1006911"/>
                  </a:lnTo>
                  <a:lnTo>
                    <a:pt x="1421945" y="1006429"/>
                  </a:lnTo>
                  <a:lnTo>
                    <a:pt x="1423487" y="1010182"/>
                  </a:lnTo>
                  <a:lnTo>
                    <a:pt x="1425819" y="1013703"/>
                  </a:lnTo>
                  <a:lnTo>
                    <a:pt x="1421246" y="1014589"/>
                  </a:lnTo>
                  <a:lnTo>
                    <a:pt x="1418344" y="1015660"/>
                  </a:lnTo>
                  <a:lnTo>
                    <a:pt x="1414543" y="1015326"/>
                  </a:lnTo>
                  <a:close/>
                </a:path>
                <a:path w="1720214" h="1950720">
                  <a:moveTo>
                    <a:pt x="1583240" y="1091505"/>
                  </a:moveTo>
                  <a:lnTo>
                    <a:pt x="1582742" y="1089429"/>
                  </a:lnTo>
                  <a:lnTo>
                    <a:pt x="1581918" y="1087348"/>
                  </a:lnTo>
                  <a:lnTo>
                    <a:pt x="1581936" y="1084617"/>
                  </a:lnTo>
                  <a:lnTo>
                    <a:pt x="1584163" y="1083971"/>
                  </a:lnTo>
                  <a:lnTo>
                    <a:pt x="1586546" y="1082682"/>
                  </a:lnTo>
                  <a:lnTo>
                    <a:pt x="1586952" y="1085938"/>
                  </a:lnTo>
                  <a:lnTo>
                    <a:pt x="1587587" y="1088071"/>
                  </a:lnTo>
                  <a:lnTo>
                    <a:pt x="1587135" y="1090739"/>
                  </a:lnTo>
                  <a:lnTo>
                    <a:pt x="1584651" y="1091031"/>
                  </a:lnTo>
                  <a:lnTo>
                    <a:pt x="1583240" y="1091505"/>
                  </a:lnTo>
                  <a:close/>
                </a:path>
                <a:path w="1720214" h="1950720">
                  <a:moveTo>
                    <a:pt x="1362787" y="387848"/>
                  </a:moveTo>
                  <a:lnTo>
                    <a:pt x="1358736" y="379925"/>
                  </a:lnTo>
                  <a:lnTo>
                    <a:pt x="1369624" y="376991"/>
                  </a:lnTo>
                  <a:lnTo>
                    <a:pt x="1372382" y="381761"/>
                  </a:lnTo>
                  <a:lnTo>
                    <a:pt x="1362787" y="387848"/>
                  </a:lnTo>
                  <a:close/>
                </a:path>
                <a:path w="1720214" h="1950720">
                  <a:moveTo>
                    <a:pt x="522320" y="285037"/>
                  </a:moveTo>
                  <a:lnTo>
                    <a:pt x="520804" y="281047"/>
                  </a:lnTo>
                  <a:lnTo>
                    <a:pt x="519208" y="278900"/>
                  </a:lnTo>
                  <a:lnTo>
                    <a:pt x="519905" y="275750"/>
                  </a:lnTo>
                  <a:lnTo>
                    <a:pt x="522511" y="274811"/>
                  </a:lnTo>
                  <a:lnTo>
                    <a:pt x="524103" y="273651"/>
                  </a:lnTo>
                  <a:lnTo>
                    <a:pt x="525093" y="275459"/>
                  </a:lnTo>
                  <a:lnTo>
                    <a:pt x="526871" y="277281"/>
                  </a:lnTo>
                  <a:lnTo>
                    <a:pt x="526813" y="280585"/>
                  </a:lnTo>
                  <a:lnTo>
                    <a:pt x="524697" y="282059"/>
                  </a:lnTo>
                  <a:lnTo>
                    <a:pt x="522320" y="285037"/>
                  </a:lnTo>
                  <a:close/>
                </a:path>
                <a:path w="1720214" h="1950720">
                  <a:moveTo>
                    <a:pt x="955660" y="1018395"/>
                  </a:moveTo>
                  <a:lnTo>
                    <a:pt x="959253" y="1007539"/>
                  </a:lnTo>
                  <a:lnTo>
                    <a:pt x="963449" y="1008468"/>
                  </a:lnTo>
                  <a:lnTo>
                    <a:pt x="961531" y="1019931"/>
                  </a:lnTo>
                  <a:lnTo>
                    <a:pt x="955660" y="1018395"/>
                  </a:lnTo>
                  <a:close/>
                </a:path>
                <a:path w="1720214" h="1950720">
                  <a:moveTo>
                    <a:pt x="576408" y="326823"/>
                  </a:moveTo>
                  <a:lnTo>
                    <a:pt x="579065" y="313699"/>
                  </a:lnTo>
                  <a:lnTo>
                    <a:pt x="583158" y="314072"/>
                  </a:lnTo>
                  <a:lnTo>
                    <a:pt x="582784" y="327963"/>
                  </a:lnTo>
                  <a:lnTo>
                    <a:pt x="576408" y="326823"/>
                  </a:lnTo>
                  <a:close/>
                </a:path>
                <a:path w="1720214" h="1950720">
                  <a:moveTo>
                    <a:pt x="1574969" y="1067344"/>
                  </a:moveTo>
                  <a:lnTo>
                    <a:pt x="1572686" y="1064804"/>
                  </a:lnTo>
                  <a:lnTo>
                    <a:pt x="1572231" y="1062008"/>
                  </a:lnTo>
                  <a:lnTo>
                    <a:pt x="1571311" y="1059626"/>
                  </a:lnTo>
                  <a:lnTo>
                    <a:pt x="1573170" y="1058944"/>
                  </a:lnTo>
                  <a:lnTo>
                    <a:pt x="1575872" y="1057158"/>
                  </a:lnTo>
                  <a:lnTo>
                    <a:pt x="1578570" y="1059227"/>
                  </a:lnTo>
                  <a:lnTo>
                    <a:pt x="1579491" y="1061868"/>
                  </a:lnTo>
                  <a:lnTo>
                    <a:pt x="1581579" y="1065308"/>
                  </a:lnTo>
                  <a:lnTo>
                    <a:pt x="1578007" y="1066002"/>
                  </a:lnTo>
                  <a:lnTo>
                    <a:pt x="1574969" y="1067344"/>
                  </a:lnTo>
                  <a:close/>
                </a:path>
                <a:path w="1720214" h="1950720">
                  <a:moveTo>
                    <a:pt x="341343" y="1098870"/>
                  </a:moveTo>
                  <a:lnTo>
                    <a:pt x="338942" y="1097364"/>
                  </a:lnTo>
                  <a:lnTo>
                    <a:pt x="337202" y="1096575"/>
                  </a:lnTo>
                  <a:lnTo>
                    <a:pt x="338191" y="1092857"/>
                  </a:lnTo>
                  <a:lnTo>
                    <a:pt x="340497" y="1086148"/>
                  </a:lnTo>
                  <a:lnTo>
                    <a:pt x="345992" y="1088299"/>
                  </a:lnTo>
                  <a:lnTo>
                    <a:pt x="341343" y="1098870"/>
                  </a:lnTo>
                  <a:close/>
                </a:path>
                <a:path w="1720214" h="1950720">
                  <a:moveTo>
                    <a:pt x="378789" y="981672"/>
                  </a:moveTo>
                  <a:lnTo>
                    <a:pt x="377433" y="978641"/>
                  </a:lnTo>
                  <a:lnTo>
                    <a:pt x="377033" y="975851"/>
                  </a:lnTo>
                  <a:lnTo>
                    <a:pt x="376378" y="973173"/>
                  </a:lnTo>
                  <a:lnTo>
                    <a:pt x="381319" y="971680"/>
                  </a:lnTo>
                  <a:lnTo>
                    <a:pt x="383119" y="981068"/>
                  </a:lnTo>
                  <a:lnTo>
                    <a:pt x="381527" y="981115"/>
                  </a:lnTo>
                  <a:lnTo>
                    <a:pt x="378789" y="981672"/>
                  </a:lnTo>
                  <a:close/>
                </a:path>
                <a:path w="1720214" h="1950720">
                  <a:moveTo>
                    <a:pt x="1258003" y="831198"/>
                  </a:moveTo>
                  <a:lnTo>
                    <a:pt x="1261738" y="819912"/>
                  </a:lnTo>
                  <a:lnTo>
                    <a:pt x="1266287" y="821027"/>
                  </a:lnTo>
                  <a:lnTo>
                    <a:pt x="1263940" y="832796"/>
                  </a:lnTo>
                  <a:lnTo>
                    <a:pt x="1258003" y="831198"/>
                  </a:lnTo>
                  <a:close/>
                </a:path>
                <a:path w="1720214" h="1950720">
                  <a:moveTo>
                    <a:pt x="525878" y="1069260"/>
                  </a:moveTo>
                  <a:lnTo>
                    <a:pt x="524344" y="1064718"/>
                  </a:lnTo>
                  <a:lnTo>
                    <a:pt x="526698" y="1063046"/>
                  </a:lnTo>
                  <a:lnTo>
                    <a:pt x="529177" y="1061709"/>
                  </a:lnTo>
                  <a:lnTo>
                    <a:pt x="532537" y="1061673"/>
                  </a:lnTo>
                  <a:lnTo>
                    <a:pt x="533611" y="1064789"/>
                  </a:lnTo>
                  <a:lnTo>
                    <a:pt x="535319" y="1067535"/>
                  </a:lnTo>
                  <a:lnTo>
                    <a:pt x="531644" y="1068419"/>
                  </a:lnTo>
                  <a:lnTo>
                    <a:pt x="529137" y="1069529"/>
                  </a:lnTo>
                  <a:lnTo>
                    <a:pt x="525878" y="1069260"/>
                  </a:lnTo>
                  <a:close/>
                </a:path>
                <a:path w="1720214" h="1950720">
                  <a:moveTo>
                    <a:pt x="637030" y="647845"/>
                  </a:moveTo>
                  <a:lnTo>
                    <a:pt x="636220" y="645511"/>
                  </a:lnTo>
                  <a:lnTo>
                    <a:pt x="635223" y="643206"/>
                  </a:lnTo>
                  <a:lnTo>
                    <a:pt x="634733" y="640445"/>
                  </a:lnTo>
                  <a:lnTo>
                    <a:pt x="637370" y="639619"/>
                  </a:lnTo>
                  <a:lnTo>
                    <a:pt x="638757" y="639010"/>
                  </a:lnTo>
                  <a:lnTo>
                    <a:pt x="640839" y="646345"/>
                  </a:lnTo>
                  <a:lnTo>
                    <a:pt x="637030" y="647845"/>
                  </a:lnTo>
                  <a:close/>
                </a:path>
                <a:path w="1720214" h="1950720">
                  <a:moveTo>
                    <a:pt x="613319" y="667849"/>
                  </a:moveTo>
                  <a:lnTo>
                    <a:pt x="614556" y="662686"/>
                  </a:lnTo>
                  <a:lnTo>
                    <a:pt x="614554" y="658920"/>
                  </a:lnTo>
                  <a:lnTo>
                    <a:pt x="618213" y="657600"/>
                  </a:lnTo>
                  <a:lnTo>
                    <a:pt x="621325" y="658504"/>
                  </a:lnTo>
                  <a:lnTo>
                    <a:pt x="624162" y="658674"/>
                  </a:lnTo>
                  <a:lnTo>
                    <a:pt x="624677" y="661220"/>
                  </a:lnTo>
                  <a:lnTo>
                    <a:pt x="613319" y="667849"/>
                  </a:lnTo>
                  <a:close/>
                </a:path>
                <a:path w="1720214" h="1950720">
                  <a:moveTo>
                    <a:pt x="743831" y="601003"/>
                  </a:moveTo>
                  <a:lnTo>
                    <a:pt x="743690" y="599378"/>
                  </a:lnTo>
                  <a:lnTo>
                    <a:pt x="742942" y="597466"/>
                  </a:lnTo>
                  <a:lnTo>
                    <a:pt x="744384" y="594465"/>
                  </a:lnTo>
                  <a:lnTo>
                    <a:pt x="746247" y="593217"/>
                  </a:lnTo>
                  <a:lnTo>
                    <a:pt x="747667" y="591758"/>
                  </a:lnTo>
                  <a:lnTo>
                    <a:pt x="748520" y="593022"/>
                  </a:lnTo>
                  <a:lnTo>
                    <a:pt x="750254" y="594474"/>
                  </a:lnTo>
                  <a:lnTo>
                    <a:pt x="749653" y="597334"/>
                  </a:lnTo>
                  <a:lnTo>
                    <a:pt x="748069" y="598904"/>
                  </a:lnTo>
                  <a:lnTo>
                    <a:pt x="746986" y="600578"/>
                  </a:lnTo>
                  <a:lnTo>
                    <a:pt x="743831" y="601003"/>
                  </a:lnTo>
                  <a:close/>
                </a:path>
                <a:path w="1720214" h="1950720">
                  <a:moveTo>
                    <a:pt x="1024324" y="694093"/>
                  </a:moveTo>
                  <a:lnTo>
                    <a:pt x="1022547" y="684931"/>
                  </a:lnTo>
                  <a:lnTo>
                    <a:pt x="1027643" y="682429"/>
                  </a:lnTo>
                  <a:lnTo>
                    <a:pt x="1029512" y="691540"/>
                  </a:lnTo>
                  <a:lnTo>
                    <a:pt x="1024324" y="694093"/>
                  </a:lnTo>
                  <a:close/>
                </a:path>
                <a:path w="1720214" h="1950720">
                  <a:moveTo>
                    <a:pt x="1441000" y="934773"/>
                  </a:moveTo>
                  <a:lnTo>
                    <a:pt x="1440022" y="931505"/>
                  </a:lnTo>
                  <a:lnTo>
                    <a:pt x="1441969" y="929532"/>
                  </a:lnTo>
                  <a:lnTo>
                    <a:pt x="1444104" y="927966"/>
                  </a:lnTo>
                  <a:lnTo>
                    <a:pt x="1447088" y="928127"/>
                  </a:lnTo>
                  <a:lnTo>
                    <a:pt x="1448176" y="930835"/>
                  </a:lnTo>
                  <a:lnTo>
                    <a:pt x="1450445" y="933852"/>
                  </a:lnTo>
                  <a:lnTo>
                    <a:pt x="1446201" y="934370"/>
                  </a:lnTo>
                  <a:lnTo>
                    <a:pt x="1443761" y="934825"/>
                  </a:lnTo>
                  <a:lnTo>
                    <a:pt x="1441000" y="934773"/>
                  </a:lnTo>
                  <a:close/>
                </a:path>
                <a:path w="1720214" h="1950720">
                  <a:moveTo>
                    <a:pt x="1074513" y="400033"/>
                  </a:moveTo>
                  <a:lnTo>
                    <a:pt x="1071946" y="398661"/>
                  </a:lnTo>
                  <a:lnTo>
                    <a:pt x="1070453" y="395700"/>
                  </a:lnTo>
                  <a:lnTo>
                    <a:pt x="1071362" y="392919"/>
                  </a:lnTo>
                  <a:lnTo>
                    <a:pt x="1074319" y="391424"/>
                  </a:lnTo>
                  <a:lnTo>
                    <a:pt x="1077205" y="391828"/>
                  </a:lnTo>
                  <a:lnTo>
                    <a:pt x="1078102" y="394592"/>
                  </a:lnTo>
                  <a:lnTo>
                    <a:pt x="1079815" y="397220"/>
                  </a:lnTo>
                  <a:lnTo>
                    <a:pt x="1076871" y="398329"/>
                  </a:lnTo>
                  <a:lnTo>
                    <a:pt x="1074513" y="400033"/>
                  </a:lnTo>
                  <a:close/>
                </a:path>
                <a:path w="1720214" h="1950720">
                  <a:moveTo>
                    <a:pt x="603735" y="247378"/>
                  </a:moveTo>
                  <a:lnTo>
                    <a:pt x="599419" y="245663"/>
                  </a:lnTo>
                  <a:lnTo>
                    <a:pt x="603111" y="234506"/>
                  </a:lnTo>
                  <a:lnTo>
                    <a:pt x="605367" y="235511"/>
                  </a:lnTo>
                  <a:lnTo>
                    <a:pt x="607275" y="236211"/>
                  </a:lnTo>
                  <a:lnTo>
                    <a:pt x="606195" y="240066"/>
                  </a:lnTo>
                  <a:lnTo>
                    <a:pt x="603735" y="247378"/>
                  </a:lnTo>
                  <a:close/>
                </a:path>
                <a:path w="1720214" h="1950720">
                  <a:moveTo>
                    <a:pt x="409116" y="1224869"/>
                  </a:moveTo>
                  <a:lnTo>
                    <a:pt x="406797" y="1223637"/>
                  </a:lnTo>
                  <a:lnTo>
                    <a:pt x="404286" y="1222656"/>
                  </a:lnTo>
                  <a:lnTo>
                    <a:pt x="401721" y="1220551"/>
                  </a:lnTo>
                  <a:lnTo>
                    <a:pt x="402645" y="1218245"/>
                  </a:lnTo>
                  <a:lnTo>
                    <a:pt x="402877" y="1216778"/>
                  </a:lnTo>
                  <a:lnTo>
                    <a:pt x="406764" y="1215758"/>
                  </a:lnTo>
                  <a:lnTo>
                    <a:pt x="409116" y="1224869"/>
                  </a:lnTo>
                  <a:close/>
                </a:path>
                <a:path w="1720214" h="1950720">
                  <a:moveTo>
                    <a:pt x="1494344" y="1061403"/>
                  </a:moveTo>
                  <a:lnTo>
                    <a:pt x="1493511" y="1057838"/>
                  </a:lnTo>
                  <a:lnTo>
                    <a:pt x="1492137" y="1055387"/>
                  </a:lnTo>
                  <a:lnTo>
                    <a:pt x="1493775" y="1052554"/>
                  </a:lnTo>
                  <a:lnTo>
                    <a:pt x="1496382" y="1051925"/>
                  </a:lnTo>
                  <a:lnTo>
                    <a:pt x="1498263" y="1050883"/>
                  </a:lnTo>
                  <a:lnTo>
                    <a:pt x="1499047" y="1052721"/>
                  </a:lnTo>
                  <a:lnTo>
                    <a:pt x="1500805" y="1054846"/>
                  </a:lnTo>
                  <a:lnTo>
                    <a:pt x="1499864" y="1057949"/>
                  </a:lnTo>
                  <a:lnTo>
                    <a:pt x="1497380" y="1058975"/>
                  </a:lnTo>
                  <a:lnTo>
                    <a:pt x="1494344" y="1061403"/>
                  </a:lnTo>
                  <a:close/>
                </a:path>
                <a:path w="1720214" h="1950720">
                  <a:moveTo>
                    <a:pt x="437234" y="1476201"/>
                  </a:moveTo>
                  <a:lnTo>
                    <a:pt x="431251" y="1470364"/>
                  </a:lnTo>
                  <a:lnTo>
                    <a:pt x="434382" y="1467263"/>
                  </a:lnTo>
                  <a:lnTo>
                    <a:pt x="439621" y="1474064"/>
                  </a:lnTo>
                  <a:lnTo>
                    <a:pt x="437234" y="1476201"/>
                  </a:lnTo>
                  <a:close/>
                </a:path>
                <a:path w="1720214" h="1950720">
                  <a:moveTo>
                    <a:pt x="1048517" y="871455"/>
                  </a:moveTo>
                  <a:lnTo>
                    <a:pt x="1043460" y="862160"/>
                  </a:lnTo>
                  <a:lnTo>
                    <a:pt x="1046770" y="859910"/>
                  </a:lnTo>
                  <a:lnTo>
                    <a:pt x="1052953" y="868567"/>
                  </a:lnTo>
                  <a:lnTo>
                    <a:pt x="1048517" y="871455"/>
                  </a:lnTo>
                  <a:close/>
                </a:path>
                <a:path w="1720214" h="1950720">
                  <a:moveTo>
                    <a:pt x="209755" y="1094576"/>
                  </a:moveTo>
                  <a:lnTo>
                    <a:pt x="209260" y="1092507"/>
                  </a:lnTo>
                  <a:lnTo>
                    <a:pt x="208334" y="1090422"/>
                  </a:lnTo>
                  <a:lnTo>
                    <a:pt x="208468" y="1087097"/>
                  </a:lnTo>
                  <a:lnTo>
                    <a:pt x="210027" y="1085880"/>
                  </a:lnTo>
                  <a:lnTo>
                    <a:pt x="212489" y="1082402"/>
                  </a:lnTo>
                  <a:lnTo>
                    <a:pt x="213391" y="1089117"/>
                  </a:lnTo>
                  <a:lnTo>
                    <a:pt x="214025" y="1091215"/>
                  </a:lnTo>
                  <a:lnTo>
                    <a:pt x="213643" y="1093831"/>
                  </a:lnTo>
                  <a:lnTo>
                    <a:pt x="211152" y="1094126"/>
                  </a:lnTo>
                  <a:lnTo>
                    <a:pt x="209755" y="1094576"/>
                  </a:lnTo>
                  <a:close/>
                </a:path>
                <a:path w="1720214" h="1950720">
                  <a:moveTo>
                    <a:pt x="1695402" y="1105657"/>
                  </a:moveTo>
                  <a:lnTo>
                    <a:pt x="1694293" y="1103396"/>
                  </a:lnTo>
                  <a:lnTo>
                    <a:pt x="1692752" y="1101221"/>
                  </a:lnTo>
                  <a:lnTo>
                    <a:pt x="1692065" y="1097838"/>
                  </a:lnTo>
                  <a:lnTo>
                    <a:pt x="1694103" y="1096389"/>
                  </a:lnTo>
                  <a:lnTo>
                    <a:pt x="1695124" y="1095148"/>
                  </a:lnTo>
                  <a:lnTo>
                    <a:pt x="1698793" y="1096977"/>
                  </a:lnTo>
                  <a:lnTo>
                    <a:pt x="1695402" y="1105657"/>
                  </a:lnTo>
                  <a:close/>
                </a:path>
                <a:path w="1720214" h="1950720">
                  <a:moveTo>
                    <a:pt x="400727" y="899285"/>
                  </a:moveTo>
                  <a:lnTo>
                    <a:pt x="399245" y="896430"/>
                  </a:lnTo>
                  <a:lnTo>
                    <a:pt x="406968" y="892300"/>
                  </a:lnTo>
                  <a:lnTo>
                    <a:pt x="406553" y="894665"/>
                  </a:lnTo>
                  <a:lnTo>
                    <a:pt x="406481" y="897177"/>
                  </a:lnTo>
                  <a:lnTo>
                    <a:pt x="405244" y="899890"/>
                  </a:lnTo>
                  <a:lnTo>
                    <a:pt x="402395" y="899321"/>
                  </a:lnTo>
                  <a:lnTo>
                    <a:pt x="400727" y="899285"/>
                  </a:lnTo>
                  <a:close/>
                </a:path>
                <a:path w="1720214" h="1950720">
                  <a:moveTo>
                    <a:pt x="850671" y="151647"/>
                  </a:moveTo>
                  <a:lnTo>
                    <a:pt x="848074" y="150300"/>
                  </a:lnTo>
                  <a:lnTo>
                    <a:pt x="846615" y="147286"/>
                  </a:lnTo>
                  <a:lnTo>
                    <a:pt x="847543" y="144482"/>
                  </a:lnTo>
                  <a:lnTo>
                    <a:pt x="850505" y="142920"/>
                  </a:lnTo>
                  <a:lnTo>
                    <a:pt x="853389" y="143381"/>
                  </a:lnTo>
                  <a:lnTo>
                    <a:pt x="854272" y="146170"/>
                  </a:lnTo>
                  <a:lnTo>
                    <a:pt x="856001" y="148837"/>
                  </a:lnTo>
                  <a:lnTo>
                    <a:pt x="853037" y="149939"/>
                  </a:lnTo>
                  <a:lnTo>
                    <a:pt x="850671" y="151647"/>
                  </a:lnTo>
                  <a:close/>
                </a:path>
                <a:path w="1720214" h="1950720">
                  <a:moveTo>
                    <a:pt x="1426944" y="1044945"/>
                  </a:moveTo>
                  <a:lnTo>
                    <a:pt x="1424475" y="1041075"/>
                  </a:lnTo>
                  <a:lnTo>
                    <a:pt x="1433604" y="1035442"/>
                  </a:lnTo>
                  <a:lnTo>
                    <a:pt x="1435524" y="1039165"/>
                  </a:lnTo>
                  <a:lnTo>
                    <a:pt x="1426944" y="1044945"/>
                  </a:lnTo>
                  <a:close/>
                </a:path>
                <a:path w="1720214" h="1950720">
                  <a:moveTo>
                    <a:pt x="1403202" y="397894"/>
                  </a:moveTo>
                  <a:lnTo>
                    <a:pt x="1403039" y="397553"/>
                  </a:lnTo>
                  <a:lnTo>
                    <a:pt x="1403754" y="395253"/>
                  </a:lnTo>
                  <a:lnTo>
                    <a:pt x="1405488" y="393870"/>
                  </a:lnTo>
                  <a:lnTo>
                    <a:pt x="1406806" y="392321"/>
                  </a:lnTo>
                  <a:lnTo>
                    <a:pt x="1407208" y="392810"/>
                  </a:lnTo>
                  <a:lnTo>
                    <a:pt x="1408271" y="393839"/>
                  </a:lnTo>
                  <a:lnTo>
                    <a:pt x="1403202" y="397894"/>
                  </a:lnTo>
                  <a:close/>
                </a:path>
                <a:path w="1720214" h="1950720">
                  <a:moveTo>
                    <a:pt x="580218" y="909337"/>
                  </a:moveTo>
                  <a:lnTo>
                    <a:pt x="577431" y="907072"/>
                  </a:lnTo>
                  <a:lnTo>
                    <a:pt x="575883" y="904551"/>
                  </a:lnTo>
                  <a:lnTo>
                    <a:pt x="574909" y="901359"/>
                  </a:lnTo>
                  <a:lnTo>
                    <a:pt x="577808" y="899656"/>
                  </a:lnTo>
                  <a:lnTo>
                    <a:pt x="579279" y="898392"/>
                  </a:lnTo>
                  <a:lnTo>
                    <a:pt x="586390" y="906697"/>
                  </a:lnTo>
                  <a:lnTo>
                    <a:pt x="582868" y="907763"/>
                  </a:lnTo>
                  <a:lnTo>
                    <a:pt x="580218" y="909337"/>
                  </a:lnTo>
                  <a:close/>
                </a:path>
                <a:path w="1720214" h="1950720">
                  <a:moveTo>
                    <a:pt x="1058623" y="444605"/>
                  </a:moveTo>
                  <a:lnTo>
                    <a:pt x="1057459" y="436909"/>
                  </a:lnTo>
                  <a:lnTo>
                    <a:pt x="1059056" y="436708"/>
                  </a:lnTo>
                  <a:lnTo>
                    <a:pt x="1060894" y="435934"/>
                  </a:lnTo>
                  <a:lnTo>
                    <a:pt x="1063366" y="436964"/>
                  </a:lnTo>
                  <a:lnTo>
                    <a:pt x="1064931" y="439623"/>
                  </a:lnTo>
                  <a:lnTo>
                    <a:pt x="1063495" y="441495"/>
                  </a:lnTo>
                  <a:lnTo>
                    <a:pt x="1061657" y="442424"/>
                  </a:lnTo>
                  <a:lnTo>
                    <a:pt x="1058623" y="444605"/>
                  </a:lnTo>
                  <a:close/>
                </a:path>
                <a:path w="1720214" h="1950720">
                  <a:moveTo>
                    <a:pt x="824654" y="492289"/>
                  </a:moveTo>
                  <a:lnTo>
                    <a:pt x="823060" y="490430"/>
                  </a:lnTo>
                  <a:lnTo>
                    <a:pt x="823588" y="488470"/>
                  </a:lnTo>
                  <a:lnTo>
                    <a:pt x="824724" y="487383"/>
                  </a:lnTo>
                  <a:lnTo>
                    <a:pt x="826098" y="485387"/>
                  </a:lnTo>
                  <a:lnTo>
                    <a:pt x="827233" y="487450"/>
                  </a:lnTo>
                  <a:lnTo>
                    <a:pt x="828698" y="488985"/>
                  </a:lnTo>
                  <a:lnTo>
                    <a:pt x="827921" y="490932"/>
                  </a:lnTo>
                  <a:lnTo>
                    <a:pt x="826166" y="491630"/>
                  </a:lnTo>
                  <a:lnTo>
                    <a:pt x="824654" y="492289"/>
                  </a:lnTo>
                  <a:close/>
                </a:path>
                <a:path w="1720214" h="1950720">
                  <a:moveTo>
                    <a:pt x="967510" y="1033497"/>
                  </a:moveTo>
                  <a:lnTo>
                    <a:pt x="961527" y="1029450"/>
                  </a:lnTo>
                  <a:lnTo>
                    <a:pt x="964929" y="1026645"/>
                  </a:lnTo>
                  <a:lnTo>
                    <a:pt x="967510" y="1033497"/>
                  </a:lnTo>
                  <a:close/>
                </a:path>
                <a:path w="1720214" h="1950720">
                  <a:moveTo>
                    <a:pt x="968003" y="1034440"/>
                  </a:moveTo>
                  <a:lnTo>
                    <a:pt x="967756" y="1034129"/>
                  </a:lnTo>
                  <a:lnTo>
                    <a:pt x="967512" y="1033491"/>
                  </a:lnTo>
                  <a:lnTo>
                    <a:pt x="968171" y="1033933"/>
                  </a:lnTo>
                  <a:lnTo>
                    <a:pt x="968003" y="1034440"/>
                  </a:lnTo>
                  <a:close/>
                </a:path>
                <a:path w="1720214" h="1950720">
                  <a:moveTo>
                    <a:pt x="1507026" y="1005197"/>
                  </a:moveTo>
                  <a:lnTo>
                    <a:pt x="1507133" y="1002266"/>
                  </a:lnTo>
                  <a:lnTo>
                    <a:pt x="1506756" y="1000173"/>
                  </a:lnTo>
                  <a:lnTo>
                    <a:pt x="1507826" y="997720"/>
                  </a:lnTo>
                  <a:lnTo>
                    <a:pt x="1510136" y="997745"/>
                  </a:lnTo>
                  <a:lnTo>
                    <a:pt x="1511567" y="997386"/>
                  </a:lnTo>
                  <a:lnTo>
                    <a:pt x="1511950" y="999286"/>
                  </a:lnTo>
                  <a:lnTo>
                    <a:pt x="1512802" y="1001267"/>
                  </a:lnTo>
                  <a:lnTo>
                    <a:pt x="1512367" y="1003814"/>
                  </a:lnTo>
                  <a:lnTo>
                    <a:pt x="1509825" y="1004161"/>
                  </a:lnTo>
                  <a:lnTo>
                    <a:pt x="1507026" y="1005197"/>
                  </a:lnTo>
                  <a:close/>
                </a:path>
                <a:path w="1720214" h="1950720">
                  <a:moveTo>
                    <a:pt x="699886" y="375784"/>
                  </a:moveTo>
                  <a:lnTo>
                    <a:pt x="699127" y="373576"/>
                  </a:lnTo>
                  <a:lnTo>
                    <a:pt x="700353" y="372254"/>
                  </a:lnTo>
                  <a:lnTo>
                    <a:pt x="701760" y="371756"/>
                  </a:lnTo>
                  <a:lnTo>
                    <a:pt x="703660" y="370674"/>
                  </a:lnTo>
                  <a:lnTo>
                    <a:pt x="704540" y="375454"/>
                  </a:lnTo>
                  <a:lnTo>
                    <a:pt x="703139" y="375638"/>
                  </a:lnTo>
                  <a:lnTo>
                    <a:pt x="701696" y="376085"/>
                  </a:lnTo>
                  <a:lnTo>
                    <a:pt x="699886" y="375784"/>
                  </a:lnTo>
                  <a:close/>
                </a:path>
                <a:path w="1720214" h="1950720">
                  <a:moveTo>
                    <a:pt x="880056" y="799865"/>
                  </a:moveTo>
                  <a:lnTo>
                    <a:pt x="876781" y="798339"/>
                  </a:lnTo>
                  <a:lnTo>
                    <a:pt x="875287" y="795102"/>
                  </a:lnTo>
                  <a:lnTo>
                    <a:pt x="876710" y="792749"/>
                  </a:lnTo>
                  <a:lnTo>
                    <a:pt x="879097" y="791898"/>
                  </a:lnTo>
                  <a:lnTo>
                    <a:pt x="881554" y="791408"/>
                  </a:lnTo>
                  <a:lnTo>
                    <a:pt x="882608" y="793823"/>
                  </a:lnTo>
                  <a:lnTo>
                    <a:pt x="886376" y="799575"/>
                  </a:lnTo>
                  <a:lnTo>
                    <a:pt x="882663" y="799391"/>
                  </a:lnTo>
                  <a:lnTo>
                    <a:pt x="880056" y="799865"/>
                  </a:lnTo>
                  <a:close/>
                </a:path>
                <a:path w="1720214" h="1950720">
                  <a:moveTo>
                    <a:pt x="1366904" y="975658"/>
                  </a:moveTo>
                  <a:lnTo>
                    <a:pt x="1365296" y="965031"/>
                  </a:lnTo>
                  <a:lnTo>
                    <a:pt x="1370390" y="964673"/>
                  </a:lnTo>
                  <a:lnTo>
                    <a:pt x="1370305" y="975463"/>
                  </a:lnTo>
                  <a:lnTo>
                    <a:pt x="1366904" y="975658"/>
                  </a:lnTo>
                  <a:close/>
                </a:path>
                <a:path w="1720214" h="1950720">
                  <a:moveTo>
                    <a:pt x="668427" y="607498"/>
                  </a:moveTo>
                  <a:lnTo>
                    <a:pt x="665569" y="604905"/>
                  </a:lnTo>
                  <a:lnTo>
                    <a:pt x="672552" y="596667"/>
                  </a:lnTo>
                  <a:lnTo>
                    <a:pt x="675851" y="600101"/>
                  </a:lnTo>
                  <a:lnTo>
                    <a:pt x="668427" y="607498"/>
                  </a:lnTo>
                  <a:close/>
                </a:path>
                <a:path w="1720214" h="1950720">
                  <a:moveTo>
                    <a:pt x="965983" y="1040440"/>
                  </a:moveTo>
                  <a:lnTo>
                    <a:pt x="967996" y="1034444"/>
                  </a:lnTo>
                  <a:lnTo>
                    <a:pt x="972716" y="1040396"/>
                  </a:lnTo>
                  <a:lnTo>
                    <a:pt x="965983" y="1040440"/>
                  </a:lnTo>
                  <a:close/>
                </a:path>
                <a:path w="1720214" h="1950720">
                  <a:moveTo>
                    <a:pt x="964760" y="1040919"/>
                  </a:moveTo>
                  <a:lnTo>
                    <a:pt x="965660" y="1040442"/>
                  </a:lnTo>
                  <a:lnTo>
                    <a:pt x="965983" y="1040440"/>
                  </a:lnTo>
                  <a:lnTo>
                    <a:pt x="965855" y="1040828"/>
                  </a:lnTo>
                  <a:lnTo>
                    <a:pt x="964760" y="1040919"/>
                  </a:lnTo>
                  <a:close/>
                </a:path>
                <a:path w="1720214" h="1950720">
                  <a:moveTo>
                    <a:pt x="958003" y="1044514"/>
                  </a:moveTo>
                  <a:lnTo>
                    <a:pt x="957181" y="1041573"/>
                  </a:lnTo>
                  <a:lnTo>
                    <a:pt x="964759" y="1040925"/>
                  </a:lnTo>
                  <a:lnTo>
                    <a:pt x="958003" y="1044514"/>
                  </a:lnTo>
                  <a:close/>
                </a:path>
                <a:path w="1720214" h="1950720">
                  <a:moveTo>
                    <a:pt x="1316716" y="828505"/>
                  </a:moveTo>
                  <a:lnTo>
                    <a:pt x="1315933" y="826370"/>
                  </a:lnTo>
                  <a:lnTo>
                    <a:pt x="1315507" y="824266"/>
                  </a:lnTo>
                  <a:lnTo>
                    <a:pt x="1316172" y="821858"/>
                  </a:lnTo>
                  <a:lnTo>
                    <a:pt x="1318800" y="821826"/>
                  </a:lnTo>
                  <a:lnTo>
                    <a:pt x="1320316" y="821484"/>
                  </a:lnTo>
                  <a:lnTo>
                    <a:pt x="1321687" y="827981"/>
                  </a:lnTo>
                  <a:lnTo>
                    <a:pt x="1319154" y="828073"/>
                  </a:lnTo>
                  <a:lnTo>
                    <a:pt x="1316716" y="828505"/>
                  </a:lnTo>
                  <a:close/>
                </a:path>
                <a:path w="1720214" h="1950720">
                  <a:moveTo>
                    <a:pt x="648210" y="677398"/>
                  </a:moveTo>
                  <a:lnTo>
                    <a:pt x="646115" y="672728"/>
                  </a:lnTo>
                  <a:lnTo>
                    <a:pt x="655463" y="668361"/>
                  </a:lnTo>
                  <a:lnTo>
                    <a:pt x="657412" y="671876"/>
                  </a:lnTo>
                  <a:lnTo>
                    <a:pt x="648210" y="677398"/>
                  </a:lnTo>
                  <a:close/>
                </a:path>
                <a:path w="1720214" h="1950720">
                  <a:moveTo>
                    <a:pt x="773998" y="714705"/>
                  </a:moveTo>
                  <a:lnTo>
                    <a:pt x="771428" y="713780"/>
                  </a:lnTo>
                  <a:lnTo>
                    <a:pt x="771243" y="711384"/>
                  </a:lnTo>
                  <a:lnTo>
                    <a:pt x="770716" y="709918"/>
                  </a:lnTo>
                  <a:lnTo>
                    <a:pt x="772580" y="709502"/>
                  </a:lnTo>
                  <a:lnTo>
                    <a:pt x="774499" y="708621"/>
                  </a:lnTo>
                  <a:lnTo>
                    <a:pt x="777152" y="708983"/>
                  </a:lnTo>
                  <a:lnTo>
                    <a:pt x="777755" y="711157"/>
                  </a:lnTo>
                  <a:lnTo>
                    <a:pt x="779287" y="713793"/>
                  </a:lnTo>
                  <a:lnTo>
                    <a:pt x="776084" y="714035"/>
                  </a:lnTo>
                  <a:lnTo>
                    <a:pt x="773998" y="714705"/>
                  </a:lnTo>
                  <a:close/>
                </a:path>
                <a:path w="1720214" h="1950720">
                  <a:moveTo>
                    <a:pt x="697891" y="690787"/>
                  </a:moveTo>
                  <a:lnTo>
                    <a:pt x="695179" y="689665"/>
                  </a:lnTo>
                  <a:lnTo>
                    <a:pt x="694751" y="687584"/>
                  </a:lnTo>
                  <a:lnTo>
                    <a:pt x="694022" y="686224"/>
                  </a:lnTo>
                  <a:lnTo>
                    <a:pt x="695738" y="685334"/>
                  </a:lnTo>
                  <a:lnTo>
                    <a:pt x="697813" y="683392"/>
                  </a:lnTo>
                  <a:lnTo>
                    <a:pt x="700650" y="684360"/>
                  </a:lnTo>
                  <a:lnTo>
                    <a:pt x="701562" y="686854"/>
                  </a:lnTo>
                  <a:lnTo>
                    <a:pt x="704051" y="690283"/>
                  </a:lnTo>
                  <a:lnTo>
                    <a:pt x="699989" y="690287"/>
                  </a:lnTo>
                  <a:lnTo>
                    <a:pt x="697891" y="690787"/>
                  </a:lnTo>
                  <a:close/>
                </a:path>
                <a:path w="1720214" h="1950720">
                  <a:moveTo>
                    <a:pt x="706021" y="648978"/>
                  </a:moveTo>
                  <a:lnTo>
                    <a:pt x="705381" y="646757"/>
                  </a:lnTo>
                  <a:lnTo>
                    <a:pt x="704197" y="644495"/>
                  </a:lnTo>
                  <a:lnTo>
                    <a:pt x="704458" y="641551"/>
                  </a:lnTo>
                  <a:lnTo>
                    <a:pt x="708183" y="640046"/>
                  </a:lnTo>
                  <a:lnTo>
                    <a:pt x="710709" y="641278"/>
                  </a:lnTo>
                  <a:lnTo>
                    <a:pt x="711051" y="643945"/>
                  </a:lnTo>
                  <a:lnTo>
                    <a:pt x="712206" y="646629"/>
                  </a:lnTo>
                  <a:lnTo>
                    <a:pt x="706021" y="648978"/>
                  </a:lnTo>
                  <a:close/>
                </a:path>
                <a:path w="1720214" h="1950720">
                  <a:moveTo>
                    <a:pt x="943831" y="725401"/>
                  </a:moveTo>
                  <a:lnTo>
                    <a:pt x="941966" y="724640"/>
                  </a:lnTo>
                  <a:lnTo>
                    <a:pt x="940819" y="721431"/>
                  </a:lnTo>
                  <a:lnTo>
                    <a:pt x="942670" y="719995"/>
                  </a:lnTo>
                  <a:lnTo>
                    <a:pt x="944515" y="720606"/>
                  </a:lnTo>
                  <a:lnTo>
                    <a:pt x="945522" y="721736"/>
                  </a:lnTo>
                  <a:lnTo>
                    <a:pt x="947383" y="723150"/>
                  </a:lnTo>
                  <a:lnTo>
                    <a:pt x="945333" y="724113"/>
                  </a:lnTo>
                  <a:lnTo>
                    <a:pt x="943831" y="725401"/>
                  </a:lnTo>
                  <a:close/>
                </a:path>
                <a:path w="1720214" h="1950720">
                  <a:moveTo>
                    <a:pt x="1249857" y="811733"/>
                  </a:moveTo>
                  <a:lnTo>
                    <a:pt x="1246669" y="810190"/>
                  </a:lnTo>
                  <a:lnTo>
                    <a:pt x="1245209" y="808519"/>
                  </a:lnTo>
                  <a:lnTo>
                    <a:pt x="1243591" y="807186"/>
                  </a:lnTo>
                  <a:lnTo>
                    <a:pt x="1245134" y="805981"/>
                  </a:lnTo>
                  <a:lnTo>
                    <a:pt x="1246828" y="803678"/>
                  </a:lnTo>
                  <a:lnTo>
                    <a:pt x="1249801" y="804082"/>
                  </a:lnTo>
                  <a:lnTo>
                    <a:pt x="1251128" y="806432"/>
                  </a:lnTo>
                  <a:lnTo>
                    <a:pt x="1256421" y="811627"/>
                  </a:lnTo>
                  <a:lnTo>
                    <a:pt x="1251703" y="811369"/>
                  </a:lnTo>
                  <a:lnTo>
                    <a:pt x="1249857" y="811733"/>
                  </a:lnTo>
                  <a:close/>
                </a:path>
                <a:path w="1720214" h="1950720">
                  <a:moveTo>
                    <a:pt x="392466" y="546409"/>
                  </a:moveTo>
                  <a:lnTo>
                    <a:pt x="391654" y="544396"/>
                  </a:lnTo>
                  <a:lnTo>
                    <a:pt x="390460" y="542876"/>
                  </a:lnTo>
                  <a:lnTo>
                    <a:pt x="391173" y="540810"/>
                  </a:lnTo>
                  <a:lnTo>
                    <a:pt x="392980" y="540232"/>
                  </a:lnTo>
                  <a:lnTo>
                    <a:pt x="394157" y="539439"/>
                  </a:lnTo>
                  <a:lnTo>
                    <a:pt x="394838" y="540669"/>
                  </a:lnTo>
                  <a:lnTo>
                    <a:pt x="396193" y="542013"/>
                  </a:lnTo>
                  <a:lnTo>
                    <a:pt x="395820" y="544167"/>
                  </a:lnTo>
                  <a:lnTo>
                    <a:pt x="394090" y="544978"/>
                  </a:lnTo>
                  <a:lnTo>
                    <a:pt x="392466" y="546409"/>
                  </a:lnTo>
                  <a:close/>
                </a:path>
                <a:path w="1720214" h="1950720">
                  <a:moveTo>
                    <a:pt x="407504" y="1044593"/>
                  </a:moveTo>
                  <a:lnTo>
                    <a:pt x="406330" y="1042299"/>
                  </a:lnTo>
                  <a:lnTo>
                    <a:pt x="405371" y="1040053"/>
                  </a:lnTo>
                  <a:lnTo>
                    <a:pt x="404936" y="1037264"/>
                  </a:lnTo>
                  <a:lnTo>
                    <a:pt x="407954" y="1035462"/>
                  </a:lnTo>
                  <a:lnTo>
                    <a:pt x="410792" y="1037142"/>
                  </a:lnTo>
                  <a:lnTo>
                    <a:pt x="412554" y="1039154"/>
                  </a:lnTo>
                  <a:lnTo>
                    <a:pt x="415453" y="1041760"/>
                  </a:lnTo>
                  <a:lnTo>
                    <a:pt x="409954" y="1043584"/>
                  </a:lnTo>
                  <a:lnTo>
                    <a:pt x="407504" y="1044593"/>
                  </a:lnTo>
                  <a:close/>
                </a:path>
                <a:path w="1720214" h="1950720">
                  <a:moveTo>
                    <a:pt x="702481" y="519737"/>
                  </a:moveTo>
                  <a:lnTo>
                    <a:pt x="702049" y="516834"/>
                  </a:lnTo>
                  <a:lnTo>
                    <a:pt x="701013" y="514264"/>
                  </a:lnTo>
                  <a:lnTo>
                    <a:pt x="703044" y="512457"/>
                  </a:lnTo>
                  <a:lnTo>
                    <a:pt x="705605" y="511617"/>
                  </a:lnTo>
                  <a:lnTo>
                    <a:pt x="708273" y="512437"/>
                  </a:lnTo>
                  <a:lnTo>
                    <a:pt x="709531" y="515849"/>
                  </a:lnTo>
                  <a:lnTo>
                    <a:pt x="708231" y="518196"/>
                  </a:lnTo>
                  <a:lnTo>
                    <a:pt x="705669" y="518462"/>
                  </a:lnTo>
                  <a:lnTo>
                    <a:pt x="702481" y="519737"/>
                  </a:lnTo>
                  <a:close/>
                </a:path>
                <a:path w="1720214" h="1950720">
                  <a:moveTo>
                    <a:pt x="572936" y="452917"/>
                  </a:moveTo>
                  <a:lnTo>
                    <a:pt x="572418" y="449841"/>
                  </a:lnTo>
                  <a:lnTo>
                    <a:pt x="572217" y="446957"/>
                  </a:lnTo>
                  <a:lnTo>
                    <a:pt x="571944" y="444078"/>
                  </a:lnTo>
                  <a:lnTo>
                    <a:pt x="576636" y="444276"/>
                  </a:lnTo>
                  <a:lnTo>
                    <a:pt x="576411" y="447146"/>
                  </a:lnTo>
                  <a:lnTo>
                    <a:pt x="576214" y="450019"/>
                  </a:lnTo>
                  <a:lnTo>
                    <a:pt x="575813" y="452951"/>
                  </a:lnTo>
                  <a:lnTo>
                    <a:pt x="572936" y="452917"/>
                  </a:lnTo>
                  <a:close/>
                </a:path>
                <a:path w="1720214" h="1950720">
                  <a:moveTo>
                    <a:pt x="802599" y="765996"/>
                  </a:moveTo>
                  <a:lnTo>
                    <a:pt x="800777" y="765106"/>
                  </a:lnTo>
                  <a:lnTo>
                    <a:pt x="800497" y="763154"/>
                  </a:lnTo>
                  <a:lnTo>
                    <a:pt x="800351" y="761544"/>
                  </a:lnTo>
                  <a:lnTo>
                    <a:pt x="802380" y="760540"/>
                  </a:lnTo>
                  <a:lnTo>
                    <a:pt x="804113" y="761475"/>
                  </a:lnTo>
                  <a:lnTo>
                    <a:pt x="804943" y="762754"/>
                  </a:lnTo>
                  <a:lnTo>
                    <a:pt x="806625" y="764505"/>
                  </a:lnTo>
                  <a:lnTo>
                    <a:pt x="804247" y="765066"/>
                  </a:lnTo>
                  <a:lnTo>
                    <a:pt x="802599" y="765996"/>
                  </a:lnTo>
                  <a:close/>
                </a:path>
                <a:path w="1720214" h="1950720">
                  <a:moveTo>
                    <a:pt x="624974" y="687367"/>
                  </a:moveTo>
                  <a:lnTo>
                    <a:pt x="624792" y="685970"/>
                  </a:lnTo>
                  <a:lnTo>
                    <a:pt x="624342" y="684530"/>
                  </a:lnTo>
                  <a:lnTo>
                    <a:pt x="624667" y="682715"/>
                  </a:lnTo>
                  <a:lnTo>
                    <a:pt x="626887" y="681952"/>
                  </a:lnTo>
                  <a:lnTo>
                    <a:pt x="628146" y="683189"/>
                  </a:lnTo>
                  <a:lnTo>
                    <a:pt x="628633" y="684584"/>
                  </a:lnTo>
                  <a:lnTo>
                    <a:pt x="629678" y="686485"/>
                  </a:lnTo>
                  <a:lnTo>
                    <a:pt x="624974" y="687367"/>
                  </a:lnTo>
                  <a:close/>
                </a:path>
                <a:path w="1720214" h="1950720">
                  <a:moveTo>
                    <a:pt x="365683" y="1018890"/>
                  </a:moveTo>
                  <a:lnTo>
                    <a:pt x="364518" y="1014608"/>
                  </a:lnTo>
                  <a:lnTo>
                    <a:pt x="363445" y="1012652"/>
                  </a:lnTo>
                  <a:lnTo>
                    <a:pt x="363853" y="1009596"/>
                  </a:lnTo>
                  <a:lnTo>
                    <a:pt x="365778" y="1008557"/>
                  </a:lnTo>
                  <a:lnTo>
                    <a:pt x="366923" y="1007410"/>
                  </a:lnTo>
                  <a:lnTo>
                    <a:pt x="368147" y="1009100"/>
                  </a:lnTo>
                  <a:lnTo>
                    <a:pt x="370120" y="1010700"/>
                  </a:lnTo>
                  <a:lnTo>
                    <a:pt x="370507" y="1013824"/>
                  </a:lnTo>
                  <a:lnTo>
                    <a:pt x="368346" y="1015416"/>
                  </a:lnTo>
                  <a:lnTo>
                    <a:pt x="365683" y="1018890"/>
                  </a:lnTo>
                  <a:close/>
                </a:path>
                <a:path w="1720214" h="1950720">
                  <a:moveTo>
                    <a:pt x="413531" y="1315174"/>
                  </a:moveTo>
                  <a:lnTo>
                    <a:pt x="412135" y="1313099"/>
                  </a:lnTo>
                  <a:lnTo>
                    <a:pt x="412948" y="1311217"/>
                  </a:lnTo>
                  <a:lnTo>
                    <a:pt x="414245" y="1310234"/>
                  </a:lnTo>
                  <a:lnTo>
                    <a:pt x="415920" y="1308355"/>
                  </a:lnTo>
                  <a:lnTo>
                    <a:pt x="416810" y="1310635"/>
                  </a:lnTo>
                  <a:lnTo>
                    <a:pt x="418075" y="1312305"/>
                  </a:lnTo>
                  <a:lnTo>
                    <a:pt x="417194" y="1314257"/>
                  </a:lnTo>
                  <a:lnTo>
                    <a:pt x="415261" y="1314811"/>
                  </a:lnTo>
                  <a:lnTo>
                    <a:pt x="413531" y="1315174"/>
                  </a:lnTo>
                  <a:close/>
                </a:path>
                <a:path w="1720214" h="1950720">
                  <a:moveTo>
                    <a:pt x="562403" y="491629"/>
                  </a:moveTo>
                  <a:lnTo>
                    <a:pt x="560990" y="489778"/>
                  </a:lnTo>
                  <a:lnTo>
                    <a:pt x="559932" y="487884"/>
                  </a:lnTo>
                  <a:lnTo>
                    <a:pt x="559347" y="485481"/>
                  </a:lnTo>
                  <a:lnTo>
                    <a:pt x="562535" y="483564"/>
                  </a:lnTo>
                  <a:lnTo>
                    <a:pt x="564247" y="485186"/>
                  </a:lnTo>
                  <a:lnTo>
                    <a:pt x="565275" y="487018"/>
                  </a:lnTo>
                  <a:lnTo>
                    <a:pt x="566852" y="489274"/>
                  </a:lnTo>
                  <a:lnTo>
                    <a:pt x="564662" y="490293"/>
                  </a:lnTo>
                  <a:lnTo>
                    <a:pt x="562403" y="491629"/>
                  </a:lnTo>
                  <a:close/>
                </a:path>
                <a:path w="1720214" h="1950720">
                  <a:moveTo>
                    <a:pt x="426762" y="1583594"/>
                  </a:moveTo>
                  <a:lnTo>
                    <a:pt x="424454" y="1573343"/>
                  </a:lnTo>
                  <a:lnTo>
                    <a:pt x="429511" y="1572159"/>
                  </a:lnTo>
                  <a:lnTo>
                    <a:pt x="430553" y="1582966"/>
                  </a:lnTo>
                  <a:lnTo>
                    <a:pt x="426762" y="1583594"/>
                  </a:lnTo>
                  <a:close/>
                </a:path>
                <a:path w="1720214" h="1950720">
                  <a:moveTo>
                    <a:pt x="758914" y="557322"/>
                  </a:moveTo>
                  <a:lnTo>
                    <a:pt x="758787" y="555915"/>
                  </a:lnTo>
                  <a:lnTo>
                    <a:pt x="758379" y="554437"/>
                  </a:lnTo>
                  <a:lnTo>
                    <a:pt x="758798" y="552596"/>
                  </a:lnTo>
                  <a:lnTo>
                    <a:pt x="760680" y="551916"/>
                  </a:lnTo>
                  <a:lnTo>
                    <a:pt x="762846" y="552776"/>
                  </a:lnTo>
                  <a:lnTo>
                    <a:pt x="764039" y="553968"/>
                  </a:lnTo>
                  <a:lnTo>
                    <a:pt x="767077" y="556156"/>
                  </a:lnTo>
                  <a:lnTo>
                    <a:pt x="758914" y="557322"/>
                  </a:lnTo>
                  <a:close/>
                </a:path>
                <a:path w="1720214" h="1950720">
                  <a:moveTo>
                    <a:pt x="734080" y="899464"/>
                  </a:moveTo>
                  <a:lnTo>
                    <a:pt x="733475" y="897032"/>
                  </a:lnTo>
                  <a:lnTo>
                    <a:pt x="732485" y="895315"/>
                  </a:lnTo>
                  <a:lnTo>
                    <a:pt x="733431" y="893447"/>
                  </a:lnTo>
                  <a:lnTo>
                    <a:pt x="735450" y="893151"/>
                  </a:lnTo>
                  <a:lnTo>
                    <a:pt x="737143" y="893023"/>
                  </a:lnTo>
                  <a:lnTo>
                    <a:pt x="738208" y="895126"/>
                  </a:lnTo>
                  <a:lnTo>
                    <a:pt x="737235" y="896899"/>
                  </a:lnTo>
                  <a:lnTo>
                    <a:pt x="735901" y="897748"/>
                  </a:lnTo>
                  <a:lnTo>
                    <a:pt x="734080" y="899464"/>
                  </a:lnTo>
                  <a:close/>
                </a:path>
                <a:path w="1720214" h="1950720">
                  <a:moveTo>
                    <a:pt x="600686" y="809999"/>
                  </a:moveTo>
                  <a:lnTo>
                    <a:pt x="595444" y="806754"/>
                  </a:lnTo>
                  <a:lnTo>
                    <a:pt x="603757" y="799956"/>
                  </a:lnTo>
                  <a:lnTo>
                    <a:pt x="610373" y="784831"/>
                  </a:lnTo>
                  <a:lnTo>
                    <a:pt x="622220" y="792574"/>
                  </a:lnTo>
                  <a:lnTo>
                    <a:pt x="605101" y="802254"/>
                  </a:lnTo>
                  <a:lnTo>
                    <a:pt x="600686" y="809999"/>
                  </a:lnTo>
                  <a:close/>
                </a:path>
                <a:path w="1720214" h="1950720">
                  <a:moveTo>
                    <a:pt x="223441" y="921590"/>
                  </a:moveTo>
                  <a:lnTo>
                    <a:pt x="222122" y="919615"/>
                  </a:lnTo>
                  <a:lnTo>
                    <a:pt x="222901" y="917818"/>
                  </a:lnTo>
                  <a:lnTo>
                    <a:pt x="224136" y="916884"/>
                  </a:lnTo>
                  <a:lnTo>
                    <a:pt x="225723" y="915114"/>
                  </a:lnTo>
                  <a:lnTo>
                    <a:pt x="226559" y="917279"/>
                  </a:lnTo>
                  <a:lnTo>
                    <a:pt x="227753" y="918868"/>
                  </a:lnTo>
                  <a:lnTo>
                    <a:pt x="226921" y="920721"/>
                  </a:lnTo>
                  <a:lnTo>
                    <a:pt x="225079" y="921248"/>
                  </a:lnTo>
                  <a:lnTo>
                    <a:pt x="223441" y="921590"/>
                  </a:lnTo>
                  <a:close/>
                </a:path>
                <a:path w="1720214" h="1950720">
                  <a:moveTo>
                    <a:pt x="293242" y="1384674"/>
                  </a:moveTo>
                  <a:lnTo>
                    <a:pt x="290721" y="1383134"/>
                  </a:lnTo>
                  <a:lnTo>
                    <a:pt x="290761" y="1380387"/>
                  </a:lnTo>
                  <a:lnTo>
                    <a:pt x="290268" y="1378525"/>
                  </a:lnTo>
                  <a:lnTo>
                    <a:pt x="292325" y="1378425"/>
                  </a:lnTo>
                  <a:lnTo>
                    <a:pt x="294489" y="1377919"/>
                  </a:lnTo>
                  <a:lnTo>
                    <a:pt x="297269" y="1378627"/>
                  </a:lnTo>
                  <a:lnTo>
                    <a:pt x="297631" y="1380818"/>
                  </a:lnTo>
                  <a:lnTo>
                    <a:pt x="298758" y="1383303"/>
                  </a:lnTo>
                  <a:lnTo>
                    <a:pt x="295698" y="1383650"/>
                  </a:lnTo>
                  <a:lnTo>
                    <a:pt x="293242" y="1384674"/>
                  </a:lnTo>
                  <a:close/>
                </a:path>
                <a:path w="1720214" h="1950720">
                  <a:moveTo>
                    <a:pt x="1521201" y="1095731"/>
                  </a:moveTo>
                  <a:lnTo>
                    <a:pt x="1519918" y="1093734"/>
                  </a:lnTo>
                  <a:lnTo>
                    <a:pt x="1518633" y="1091673"/>
                  </a:lnTo>
                  <a:lnTo>
                    <a:pt x="1518646" y="1088888"/>
                  </a:lnTo>
                  <a:lnTo>
                    <a:pt x="1521668" y="1088081"/>
                  </a:lnTo>
                  <a:lnTo>
                    <a:pt x="1523318" y="1087267"/>
                  </a:lnTo>
                  <a:lnTo>
                    <a:pt x="1525974" y="1093477"/>
                  </a:lnTo>
                  <a:lnTo>
                    <a:pt x="1523694" y="1094439"/>
                  </a:lnTo>
                  <a:lnTo>
                    <a:pt x="1521201" y="1095731"/>
                  </a:lnTo>
                  <a:close/>
                </a:path>
                <a:path w="1720214" h="1950720">
                  <a:moveTo>
                    <a:pt x="1285467" y="1016529"/>
                  </a:moveTo>
                  <a:lnTo>
                    <a:pt x="1284699" y="1014123"/>
                  </a:lnTo>
                  <a:lnTo>
                    <a:pt x="1283549" y="1012399"/>
                  </a:lnTo>
                  <a:lnTo>
                    <a:pt x="1284455" y="1010444"/>
                  </a:lnTo>
                  <a:lnTo>
                    <a:pt x="1286494" y="1010000"/>
                  </a:lnTo>
                  <a:lnTo>
                    <a:pt x="1288262" y="1009770"/>
                  </a:lnTo>
                  <a:lnTo>
                    <a:pt x="1289513" y="1011899"/>
                  </a:lnTo>
                  <a:lnTo>
                    <a:pt x="1288591" y="1013764"/>
                  </a:lnTo>
                  <a:lnTo>
                    <a:pt x="1287250" y="1014703"/>
                  </a:lnTo>
                  <a:lnTo>
                    <a:pt x="1285467" y="1016529"/>
                  </a:lnTo>
                  <a:close/>
                </a:path>
                <a:path w="1720214" h="1950720">
                  <a:moveTo>
                    <a:pt x="898887" y="124407"/>
                  </a:moveTo>
                  <a:lnTo>
                    <a:pt x="897374" y="122374"/>
                  </a:lnTo>
                  <a:lnTo>
                    <a:pt x="897944" y="120250"/>
                  </a:lnTo>
                  <a:lnTo>
                    <a:pt x="899571" y="118952"/>
                  </a:lnTo>
                  <a:lnTo>
                    <a:pt x="901622" y="118925"/>
                  </a:lnTo>
                  <a:lnTo>
                    <a:pt x="902584" y="120746"/>
                  </a:lnTo>
                  <a:lnTo>
                    <a:pt x="904011" y="122257"/>
                  </a:lnTo>
                  <a:lnTo>
                    <a:pt x="902261" y="123320"/>
                  </a:lnTo>
                  <a:lnTo>
                    <a:pt x="900936" y="124752"/>
                  </a:lnTo>
                  <a:lnTo>
                    <a:pt x="898887" y="124407"/>
                  </a:lnTo>
                  <a:close/>
                </a:path>
                <a:path w="1720214" h="1950720">
                  <a:moveTo>
                    <a:pt x="486175" y="794168"/>
                  </a:moveTo>
                  <a:lnTo>
                    <a:pt x="483404" y="788184"/>
                  </a:lnTo>
                  <a:lnTo>
                    <a:pt x="485730" y="787237"/>
                  </a:lnTo>
                  <a:lnTo>
                    <a:pt x="487978" y="785904"/>
                  </a:lnTo>
                  <a:lnTo>
                    <a:pt x="489663" y="787799"/>
                  </a:lnTo>
                  <a:lnTo>
                    <a:pt x="490443" y="789841"/>
                  </a:lnTo>
                  <a:lnTo>
                    <a:pt x="491439" y="791698"/>
                  </a:lnTo>
                  <a:lnTo>
                    <a:pt x="486175" y="794168"/>
                  </a:lnTo>
                  <a:close/>
                </a:path>
                <a:path w="1720214" h="1950720">
                  <a:moveTo>
                    <a:pt x="416654" y="991672"/>
                  </a:moveTo>
                  <a:lnTo>
                    <a:pt x="416102" y="990296"/>
                  </a:lnTo>
                  <a:lnTo>
                    <a:pt x="414772" y="988616"/>
                  </a:lnTo>
                  <a:lnTo>
                    <a:pt x="415829" y="985907"/>
                  </a:lnTo>
                  <a:lnTo>
                    <a:pt x="417578" y="984621"/>
                  </a:lnTo>
                  <a:lnTo>
                    <a:pt x="419523" y="982429"/>
                  </a:lnTo>
                  <a:lnTo>
                    <a:pt x="421045" y="984816"/>
                  </a:lnTo>
                  <a:lnTo>
                    <a:pt x="422731" y="986986"/>
                  </a:lnTo>
                  <a:lnTo>
                    <a:pt x="420763" y="988900"/>
                  </a:lnTo>
                  <a:lnTo>
                    <a:pt x="418650" y="990227"/>
                  </a:lnTo>
                  <a:lnTo>
                    <a:pt x="416654" y="991672"/>
                  </a:lnTo>
                  <a:close/>
                </a:path>
                <a:path w="1720214" h="1950720">
                  <a:moveTo>
                    <a:pt x="558372" y="1152484"/>
                  </a:moveTo>
                  <a:lnTo>
                    <a:pt x="556983" y="1150406"/>
                  </a:lnTo>
                  <a:lnTo>
                    <a:pt x="557819" y="1148525"/>
                  </a:lnTo>
                  <a:lnTo>
                    <a:pt x="559123" y="1147539"/>
                  </a:lnTo>
                  <a:lnTo>
                    <a:pt x="560801" y="1145684"/>
                  </a:lnTo>
                  <a:lnTo>
                    <a:pt x="561676" y="1147959"/>
                  </a:lnTo>
                  <a:lnTo>
                    <a:pt x="562931" y="1149625"/>
                  </a:lnTo>
                  <a:lnTo>
                    <a:pt x="562070" y="1151584"/>
                  </a:lnTo>
                  <a:lnTo>
                    <a:pt x="560118" y="1152144"/>
                  </a:lnTo>
                  <a:lnTo>
                    <a:pt x="558372" y="1152484"/>
                  </a:lnTo>
                  <a:close/>
                </a:path>
                <a:path w="1720214" h="1950720">
                  <a:moveTo>
                    <a:pt x="35915" y="557789"/>
                  </a:moveTo>
                  <a:lnTo>
                    <a:pt x="35453" y="555829"/>
                  </a:lnTo>
                  <a:lnTo>
                    <a:pt x="34195" y="553582"/>
                  </a:lnTo>
                  <a:lnTo>
                    <a:pt x="35286" y="550545"/>
                  </a:lnTo>
                  <a:lnTo>
                    <a:pt x="37794" y="549814"/>
                  </a:lnTo>
                  <a:lnTo>
                    <a:pt x="40964" y="547781"/>
                  </a:lnTo>
                  <a:lnTo>
                    <a:pt x="41232" y="551733"/>
                  </a:lnTo>
                  <a:lnTo>
                    <a:pt x="42148" y="554216"/>
                  </a:lnTo>
                  <a:lnTo>
                    <a:pt x="40408" y="556883"/>
                  </a:lnTo>
                  <a:lnTo>
                    <a:pt x="37781" y="557087"/>
                  </a:lnTo>
                  <a:lnTo>
                    <a:pt x="35915" y="557789"/>
                  </a:lnTo>
                  <a:close/>
                </a:path>
                <a:path w="1720214" h="1950720">
                  <a:moveTo>
                    <a:pt x="553036" y="1120446"/>
                  </a:moveTo>
                  <a:lnTo>
                    <a:pt x="552221" y="1119327"/>
                  </a:lnTo>
                  <a:lnTo>
                    <a:pt x="550579" y="1118014"/>
                  </a:lnTo>
                  <a:lnTo>
                    <a:pt x="551169" y="1115432"/>
                  </a:lnTo>
                  <a:lnTo>
                    <a:pt x="552617" y="1113977"/>
                  </a:lnTo>
                  <a:lnTo>
                    <a:pt x="554167" y="1111586"/>
                  </a:lnTo>
                  <a:lnTo>
                    <a:pt x="555673" y="1114093"/>
                  </a:lnTo>
                  <a:lnTo>
                    <a:pt x="557413" y="1115857"/>
                  </a:lnTo>
                  <a:lnTo>
                    <a:pt x="556316" y="1118180"/>
                  </a:lnTo>
                  <a:lnTo>
                    <a:pt x="554443" y="1119201"/>
                  </a:lnTo>
                  <a:lnTo>
                    <a:pt x="553036" y="1120446"/>
                  </a:lnTo>
                  <a:close/>
                </a:path>
                <a:path w="1720214" h="1950720">
                  <a:moveTo>
                    <a:pt x="1179585" y="936679"/>
                  </a:moveTo>
                  <a:lnTo>
                    <a:pt x="1178177" y="934589"/>
                  </a:lnTo>
                  <a:lnTo>
                    <a:pt x="1178990" y="932671"/>
                  </a:lnTo>
                  <a:lnTo>
                    <a:pt x="1180291" y="931679"/>
                  </a:lnTo>
                  <a:lnTo>
                    <a:pt x="1181976" y="929768"/>
                  </a:lnTo>
                  <a:lnTo>
                    <a:pt x="1182846" y="932076"/>
                  </a:lnTo>
                  <a:lnTo>
                    <a:pt x="1184078" y="933741"/>
                  </a:lnTo>
                  <a:lnTo>
                    <a:pt x="1183203" y="935724"/>
                  </a:lnTo>
                  <a:lnTo>
                    <a:pt x="1181273" y="936273"/>
                  </a:lnTo>
                  <a:lnTo>
                    <a:pt x="1179585" y="936679"/>
                  </a:lnTo>
                  <a:close/>
                </a:path>
                <a:path w="1720214" h="1950720">
                  <a:moveTo>
                    <a:pt x="708004" y="910364"/>
                  </a:moveTo>
                  <a:lnTo>
                    <a:pt x="707075" y="909121"/>
                  </a:lnTo>
                  <a:lnTo>
                    <a:pt x="705206" y="907659"/>
                  </a:lnTo>
                  <a:lnTo>
                    <a:pt x="705817" y="905015"/>
                  </a:lnTo>
                  <a:lnTo>
                    <a:pt x="707521" y="903656"/>
                  </a:lnTo>
                  <a:lnTo>
                    <a:pt x="709545" y="901032"/>
                  </a:lnTo>
                  <a:lnTo>
                    <a:pt x="710829" y="903741"/>
                  </a:lnTo>
                  <a:lnTo>
                    <a:pt x="712222" y="905372"/>
                  </a:lnTo>
                  <a:lnTo>
                    <a:pt x="711061" y="907801"/>
                  </a:lnTo>
                  <a:lnTo>
                    <a:pt x="709313" y="909018"/>
                  </a:lnTo>
                  <a:lnTo>
                    <a:pt x="708004" y="910364"/>
                  </a:lnTo>
                  <a:close/>
                </a:path>
                <a:path w="1720214" h="1950720">
                  <a:moveTo>
                    <a:pt x="301813" y="1209071"/>
                  </a:moveTo>
                  <a:lnTo>
                    <a:pt x="301348" y="1207224"/>
                  </a:lnTo>
                  <a:lnTo>
                    <a:pt x="300310" y="1205268"/>
                  </a:lnTo>
                  <a:lnTo>
                    <a:pt x="300823" y="1202660"/>
                  </a:lnTo>
                  <a:lnTo>
                    <a:pt x="303704" y="1201289"/>
                  </a:lnTo>
                  <a:lnTo>
                    <a:pt x="306157" y="1202376"/>
                  </a:lnTo>
                  <a:lnTo>
                    <a:pt x="307055" y="1204390"/>
                  </a:lnTo>
                  <a:lnTo>
                    <a:pt x="309209" y="1207094"/>
                  </a:lnTo>
                  <a:lnTo>
                    <a:pt x="301813" y="1209071"/>
                  </a:lnTo>
                  <a:close/>
                </a:path>
                <a:path w="1720214" h="1950720">
                  <a:moveTo>
                    <a:pt x="783535" y="149182"/>
                  </a:moveTo>
                  <a:lnTo>
                    <a:pt x="778171" y="140606"/>
                  </a:lnTo>
                  <a:lnTo>
                    <a:pt x="782087" y="138195"/>
                  </a:lnTo>
                  <a:lnTo>
                    <a:pt x="787315" y="146852"/>
                  </a:lnTo>
                  <a:lnTo>
                    <a:pt x="783535" y="149182"/>
                  </a:lnTo>
                  <a:close/>
                </a:path>
                <a:path w="1720214" h="1950720">
                  <a:moveTo>
                    <a:pt x="509399" y="1171061"/>
                  </a:moveTo>
                  <a:lnTo>
                    <a:pt x="506308" y="1165384"/>
                  </a:lnTo>
                  <a:lnTo>
                    <a:pt x="511492" y="1162841"/>
                  </a:lnTo>
                  <a:lnTo>
                    <a:pt x="512378" y="1164684"/>
                  </a:lnTo>
                  <a:lnTo>
                    <a:pt x="513523" y="1166474"/>
                  </a:lnTo>
                  <a:lnTo>
                    <a:pt x="514037" y="1168848"/>
                  </a:lnTo>
                  <a:lnTo>
                    <a:pt x="511573" y="1169829"/>
                  </a:lnTo>
                  <a:lnTo>
                    <a:pt x="509399" y="1171061"/>
                  </a:lnTo>
                  <a:close/>
                </a:path>
                <a:path w="1720214" h="1950720">
                  <a:moveTo>
                    <a:pt x="630694" y="163031"/>
                  </a:moveTo>
                  <a:lnTo>
                    <a:pt x="628964" y="161167"/>
                  </a:lnTo>
                  <a:lnTo>
                    <a:pt x="627589" y="159065"/>
                  </a:lnTo>
                  <a:lnTo>
                    <a:pt x="627771" y="156359"/>
                  </a:lnTo>
                  <a:lnTo>
                    <a:pt x="630929" y="154673"/>
                  </a:lnTo>
                  <a:lnTo>
                    <a:pt x="634596" y="155359"/>
                  </a:lnTo>
                  <a:lnTo>
                    <a:pt x="636542" y="157196"/>
                  </a:lnTo>
                  <a:lnTo>
                    <a:pt x="640006" y="159278"/>
                  </a:lnTo>
                  <a:lnTo>
                    <a:pt x="632966" y="161746"/>
                  </a:lnTo>
                  <a:lnTo>
                    <a:pt x="630694" y="163031"/>
                  </a:lnTo>
                  <a:close/>
                </a:path>
                <a:path w="1720214" h="1950720">
                  <a:moveTo>
                    <a:pt x="277247" y="768359"/>
                  </a:moveTo>
                  <a:lnTo>
                    <a:pt x="277298" y="766901"/>
                  </a:lnTo>
                  <a:lnTo>
                    <a:pt x="277095" y="765359"/>
                  </a:lnTo>
                  <a:lnTo>
                    <a:pt x="277827" y="763536"/>
                  </a:lnTo>
                  <a:lnTo>
                    <a:pt x="280053" y="763147"/>
                  </a:lnTo>
                  <a:lnTo>
                    <a:pt x="281200" y="764652"/>
                  </a:lnTo>
                  <a:lnTo>
                    <a:pt x="281541" y="766177"/>
                  </a:lnTo>
                  <a:lnTo>
                    <a:pt x="282442" y="768426"/>
                  </a:lnTo>
                  <a:lnTo>
                    <a:pt x="277247" y="768359"/>
                  </a:lnTo>
                  <a:close/>
                </a:path>
                <a:path w="1720214" h="1950720">
                  <a:moveTo>
                    <a:pt x="863294" y="242734"/>
                  </a:moveTo>
                  <a:lnTo>
                    <a:pt x="862717" y="241332"/>
                  </a:lnTo>
                  <a:lnTo>
                    <a:pt x="861392" y="239689"/>
                  </a:lnTo>
                  <a:lnTo>
                    <a:pt x="862271" y="236909"/>
                  </a:lnTo>
                  <a:lnTo>
                    <a:pt x="863973" y="235608"/>
                  </a:lnTo>
                  <a:lnTo>
                    <a:pt x="866516" y="232530"/>
                  </a:lnTo>
                  <a:lnTo>
                    <a:pt x="867472" y="236438"/>
                  </a:lnTo>
                  <a:lnTo>
                    <a:pt x="868754" y="238665"/>
                  </a:lnTo>
                  <a:lnTo>
                    <a:pt x="867479" y="241353"/>
                  </a:lnTo>
                  <a:lnTo>
                    <a:pt x="864984" y="241853"/>
                  </a:lnTo>
                  <a:lnTo>
                    <a:pt x="863294" y="242734"/>
                  </a:lnTo>
                  <a:close/>
                </a:path>
                <a:path w="1720214" h="1950720">
                  <a:moveTo>
                    <a:pt x="1019474" y="1016972"/>
                  </a:moveTo>
                  <a:lnTo>
                    <a:pt x="1017156" y="1015722"/>
                  </a:lnTo>
                  <a:lnTo>
                    <a:pt x="1016137" y="1013411"/>
                  </a:lnTo>
                  <a:lnTo>
                    <a:pt x="1015788" y="1010903"/>
                  </a:lnTo>
                  <a:lnTo>
                    <a:pt x="1018357" y="1008946"/>
                  </a:lnTo>
                  <a:lnTo>
                    <a:pt x="1020943" y="1009458"/>
                  </a:lnTo>
                  <a:lnTo>
                    <a:pt x="1022208" y="1011179"/>
                  </a:lnTo>
                  <a:lnTo>
                    <a:pt x="1024849" y="1013316"/>
                  </a:lnTo>
                  <a:lnTo>
                    <a:pt x="1021675" y="1015014"/>
                  </a:lnTo>
                  <a:lnTo>
                    <a:pt x="1019474" y="1016972"/>
                  </a:lnTo>
                  <a:close/>
                </a:path>
                <a:path w="1720214" h="1950720">
                  <a:moveTo>
                    <a:pt x="1507816" y="1069867"/>
                  </a:moveTo>
                  <a:lnTo>
                    <a:pt x="1504423" y="1064841"/>
                  </a:lnTo>
                  <a:lnTo>
                    <a:pt x="1509725" y="1062257"/>
                  </a:lnTo>
                  <a:lnTo>
                    <a:pt x="1511638" y="1066523"/>
                  </a:lnTo>
                  <a:lnTo>
                    <a:pt x="1507816" y="1069867"/>
                  </a:lnTo>
                  <a:close/>
                </a:path>
                <a:path w="1720214" h="1950720">
                  <a:moveTo>
                    <a:pt x="1284862" y="884781"/>
                  </a:moveTo>
                  <a:lnTo>
                    <a:pt x="1283403" y="883208"/>
                  </a:lnTo>
                  <a:lnTo>
                    <a:pt x="1282901" y="881389"/>
                  </a:lnTo>
                  <a:lnTo>
                    <a:pt x="1282159" y="879790"/>
                  </a:lnTo>
                  <a:lnTo>
                    <a:pt x="1283621" y="879321"/>
                  </a:lnTo>
                  <a:lnTo>
                    <a:pt x="1285185" y="878294"/>
                  </a:lnTo>
                  <a:lnTo>
                    <a:pt x="1287422" y="878869"/>
                  </a:lnTo>
                  <a:lnTo>
                    <a:pt x="1288015" y="880798"/>
                  </a:lnTo>
                  <a:lnTo>
                    <a:pt x="1289085" y="882449"/>
                  </a:lnTo>
                  <a:lnTo>
                    <a:pt x="1287079" y="883363"/>
                  </a:lnTo>
                  <a:lnTo>
                    <a:pt x="1284862" y="884781"/>
                  </a:lnTo>
                  <a:close/>
                </a:path>
                <a:path w="1720214" h="1950720">
                  <a:moveTo>
                    <a:pt x="1538096" y="1039589"/>
                  </a:moveTo>
                  <a:lnTo>
                    <a:pt x="1537427" y="1037680"/>
                  </a:lnTo>
                  <a:lnTo>
                    <a:pt x="1536459" y="1035793"/>
                  </a:lnTo>
                  <a:lnTo>
                    <a:pt x="1536225" y="1033265"/>
                  </a:lnTo>
                  <a:lnTo>
                    <a:pt x="1538405" y="1032483"/>
                  </a:lnTo>
                  <a:lnTo>
                    <a:pt x="1540674" y="1031139"/>
                  </a:lnTo>
                  <a:lnTo>
                    <a:pt x="1541251" y="1034263"/>
                  </a:lnTo>
                  <a:lnTo>
                    <a:pt x="1541916" y="1036250"/>
                  </a:lnTo>
                  <a:lnTo>
                    <a:pt x="1541738" y="1038734"/>
                  </a:lnTo>
                  <a:lnTo>
                    <a:pt x="1539389" y="1039122"/>
                  </a:lnTo>
                  <a:lnTo>
                    <a:pt x="1538096" y="1039589"/>
                  </a:lnTo>
                  <a:close/>
                </a:path>
                <a:path w="1720214" h="1950720">
                  <a:moveTo>
                    <a:pt x="417344" y="857679"/>
                  </a:moveTo>
                  <a:lnTo>
                    <a:pt x="415467" y="856329"/>
                  </a:lnTo>
                  <a:lnTo>
                    <a:pt x="415007" y="854536"/>
                  </a:lnTo>
                  <a:lnTo>
                    <a:pt x="414258" y="853151"/>
                  </a:lnTo>
                  <a:lnTo>
                    <a:pt x="418607" y="851584"/>
                  </a:lnTo>
                  <a:lnTo>
                    <a:pt x="420410" y="856462"/>
                  </a:lnTo>
                  <a:lnTo>
                    <a:pt x="419114" y="856744"/>
                  </a:lnTo>
                  <a:lnTo>
                    <a:pt x="417344" y="857679"/>
                  </a:lnTo>
                  <a:close/>
                </a:path>
                <a:path w="1720214" h="1950720">
                  <a:moveTo>
                    <a:pt x="998538" y="963902"/>
                  </a:moveTo>
                  <a:lnTo>
                    <a:pt x="997241" y="961562"/>
                  </a:lnTo>
                  <a:lnTo>
                    <a:pt x="995700" y="959944"/>
                  </a:lnTo>
                  <a:lnTo>
                    <a:pt x="996846" y="957351"/>
                  </a:lnTo>
                  <a:lnTo>
                    <a:pt x="998593" y="955909"/>
                  </a:lnTo>
                  <a:lnTo>
                    <a:pt x="999911" y="954365"/>
                  </a:lnTo>
                  <a:lnTo>
                    <a:pt x="1001132" y="955871"/>
                  </a:lnTo>
                  <a:lnTo>
                    <a:pt x="1003457" y="957519"/>
                  </a:lnTo>
                  <a:lnTo>
                    <a:pt x="1003091" y="960416"/>
                  </a:lnTo>
                  <a:lnTo>
                    <a:pt x="1000741" y="961710"/>
                  </a:lnTo>
                  <a:lnTo>
                    <a:pt x="998538" y="963902"/>
                  </a:lnTo>
                  <a:close/>
                </a:path>
                <a:path w="1720214" h="1950720">
                  <a:moveTo>
                    <a:pt x="486683" y="1005694"/>
                  </a:moveTo>
                  <a:lnTo>
                    <a:pt x="484091" y="1000526"/>
                  </a:lnTo>
                  <a:lnTo>
                    <a:pt x="491419" y="997293"/>
                  </a:lnTo>
                  <a:lnTo>
                    <a:pt x="491820" y="999767"/>
                  </a:lnTo>
                  <a:lnTo>
                    <a:pt x="492798" y="1001991"/>
                  </a:lnTo>
                  <a:lnTo>
                    <a:pt x="490774" y="1004093"/>
                  </a:lnTo>
                  <a:lnTo>
                    <a:pt x="488555" y="1004730"/>
                  </a:lnTo>
                  <a:lnTo>
                    <a:pt x="486683" y="1005694"/>
                  </a:lnTo>
                  <a:close/>
                </a:path>
                <a:path w="1720214" h="1950720">
                  <a:moveTo>
                    <a:pt x="982628" y="806579"/>
                  </a:moveTo>
                  <a:lnTo>
                    <a:pt x="979609" y="802458"/>
                  </a:lnTo>
                  <a:lnTo>
                    <a:pt x="984564" y="800017"/>
                  </a:lnTo>
                  <a:lnTo>
                    <a:pt x="985244" y="801402"/>
                  </a:lnTo>
                  <a:lnTo>
                    <a:pt x="986502" y="802834"/>
                  </a:lnTo>
                  <a:lnTo>
                    <a:pt x="986316" y="804976"/>
                  </a:lnTo>
                  <a:lnTo>
                    <a:pt x="984196" y="805629"/>
                  </a:lnTo>
                  <a:lnTo>
                    <a:pt x="982628" y="806579"/>
                  </a:lnTo>
                  <a:close/>
                </a:path>
                <a:path w="1720214" h="1950720">
                  <a:moveTo>
                    <a:pt x="1272487" y="1055108"/>
                  </a:moveTo>
                  <a:lnTo>
                    <a:pt x="1269400" y="1051068"/>
                  </a:lnTo>
                  <a:lnTo>
                    <a:pt x="1273545" y="1048067"/>
                  </a:lnTo>
                  <a:lnTo>
                    <a:pt x="1274288" y="1049317"/>
                  </a:lnTo>
                  <a:lnTo>
                    <a:pt x="1275642" y="1050597"/>
                  </a:lnTo>
                  <a:lnTo>
                    <a:pt x="1275531" y="1052828"/>
                  </a:lnTo>
                  <a:lnTo>
                    <a:pt x="1273831" y="1053757"/>
                  </a:lnTo>
                  <a:lnTo>
                    <a:pt x="1272487" y="1055108"/>
                  </a:lnTo>
                  <a:close/>
                </a:path>
                <a:path w="1720214" h="1950720">
                  <a:moveTo>
                    <a:pt x="62208" y="480424"/>
                  </a:moveTo>
                  <a:lnTo>
                    <a:pt x="61003" y="478470"/>
                  </a:lnTo>
                  <a:lnTo>
                    <a:pt x="60662" y="476510"/>
                  </a:lnTo>
                  <a:lnTo>
                    <a:pt x="60087" y="474684"/>
                  </a:lnTo>
                  <a:lnTo>
                    <a:pt x="61535" y="474549"/>
                  </a:lnTo>
                  <a:lnTo>
                    <a:pt x="63358" y="473821"/>
                  </a:lnTo>
                  <a:lnTo>
                    <a:pt x="65380" y="475115"/>
                  </a:lnTo>
                  <a:lnTo>
                    <a:pt x="65632" y="477030"/>
                  </a:lnTo>
                  <a:lnTo>
                    <a:pt x="66510" y="479036"/>
                  </a:lnTo>
                  <a:lnTo>
                    <a:pt x="64555" y="479503"/>
                  </a:lnTo>
                  <a:lnTo>
                    <a:pt x="62208" y="480424"/>
                  </a:lnTo>
                  <a:close/>
                </a:path>
                <a:path w="1720214" h="1950720">
                  <a:moveTo>
                    <a:pt x="1050411" y="1591115"/>
                  </a:moveTo>
                  <a:lnTo>
                    <a:pt x="1050364" y="1589710"/>
                  </a:lnTo>
                  <a:lnTo>
                    <a:pt x="1050033" y="1588224"/>
                  </a:lnTo>
                  <a:lnTo>
                    <a:pt x="1050561" y="1586401"/>
                  </a:lnTo>
                  <a:lnTo>
                    <a:pt x="1052422" y="1585801"/>
                  </a:lnTo>
                  <a:lnTo>
                    <a:pt x="1054559" y="1586714"/>
                  </a:lnTo>
                  <a:lnTo>
                    <a:pt x="1055733" y="1587929"/>
                  </a:lnTo>
                  <a:lnTo>
                    <a:pt x="1058953" y="1590366"/>
                  </a:lnTo>
                  <a:lnTo>
                    <a:pt x="1050411" y="1591115"/>
                  </a:lnTo>
                  <a:close/>
                </a:path>
                <a:path w="1720214" h="1950720">
                  <a:moveTo>
                    <a:pt x="291151" y="1253698"/>
                  </a:moveTo>
                  <a:lnTo>
                    <a:pt x="290202" y="1251542"/>
                  </a:lnTo>
                  <a:lnTo>
                    <a:pt x="288939" y="1249344"/>
                  </a:lnTo>
                  <a:lnTo>
                    <a:pt x="290766" y="1247975"/>
                  </a:lnTo>
                  <a:lnTo>
                    <a:pt x="292529" y="1246928"/>
                  </a:lnTo>
                  <a:lnTo>
                    <a:pt x="295052" y="1246604"/>
                  </a:lnTo>
                  <a:lnTo>
                    <a:pt x="296046" y="1248832"/>
                  </a:lnTo>
                  <a:lnTo>
                    <a:pt x="296900" y="1250005"/>
                  </a:lnTo>
                  <a:lnTo>
                    <a:pt x="291151" y="1253698"/>
                  </a:lnTo>
                  <a:close/>
                </a:path>
                <a:path w="1720214" h="1950720">
                  <a:moveTo>
                    <a:pt x="502673" y="1472721"/>
                  </a:moveTo>
                  <a:lnTo>
                    <a:pt x="500685" y="1471811"/>
                  </a:lnTo>
                  <a:lnTo>
                    <a:pt x="498781" y="1471181"/>
                  </a:lnTo>
                  <a:lnTo>
                    <a:pt x="498925" y="1467951"/>
                  </a:lnTo>
                  <a:lnTo>
                    <a:pt x="511867" y="1467483"/>
                  </a:lnTo>
                  <a:lnTo>
                    <a:pt x="507315" y="1470671"/>
                  </a:lnTo>
                  <a:lnTo>
                    <a:pt x="506002" y="1472256"/>
                  </a:lnTo>
                  <a:lnTo>
                    <a:pt x="503209" y="1472646"/>
                  </a:lnTo>
                  <a:lnTo>
                    <a:pt x="500685" y="1471811"/>
                  </a:lnTo>
                  <a:lnTo>
                    <a:pt x="498771" y="1471407"/>
                  </a:lnTo>
                  <a:lnTo>
                    <a:pt x="502722" y="1472714"/>
                  </a:lnTo>
                  <a:close/>
                </a:path>
                <a:path w="1720214" h="1950720">
                  <a:moveTo>
                    <a:pt x="668237" y="899786"/>
                  </a:moveTo>
                  <a:lnTo>
                    <a:pt x="667423" y="897916"/>
                  </a:lnTo>
                  <a:lnTo>
                    <a:pt x="666254" y="896094"/>
                  </a:lnTo>
                  <a:lnTo>
                    <a:pt x="665877" y="893392"/>
                  </a:lnTo>
                  <a:lnTo>
                    <a:pt x="667806" y="892361"/>
                  </a:lnTo>
                  <a:lnTo>
                    <a:pt x="670174" y="890212"/>
                  </a:lnTo>
                  <a:lnTo>
                    <a:pt x="670864" y="893499"/>
                  </a:lnTo>
                  <a:lnTo>
                    <a:pt x="671719" y="895400"/>
                  </a:lnTo>
                  <a:lnTo>
                    <a:pt x="671286" y="898149"/>
                  </a:lnTo>
                  <a:lnTo>
                    <a:pt x="669367" y="898909"/>
                  </a:lnTo>
                  <a:lnTo>
                    <a:pt x="668237" y="899786"/>
                  </a:lnTo>
                  <a:close/>
                </a:path>
                <a:path w="1720214" h="1950720">
                  <a:moveTo>
                    <a:pt x="542099" y="791505"/>
                  </a:moveTo>
                  <a:lnTo>
                    <a:pt x="540207" y="790184"/>
                  </a:lnTo>
                  <a:lnTo>
                    <a:pt x="540053" y="788216"/>
                  </a:lnTo>
                  <a:lnTo>
                    <a:pt x="539513" y="786787"/>
                  </a:lnTo>
                  <a:lnTo>
                    <a:pt x="540885" y="786328"/>
                  </a:lnTo>
                  <a:lnTo>
                    <a:pt x="542501" y="785199"/>
                  </a:lnTo>
                  <a:lnTo>
                    <a:pt x="544957" y="786069"/>
                  </a:lnTo>
                  <a:lnTo>
                    <a:pt x="545906" y="787772"/>
                  </a:lnTo>
                  <a:lnTo>
                    <a:pt x="548062" y="790018"/>
                  </a:lnTo>
                  <a:lnTo>
                    <a:pt x="543986" y="790637"/>
                  </a:lnTo>
                  <a:lnTo>
                    <a:pt x="542099" y="791505"/>
                  </a:lnTo>
                  <a:close/>
                </a:path>
                <a:path w="1720214" h="1950720">
                  <a:moveTo>
                    <a:pt x="525060" y="1170390"/>
                  </a:moveTo>
                  <a:lnTo>
                    <a:pt x="523139" y="1165593"/>
                  </a:lnTo>
                  <a:lnTo>
                    <a:pt x="532695" y="1162076"/>
                  </a:lnTo>
                  <a:lnTo>
                    <a:pt x="534666" y="1166481"/>
                  </a:lnTo>
                  <a:lnTo>
                    <a:pt x="525060" y="1170390"/>
                  </a:lnTo>
                  <a:close/>
                </a:path>
                <a:path w="1720214" h="1950720">
                  <a:moveTo>
                    <a:pt x="750261" y="990805"/>
                  </a:moveTo>
                  <a:lnTo>
                    <a:pt x="749191" y="988838"/>
                  </a:lnTo>
                  <a:lnTo>
                    <a:pt x="748973" y="986907"/>
                  </a:lnTo>
                  <a:lnTo>
                    <a:pt x="748518" y="985103"/>
                  </a:lnTo>
                  <a:lnTo>
                    <a:pt x="749951" y="985067"/>
                  </a:lnTo>
                  <a:lnTo>
                    <a:pt x="751757" y="984494"/>
                  </a:lnTo>
                  <a:lnTo>
                    <a:pt x="753703" y="985809"/>
                  </a:lnTo>
                  <a:lnTo>
                    <a:pt x="753856" y="987691"/>
                  </a:lnTo>
                  <a:lnTo>
                    <a:pt x="754608" y="989644"/>
                  </a:lnTo>
                  <a:lnTo>
                    <a:pt x="752622" y="990014"/>
                  </a:lnTo>
                  <a:lnTo>
                    <a:pt x="750261" y="990805"/>
                  </a:lnTo>
                  <a:close/>
                </a:path>
                <a:path w="1720214" h="1950720">
                  <a:moveTo>
                    <a:pt x="867618" y="49163"/>
                  </a:moveTo>
                  <a:lnTo>
                    <a:pt x="865771" y="47306"/>
                  </a:lnTo>
                  <a:lnTo>
                    <a:pt x="865026" y="45315"/>
                  </a:lnTo>
                  <a:lnTo>
                    <a:pt x="864033" y="43569"/>
                  </a:lnTo>
                  <a:lnTo>
                    <a:pt x="865296" y="43040"/>
                  </a:lnTo>
                  <a:lnTo>
                    <a:pt x="867089" y="41723"/>
                  </a:lnTo>
                  <a:lnTo>
                    <a:pt x="869255" y="43191"/>
                  </a:lnTo>
                  <a:lnTo>
                    <a:pt x="870275" y="45027"/>
                  </a:lnTo>
                  <a:lnTo>
                    <a:pt x="872273" y="47490"/>
                  </a:lnTo>
                  <a:lnTo>
                    <a:pt x="869614" y="48154"/>
                  </a:lnTo>
                  <a:lnTo>
                    <a:pt x="867618" y="49163"/>
                  </a:lnTo>
                  <a:close/>
                </a:path>
                <a:path w="1720214" h="1950720">
                  <a:moveTo>
                    <a:pt x="849918" y="413723"/>
                  </a:moveTo>
                  <a:lnTo>
                    <a:pt x="848686" y="412248"/>
                  </a:lnTo>
                  <a:lnTo>
                    <a:pt x="847489" y="411450"/>
                  </a:lnTo>
                  <a:lnTo>
                    <a:pt x="848824" y="410181"/>
                  </a:lnTo>
                  <a:lnTo>
                    <a:pt x="850000" y="408625"/>
                  </a:lnTo>
                  <a:lnTo>
                    <a:pt x="852043" y="407597"/>
                  </a:lnTo>
                  <a:lnTo>
                    <a:pt x="853603" y="409508"/>
                  </a:lnTo>
                  <a:lnTo>
                    <a:pt x="855091" y="410815"/>
                  </a:lnTo>
                  <a:lnTo>
                    <a:pt x="853425" y="412077"/>
                  </a:lnTo>
                  <a:lnTo>
                    <a:pt x="852288" y="413601"/>
                  </a:lnTo>
                  <a:lnTo>
                    <a:pt x="849918" y="413723"/>
                  </a:lnTo>
                  <a:close/>
                </a:path>
                <a:path w="1720214" h="1950720">
                  <a:moveTo>
                    <a:pt x="1009236" y="662265"/>
                  </a:moveTo>
                  <a:lnTo>
                    <a:pt x="1007773" y="659474"/>
                  </a:lnTo>
                  <a:lnTo>
                    <a:pt x="1008862" y="656965"/>
                  </a:lnTo>
                  <a:lnTo>
                    <a:pt x="1010750" y="655868"/>
                  </a:lnTo>
                  <a:lnTo>
                    <a:pt x="1012144" y="654556"/>
                  </a:lnTo>
                  <a:lnTo>
                    <a:pt x="1017017" y="660674"/>
                  </a:lnTo>
                  <a:lnTo>
                    <a:pt x="1013748" y="661583"/>
                  </a:lnTo>
                  <a:lnTo>
                    <a:pt x="1011845" y="662606"/>
                  </a:lnTo>
                  <a:lnTo>
                    <a:pt x="1009236" y="662265"/>
                  </a:lnTo>
                  <a:close/>
                </a:path>
                <a:path w="1720214" h="1950720">
                  <a:moveTo>
                    <a:pt x="980992" y="544596"/>
                  </a:moveTo>
                  <a:lnTo>
                    <a:pt x="979634" y="542494"/>
                  </a:lnTo>
                  <a:lnTo>
                    <a:pt x="978362" y="541000"/>
                  </a:lnTo>
                  <a:lnTo>
                    <a:pt x="980171" y="539951"/>
                  </a:lnTo>
                  <a:lnTo>
                    <a:pt x="981472" y="538609"/>
                  </a:lnTo>
                  <a:lnTo>
                    <a:pt x="983803" y="538709"/>
                  </a:lnTo>
                  <a:lnTo>
                    <a:pt x="984837" y="540313"/>
                  </a:lnTo>
                  <a:lnTo>
                    <a:pt x="985903" y="541228"/>
                  </a:lnTo>
                  <a:lnTo>
                    <a:pt x="984414" y="542354"/>
                  </a:lnTo>
                  <a:lnTo>
                    <a:pt x="983030" y="543721"/>
                  </a:lnTo>
                  <a:lnTo>
                    <a:pt x="980992" y="544596"/>
                  </a:lnTo>
                  <a:close/>
                </a:path>
                <a:path w="1720214" h="1950720">
                  <a:moveTo>
                    <a:pt x="556208" y="403088"/>
                  </a:moveTo>
                  <a:lnTo>
                    <a:pt x="553325" y="401543"/>
                  </a:lnTo>
                  <a:lnTo>
                    <a:pt x="558187" y="392569"/>
                  </a:lnTo>
                  <a:lnTo>
                    <a:pt x="560565" y="394682"/>
                  </a:lnTo>
                  <a:lnTo>
                    <a:pt x="556208" y="403088"/>
                  </a:lnTo>
                  <a:close/>
                </a:path>
                <a:path w="1720214" h="1950720">
                  <a:moveTo>
                    <a:pt x="434898" y="1605087"/>
                  </a:moveTo>
                  <a:lnTo>
                    <a:pt x="432913" y="1604149"/>
                  </a:lnTo>
                  <a:lnTo>
                    <a:pt x="432357" y="1602352"/>
                  </a:lnTo>
                  <a:lnTo>
                    <a:pt x="431549" y="1601092"/>
                  </a:lnTo>
                  <a:lnTo>
                    <a:pt x="433049" y="1600280"/>
                  </a:lnTo>
                  <a:lnTo>
                    <a:pt x="434566" y="1598808"/>
                  </a:lnTo>
                  <a:lnTo>
                    <a:pt x="437309" y="1598895"/>
                  </a:lnTo>
                  <a:lnTo>
                    <a:pt x="438530" y="1600665"/>
                  </a:lnTo>
                  <a:lnTo>
                    <a:pt x="440413" y="1602189"/>
                  </a:lnTo>
                  <a:lnTo>
                    <a:pt x="436515" y="1603815"/>
                  </a:lnTo>
                  <a:lnTo>
                    <a:pt x="434898" y="1605087"/>
                  </a:lnTo>
                  <a:close/>
                </a:path>
                <a:path w="1720214" h="1950720">
                  <a:moveTo>
                    <a:pt x="810450" y="206124"/>
                  </a:moveTo>
                  <a:lnTo>
                    <a:pt x="809666" y="204217"/>
                  </a:lnTo>
                  <a:lnTo>
                    <a:pt x="808509" y="202360"/>
                  </a:lnTo>
                  <a:lnTo>
                    <a:pt x="808166" y="199589"/>
                  </a:lnTo>
                  <a:lnTo>
                    <a:pt x="810047" y="198547"/>
                  </a:lnTo>
                  <a:lnTo>
                    <a:pt x="812454" y="196262"/>
                  </a:lnTo>
                  <a:lnTo>
                    <a:pt x="813139" y="199702"/>
                  </a:lnTo>
                  <a:lnTo>
                    <a:pt x="813984" y="201635"/>
                  </a:lnTo>
                  <a:lnTo>
                    <a:pt x="813515" y="204441"/>
                  </a:lnTo>
                  <a:lnTo>
                    <a:pt x="811590" y="205216"/>
                  </a:lnTo>
                  <a:lnTo>
                    <a:pt x="810450" y="206124"/>
                  </a:lnTo>
                  <a:close/>
                </a:path>
                <a:path w="1720214" h="1950720">
                  <a:moveTo>
                    <a:pt x="877332" y="728765"/>
                  </a:moveTo>
                  <a:lnTo>
                    <a:pt x="876262" y="726942"/>
                  </a:lnTo>
                  <a:lnTo>
                    <a:pt x="874667" y="725243"/>
                  </a:lnTo>
                  <a:lnTo>
                    <a:pt x="875670" y="723429"/>
                  </a:lnTo>
                  <a:lnTo>
                    <a:pt x="877428" y="722306"/>
                  </a:lnTo>
                  <a:lnTo>
                    <a:pt x="879548" y="722244"/>
                  </a:lnTo>
                  <a:lnTo>
                    <a:pt x="881227" y="724539"/>
                  </a:lnTo>
                  <a:lnTo>
                    <a:pt x="880744" y="726589"/>
                  </a:lnTo>
                  <a:lnTo>
                    <a:pt x="878974" y="727386"/>
                  </a:lnTo>
                  <a:lnTo>
                    <a:pt x="877332" y="728765"/>
                  </a:lnTo>
                  <a:close/>
                </a:path>
                <a:path w="1720214" h="1950720">
                  <a:moveTo>
                    <a:pt x="874804" y="203507"/>
                  </a:moveTo>
                  <a:lnTo>
                    <a:pt x="873971" y="201975"/>
                  </a:lnTo>
                  <a:lnTo>
                    <a:pt x="872492" y="200429"/>
                  </a:lnTo>
                  <a:lnTo>
                    <a:pt x="872531" y="197791"/>
                  </a:lnTo>
                  <a:lnTo>
                    <a:pt x="874517" y="196709"/>
                  </a:lnTo>
                  <a:lnTo>
                    <a:pt x="876175" y="195054"/>
                  </a:lnTo>
                  <a:lnTo>
                    <a:pt x="877517" y="198437"/>
                  </a:lnTo>
                  <a:lnTo>
                    <a:pt x="878766" y="200050"/>
                  </a:lnTo>
                  <a:lnTo>
                    <a:pt x="877902" y="202122"/>
                  </a:lnTo>
                  <a:lnTo>
                    <a:pt x="876058" y="202689"/>
                  </a:lnTo>
                  <a:lnTo>
                    <a:pt x="874804" y="203507"/>
                  </a:lnTo>
                  <a:close/>
                </a:path>
                <a:path w="1720214" h="1950720">
                  <a:moveTo>
                    <a:pt x="421196" y="1513625"/>
                  </a:moveTo>
                  <a:lnTo>
                    <a:pt x="418278" y="1508556"/>
                  </a:lnTo>
                  <a:lnTo>
                    <a:pt x="419566" y="1507984"/>
                  </a:lnTo>
                  <a:lnTo>
                    <a:pt x="421092" y="1506693"/>
                  </a:lnTo>
                  <a:lnTo>
                    <a:pt x="423230" y="1507412"/>
                  </a:lnTo>
                  <a:lnTo>
                    <a:pt x="423913" y="1509205"/>
                  </a:lnTo>
                  <a:lnTo>
                    <a:pt x="425074" y="1510754"/>
                  </a:lnTo>
                  <a:lnTo>
                    <a:pt x="421196" y="1513625"/>
                  </a:lnTo>
                  <a:close/>
                </a:path>
                <a:path w="1720214" h="1950720">
                  <a:moveTo>
                    <a:pt x="1231612" y="510578"/>
                  </a:moveTo>
                  <a:lnTo>
                    <a:pt x="1229049" y="509477"/>
                  </a:lnTo>
                  <a:lnTo>
                    <a:pt x="1228245" y="507908"/>
                  </a:lnTo>
                  <a:lnTo>
                    <a:pt x="1227244" y="506796"/>
                  </a:lnTo>
                  <a:lnTo>
                    <a:pt x="1231560" y="503714"/>
                  </a:lnTo>
                  <a:lnTo>
                    <a:pt x="1235817" y="510162"/>
                  </a:lnTo>
                  <a:lnTo>
                    <a:pt x="1233346" y="510153"/>
                  </a:lnTo>
                  <a:lnTo>
                    <a:pt x="1231612" y="510578"/>
                  </a:lnTo>
                  <a:close/>
                </a:path>
                <a:path w="1720214" h="1950720">
                  <a:moveTo>
                    <a:pt x="622954" y="291627"/>
                  </a:moveTo>
                  <a:lnTo>
                    <a:pt x="622272" y="290316"/>
                  </a:lnTo>
                  <a:lnTo>
                    <a:pt x="621008" y="288974"/>
                  </a:lnTo>
                  <a:lnTo>
                    <a:pt x="621143" y="286689"/>
                  </a:lnTo>
                  <a:lnTo>
                    <a:pt x="622813" y="285761"/>
                  </a:lnTo>
                  <a:lnTo>
                    <a:pt x="624153" y="284408"/>
                  </a:lnTo>
                  <a:lnTo>
                    <a:pt x="627190" y="288598"/>
                  </a:lnTo>
                  <a:lnTo>
                    <a:pt x="622954" y="291627"/>
                  </a:lnTo>
                  <a:close/>
                </a:path>
                <a:path w="1720214" h="1950720">
                  <a:moveTo>
                    <a:pt x="965960" y="318381"/>
                  </a:moveTo>
                  <a:lnTo>
                    <a:pt x="965601" y="317763"/>
                  </a:lnTo>
                  <a:lnTo>
                    <a:pt x="966028" y="317514"/>
                  </a:lnTo>
                  <a:lnTo>
                    <a:pt x="965960" y="318381"/>
                  </a:lnTo>
                  <a:close/>
                </a:path>
                <a:path w="1720214" h="1950720">
                  <a:moveTo>
                    <a:pt x="756068" y="295083"/>
                  </a:moveTo>
                  <a:lnTo>
                    <a:pt x="755491" y="293801"/>
                  </a:lnTo>
                  <a:lnTo>
                    <a:pt x="754225" y="292309"/>
                  </a:lnTo>
                  <a:lnTo>
                    <a:pt x="754875" y="290171"/>
                  </a:lnTo>
                  <a:lnTo>
                    <a:pt x="756660" y="289488"/>
                  </a:lnTo>
                  <a:lnTo>
                    <a:pt x="758195" y="288326"/>
                  </a:lnTo>
                  <a:lnTo>
                    <a:pt x="761022" y="292229"/>
                  </a:lnTo>
                  <a:lnTo>
                    <a:pt x="756068" y="295083"/>
                  </a:lnTo>
                  <a:close/>
                </a:path>
                <a:path w="1720214" h="1950720">
                  <a:moveTo>
                    <a:pt x="250610" y="1369630"/>
                  </a:moveTo>
                  <a:lnTo>
                    <a:pt x="250576" y="1365510"/>
                  </a:lnTo>
                  <a:lnTo>
                    <a:pt x="251553" y="1365581"/>
                  </a:lnTo>
                  <a:lnTo>
                    <a:pt x="253065" y="1365306"/>
                  </a:lnTo>
                  <a:lnTo>
                    <a:pt x="253871" y="1366554"/>
                  </a:lnTo>
                  <a:lnTo>
                    <a:pt x="253538" y="1367839"/>
                  </a:lnTo>
                  <a:lnTo>
                    <a:pt x="253550" y="1368899"/>
                  </a:lnTo>
                  <a:lnTo>
                    <a:pt x="250610" y="1369630"/>
                  </a:lnTo>
                  <a:close/>
                </a:path>
                <a:path w="1720214" h="1950720">
                  <a:moveTo>
                    <a:pt x="444100" y="1434685"/>
                  </a:moveTo>
                  <a:lnTo>
                    <a:pt x="444088" y="1432305"/>
                  </a:lnTo>
                  <a:lnTo>
                    <a:pt x="443519" y="1430269"/>
                  </a:lnTo>
                  <a:lnTo>
                    <a:pt x="445083" y="1428864"/>
                  </a:lnTo>
                  <a:lnTo>
                    <a:pt x="447019" y="1429132"/>
                  </a:lnTo>
                  <a:lnTo>
                    <a:pt x="448685" y="1429310"/>
                  </a:lnTo>
                  <a:lnTo>
                    <a:pt x="449186" y="1431553"/>
                  </a:lnTo>
                  <a:lnTo>
                    <a:pt x="447744" y="1432970"/>
                  </a:lnTo>
                  <a:lnTo>
                    <a:pt x="446254" y="1433493"/>
                  </a:lnTo>
                  <a:lnTo>
                    <a:pt x="444100" y="1434685"/>
                  </a:lnTo>
                  <a:close/>
                </a:path>
                <a:path w="1720214" h="1950720">
                  <a:moveTo>
                    <a:pt x="359369" y="1460062"/>
                  </a:moveTo>
                  <a:lnTo>
                    <a:pt x="358230" y="1459175"/>
                  </a:lnTo>
                  <a:lnTo>
                    <a:pt x="358451" y="1457761"/>
                  </a:lnTo>
                  <a:lnTo>
                    <a:pt x="358350" y="1456919"/>
                  </a:lnTo>
                  <a:lnTo>
                    <a:pt x="360863" y="1455547"/>
                  </a:lnTo>
                  <a:lnTo>
                    <a:pt x="361684" y="1459497"/>
                  </a:lnTo>
                  <a:lnTo>
                    <a:pt x="360692" y="1459576"/>
                  </a:lnTo>
                  <a:lnTo>
                    <a:pt x="359369" y="1460062"/>
                  </a:lnTo>
                  <a:close/>
                </a:path>
                <a:path w="1720214" h="1950720">
                  <a:moveTo>
                    <a:pt x="299801" y="1479017"/>
                  </a:moveTo>
                  <a:lnTo>
                    <a:pt x="299703" y="1476517"/>
                  </a:lnTo>
                  <a:lnTo>
                    <a:pt x="299117" y="1474429"/>
                  </a:lnTo>
                  <a:lnTo>
                    <a:pt x="300824" y="1473233"/>
                  </a:lnTo>
                  <a:lnTo>
                    <a:pt x="302620" y="1473419"/>
                  </a:lnTo>
                  <a:lnTo>
                    <a:pt x="304129" y="1473207"/>
                  </a:lnTo>
                  <a:lnTo>
                    <a:pt x="304252" y="1474258"/>
                  </a:lnTo>
                  <a:lnTo>
                    <a:pt x="304859" y="1475710"/>
                  </a:lnTo>
                  <a:lnTo>
                    <a:pt x="303544" y="1477266"/>
                  </a:lnTo>
                  <a:lnTo>
                    <a:pt x="302054" y="1477737"/>
                  </a:lnTo>
                  <a:lnTo>
                    <a:pt x="299801" y="1479017"/>
                  </a:lnTo>
                  <a:close/>
                </a:path>
                <a:path w="1720214" h="1950720">
                  <a:moveTo>
                    <a:pt x="342193" y="1487193"/>
                  </a:moveTo>
                  <a:lnTo>
                    <a:pt x="341421" y="1485979"/>
                  </a:lnTo>
                  <a:lnTo>
                    <a:pt x="340125" y="1484787"/>
                  </a:lnTo>
                  <a:lnTo>
                    <a:pt x="340024" y="1482693"/>
                  </a:lnTo>
                  <a:lnTo>
                    <a:pt x="341724" y="1481764"/>
                  </a:lnTo>
                  <a:lnTo>
                    <a:pt x="343297" y="1480241"/>
                  </a:lnTo>
                  <a:lnTo>
                    <a:pt x="344249" y="1482336"/>
                  </a:lnTo>
                  <a:lnTo>
                    <a:pt x="345431" y="1483702"/>
                  </a:lnTo>
                  <a:lnTo>
                    <a:pt x="344979" y="1485745"/>
                  </a:lnTo>
                  <a:lnTo>
                    <a:pt x="343251" y="1486395"/>
                  </a:lnTo>
                  <a:lnTo>
                    <a:pt x="342193" y="1487193"/>
                  </a:lnTo>
                  <a:close/>
                </a:path>
                <a:path w="1720214" h="1950720">
                  <a:moveTo>
                    <a:pt x="410445" y="1552960"/>
                  </a:moveTo>
                  <a:lnTo>
                    <a:pt x="409291" y="1551929"/>
                  </a:lnTo>
                  <a:lnTo>
                    <a:pt x="409318" y="1550664"/>
                  </a:lnTo>
                  <a:lnTo>
                    <a:pt x="409065" y="1549708"/>
                  </a:lnTo>
                  <a:lnTo>
                    <a:pt x="411464" y="1548752"/>
                  </a:lnTo>
                  <a:lnTo>
                    <a:pt x="412646" y="1552672"/>
                  </a:lnTo>
                  <a:lnTo>
                    <a:pt x="411701" y="1552641"/>
                  </a:lnTo>
                  <a:lnTo>
                    <a:pt x="410445" y="1552960"/>
                  </a:lnTo>
                  <a:close/>
                </a:path>
                <a:path w="1720214" h="1950720">
                  <a:moveTo>
                    <a:pt x="447409" y="1504102"/>
                  </a:moveTo>
                  <a:lnTo>
                    <a:pt x="447218" y="1500940"/>
                  </a:lnTo>
                  <a:lnTo>
                    <a:pt x="446750" y="1499534"/>
                  </a:lnTo>
                  <a:lnTo>
                    <a:pt x="447082" y="1498169"/>
                  </a:lnTo>
                  <a:lnTo>
                    <a:pt x="447652" y="1496848"/>
                  </a:lnTo>
                  <a:lnTo>
                    <a:pt x="449565" y="1495519"/>
                  </a:lnTo>
                  <a:lnTo>
                    <a:pt x="451543" y="1495955"/>
                  </a:lnTo>
                  <a:lnTo>
                    <a:pt x="452900" y="1497919"/>
                  </a:lnTo>
                  <a:lnTo>
                    <a:pt x="452734" y="1500039"/>
                  </a:lnTo>
                  <a:lnTo>
                    <a:pt x="450935" y="1500919"/>
                  </a:lnTo>
                  <a:lnTo>
                    <a:pt x="447409" y="1504102"/>
                  </a:lnTo>
                  <a:close/>
                </a:path>
                <a:path w="1720214" h="1950720">
                  <a:moveTo>
                    <a:pt x="346816" y="1623782"/>
                  </a:moveTo>
                  <a:lnTo>
                    <a:pt x="346041" y="1622665"/>
                  </a:lnTo>
                  <a:lnTo>
                    <a:pt x="345212" y="1621972"/>
                  </a:lnTo>
                  <a:lnTo>
                    <a:pt x="345934" y="1621235"/>
                  </a:lnTo>
                  <a:lnTo>
                    <a:pt x="346693" y="1619879"/>
                  </a:lnTo>
                  <a:lnTo>
                    <a:pt x="348205" y="1619967"/>
                  </a:lnTo>
                  <a:lnTo>
                    <a:pt x="348979" y="1621175"/>
                  </a:lnTo>
                  <a:lnTo>
                    <a:pt x="349785" y="1621884"/>
                  </a:lnTo>
                  <a:lnTo>
                    <a:pt x="349092" y="1622607"/>
                  </a:lnTo>
                  <a:lnTo>
                    <a:pt x="348312" y="1623973"/>
                  </a:lnTo>
                  <a:lnTo>
                    <a:pt x="346816" y="1623782"/>
                  </a:lnTo>
                  <a:close/>
                </a:path>
                <a:path w="1720214" h="1950720">
                  <a:moveTo>
                    <a:pt x="276865" y="1291076"/>
                  </a:moveTo>
                  <a:lnTo>
                    <a:pt x="276419" y="1287089"/>
                  </a:lnTo>
                  <a:lnTo>
                    <a:pt x="277406" y="1287043"/>
                  </a:lnTo>
                  <a:lnTo>
                    <a:pt x="278892" y="1286588"/>
                  </a:lnTo>
                  <a:lnTo>
                    <a:pt x="279794" y="1287701"/>
                  </a:lnTo>
                  <a:lnTo>
                    <a:pt x="279534" y="1289010"/>
                  </a:lnTo>
                  <a:lnTo>
                    <a:pt x="279616" y="1290047"/>
                  </a:lnTo>
                  <a:lnTo>
                    <a:pt x="276865" y="1291076"/>
                  </a:lnTo>
                  <a:close/>
                </a:path>
                <a:path w="1720214" h="1950720">
                  <a:moveTo>
                    <a:pt x="282933" y="1318387"/>
                  </a:moveTo>
                  <a:lnTo>
                    <a:pt x="282522" y="1315542"/>
                  </a:lnTo>
                  <a:lnTo>
                    <a:pt x="286597" y="1315118"/>
                  </a:lnTo>
                  <a:lnTo>
                    <a:pt x="286424" y="1316076"/>
                  </a:lnTo>
                  <a:lnTo>
                    <a:pt x="286575" y="1317429"/>
                  </a:lnTo>
                  <a:lnTo>
                    <a:pt x="285291" y="1318439"/>
                  </a:lnTo>
                  <a:lnTo>
                    <a:pt x="283984" y="1318253"/>
                  </a:lnTo>
                  <a:lnTo>
                    <a:pt x="282933" y="1318387"/>
                  </a:lnTo>
                  <a:close/>
                </a:path>
                <a:path w="1720214" h="1950720">
                  <a:moveTo>
                    <a:pt x="501365" y="1408851"/>
                  </a:moveTo>
                  <a:lnTo>
                    <a:pt x="500189" y="1406912"/>
                  </a:lnTo>
                  <a:lnTo>
                    <a:pt x="501058" y="1405311"/>
                  </a:lnTo>
                  <a:lnTo>
                    <a:pt x="502370" y="1404546"/>
                  </a:lnTo>
                  <a:lnTo>
                    <a:pt x="503405" y="1403626"/>
                  </a:lnTo>
                  <a:lnTo>
                    <a:pt x="506990" y="1407774"/>
                  </a:lnTo>
                  <a:lnTo>
                    <a:pt x="504617" y="1408411"/>
                  </a:lnTo>
                  <a:lnTo>
                    <a:pt x="503274" y="1409132"/>
                  </a:lnTo>
                  <a:lnTo>
                    <a:pt x="501365" y="1408851"/>
                  </a:lnTo>
                  <a:close/>
                </a:path>
                <a:path w="1720214" h="1950720">
                  <a:moveTo>
                    <a:pt x="208325" y="46242"/>
                  </a:moveTo>
                  <a:lnTo>
                    <a:pt x="206960" y="41050"/>
                  </a:lnTo>
                  <a:lnTo>
                    <a:pt x="208465" y="39074"/>
                  </a:lnTo>
                  <a:lnTo>
                    <a:pt x="209608" y="37496"/>
                  </a:lnTo>
                  <a:lnTo>
                    <a:pt x="209722" y="42107"/>
                  </a:lnTo>
                  <a:lnTo>
                    <a:pt x="210194" y="43807"/>
                  </a:lnTo>
                  <a:lnTo>
                    <a:pt x="209453" y="45542"/>
                  </a:lnTo>
                  <a:lnTo>
                    <a:pt x="208937" y="45939"/>
                  </a:lnTo>
                  <a:lnTo>
                    <a:pt x="208325" y="46242"/>
                  </a:lnTo>
                  <a:close/>
                </a:path>
                <a:path w="1720214" h="1950720">
                  <a:moveTo>
                    <a:pt x="811278" y="138530"/>
                  </a:moveTo>
                  <a:lnTo>
                    <a:pt x="810577" y="137867"/>
                  </a:lnTo>
                  <a:lnTo>
                    <a:pt x="809195" y="137037"/>
                  </a:lnTo>
                  <a:lnTo>
                    <a:pt x="809628" y="135332"/>
                  </a:lnTo>
                  <a:lnTo>
                    <a:pt x="810556" y="134297"/>
                  </a:lnTo>
                  <a:lnTo>
                    <a:pt x="811323" y="133058"/>
                  </a:lnTo>
                  <a:lnTo>
                    <a:pt x="812432" y="134085"/>
                  </a:lnTo>
                  <a:lnTo>
                    <a:pt x="813815" y="135071"/>
                  </a:lnTo>
                  <a:lnTo>
                    <a:pt x="813084" y="136505"/>
                  </a:lnTo>
                  <a:lnTo>
                    <a:pt x="812122" y="137472"/>
                  </a:lnTo>
                  <a:lnTo>
                    <a:pt x="811278" y="138530"/>
                  </a:lnTo>
                  <a:close/>
                </a:path>
                <a:path w="1720214" h="1950720">
                  <a:moveTo>
                    <a:pt x="772721" y="122068"/>
                  </a:moveTo>
                  <a:lnTo>
                    <a:pt x="771518" y="117968"/>
                  </a:lnTo>
                  <a:lnTo>
                    <a:pt x="772546" y="117815"/>
                  </a:lnTo>
                  <a:lnTo>
                    <a:pt x="773833" y="117231"/>
                  </a:lnTo>
                  <a:lnTo>
                    <a:pt x="775119" y="117984"/>
                  </a:lnTo>
                  <a:lnTo>
                    <a:pt x="775018" y="119488"/>
                  </a:lnTo>
                  <a:lnTo>
                    <a:pt x="775218" y="120484"/>
                  </a:lnTo>
                  <a:lnTo>
                    <a:pt x="772721" y="122068"/>
                  </a:lnTo>
                  <a:close/>
                </a:path>
                <a:path w="1720214" h="1950720">
                  <a:moveTo>
                    <a:pt x="819906" y="123721"/>
                  </a:moveTo>
                  <a:lnTo>
                    <a:pt x="817688" y="122792"/>
                  </a:lnTo>
                  <a:lnTo>
                    <a:pt x="817002" y="121095"/>
                  </a:lnTo>
                  <a:lnTo>
                    <a:pt x="816765" y="119393"/>
                  </a:lnTo>
                  <a:lnTo>
                    <a:pt x="818502" y="118039"/>
                  </a:lnTo>
                  <a:lnTo>
                    <a:pt x="820326" y="118471"/>
                  </a:lnTo>
                  <a:lnTo>
                    <a:pt x="821308" y="119588"/>
                  </a:lnTo>
                  <a:lnTo>
                    <a:pt x="826140" y="123081"/>
                  </a:lnTo>
                  <a:lnTo>
                    <a:pt x="821616" y="123231"/>
                  </a:lnTo>
                  <a:lnTo>
                    <a:pt x="819906" y="123721"/>
                  </a:lnTo>
                  <a:close/>
                </a:path>
                <a:path w="1720214" h="1950720">
                  <a:moveTo>
                    <a:pt x="844295" y="212194"/>
                  </a:moveTo>
                  <a:lnTo>
                    <a:pt x="842509" y="206886"/>
                  </a:lnTo>
                  <a:lnTo>
                    <a:pt x="843828" y="206548"/>
                  </a:lnTo>
                  <a:lnTo>
                    <a:pt x="845158" y="205955"/>
                  </a:lnTo>
                  <a:lnTo>
                    <a:pt x="846891" y="206017"/>
                  </a:lnTo>
                  <a:lnTo>
                    <a:pt x="847765" y="207850"/>
                  </a:lnTo>
                  <a:lnTo>
                    <a:pt x="847068" y="209691"/>
                  </a:lnTo>
                  <a:lnTo>
                    <a:pt x="845868" y="210517"/>
                  </a:lnTo>
                  <a:lnTo>
                    <a:pt x="844295" y="212194"/>
                  </a:lnTo>
                  <a:close/>
                </a:path>
                <a:path w="1720214" h="1950720">
                  <a:moveTo>
                    <a:pt x="645353" y="114476"/>
                  </a:moveTo>
                  <a:lnTo>
                    <a:pt x="644074" y="114013"/>
                  </a:lnTo>
                  <a:lnTo>
                    <a:pt x="647144" y="109066"/>
                  </a:lnTo>
                  <a:lnTo>
                    <a:pt x="645353" y="114476"/>
                  </a:lnTo>
                  <a:close/>
                </a:path>
                <a:path w="1720214" h="1950720">
                  <a:moveTo>
                    <a:pt x="1219837" y="493303"/>
                  </a:moveTo>
                  <a:lnTo>
                    <a:pt x="1218741" y="489802"/>
                  </a:lnTo>
                  <a:lnTo>
                    <a:pt x="1219716" y="489809"/>
                  </a:lnTo>
                  <a:lnTo>
                    <a:pt x="1220884" y="489495"/>
                  </a:lnTo>
                  <a:lnTo>
                    <a:pt x="1222154" y="490265"/>
                  </a:lnTo>
                  <a:lnTo>
                    <a:pt x="1222148" y="491532"/>
                  </a:lnTo>
                  <a:lnTo>
                    <a:pt x="1222384" y="492385"/>
                  </a:lnTo>
                  <a:lnTo>
                    <a:pt x="1219837" y="493303"/>
                  </a:lnTo>
                  <a:close/>
                </a:path>
                <a:path w="1720214" h="1950720">
                  <a:moveTo>
                    <a:pt x="1179240" y="479197"/>
                  </a:moveTo>
                  <a:lnTo>
                    <a:pt x="1179180" y="476928"/>
                  </a:lnTo>
                  <a:lnTo>
                    <a:pt x="1178598" y="474916"/>
                  </a:lnTo>
                  <a:lnTo>
                    <a:pt x="1180126" y="473654"/>
                  </a:lnTo>
                  <a:lnTo>
                    <a:pt x="1183610" y="474112"/>
                  </a:lnTo>
                  <a:lnTo>
                    <a:pt x="1184099" y="476283"/>
                  </a:lnTo>
                  <a:lnTo>
                    <a:pt x="1182739" y="477612"/>
                  </a:lnTo>
                  <a:lnTo>
                    <a:pt x="1181316" y="478088"/>
                  </a:lnTo>
                  <a:lnTo>
                    <a:pt x="1179240" y="479197"/>
                  </a:lnTo>
                  <a:close/>
                </a:path>
                <a:path w="1720214" h="1950720">
                  <a:moveTo>
                    <a:pt x="824793" y="360897"/>
                  </a:moveTo>
                  <a:lnTo>
                    <a:pt x="820779" y="357193"/>
                  </a:lnTo>
                  <a:lnTo>
                    <a:pt x="822690" y="356322"/>
                  </a:lnTo>
                  <a:lnTo>
                    <a:pt x="823851" y="355438"/>
                  </a:lnTo>
                  <a:lnTo>
                    <a:pt x="825755" y="355333"/>
                  </a:lnTo>
                  <a:lnTo>
                    <a:pt x="827254" y="356885"/>
                  </a:lnTo>
                  <a:lnTo>
                    <a:pt x="826641" y="358582"/>
                  </a:lnTo>
                  <a:lnTo>
                    <a:pt x="825614" y="359705"/>
                  </a:lnTo>
                  <a:lnTo>
                    <a:pt x="824793" y="360897"/>
                  </a:lnTo>
                  <a:close/>
                </a:path>
                <a:path w="1720214" h="1950720">
                  <a:moveTo>
                    <a:pt x="712585" y="324273"/>
                  </a:moveTo>
                  <a:lnTo>
                    <a:pt x="709101" y="322581"/>
                  </a:lnTo>
                  <a:lnTo>
                    <a:pt x="708639" y="320466"/>
                  </a:lnTo>
                  <a:lnTo>
                    <a:pt x="710379" y="319067"/>
                  </a:lnTo>
                  <a:lnTo>
                    <a:pt x="713638" y="314556"/>
                  </a:lnTo>
                  <a:lnTo>
                    <a:pt x="714016" y="318750"/>
                  </a:lnTo>
                  <a:lnTo>
                    <a:pt x="714409" y="320430"/>
                  </a:lnTo>
                  <a:lnTo>
                    <a:pt x="714110" y="322844"/>
                  </a:lnTo>
                  <a:lnTo>
                    <a:pt x="712585" y="324273"/>
                  </a:lnTo>
                  <a:close/>
                </a:path>
                <a:path w="1720214" h="1950720">
                  <a:moveTo>
                    <a:pt x="1067332" y="463028"/>
                  </a:moveTo>
                  <a:lnTo>
                    <a:pt x="1066214" y="462096"/>
                  </a:lnTo>
                  <a:lnTo>
                    <a:pt x="1066362" y="460728"/>
                  </a:lnTo>
                  <a:lnTo>
                    <a:pt x="1066181" y="459727"/>
                  </a:lnTo>
                  <a:lnTo>
                    <a:pt x="1068784" y="458430"/>
                  </a:lnTo>
                  <a:lnTo>
                    <a:pt x="1069655" y="462368"/>
                  </a:lnTo>
                  <a:lnTo>
                    <a:pt x="1068673" y="462485"/>
                  </a:lnTo>
                  <a:lnTo>
                    <a:pt x="1067332" y="463028"/>
                  </a:lnTo>
                  <a:close/>
                </a:path>
                <a:path w="1720214" h="1950720">
                  <a:moveTo>
                    <a:pt x="562544" y="295870"/>
                  </a:moveTo>
                  <a:lnTo>
                    <a:pt x="562070" y="291845"/>
                  </a:lnTo>
                  <a:lnTo>
                    <a:pt x="563073" y="291804"/>
                  </a:lnTo>
                  <a:lnTo>
                    <a:pt x="564558" y="291349"/>
                  </a:lnTo>
                  <a:lnTo>
                    <a:pt x="565512" y="292462"/>
                  </a:lnTo>
                  <a:lnTo>
                    <a:pt x="565252" y="293805"/>
                  </a:lnTo>
                  <a:lnTo>
                    <a:pt x="565341" y="294856"/>
                  </a:lnTo>
                  <a:lnTo>
                    <a:pt x="562544" y="295870"/>
                  </a:lnTo>
                  <a:close/>
                </a:path>
                <a:path w="1720214" h="1950720">
                  <a:moveTo>
                    <a:pt x="627956" y="230366"/>
                  </a:moveTo>
                  <a:lnTo>
                    <a:pt x="626843" y="229488"/>
                  </a:lnTo>
                  <a:lnTo>
                    <a:pt x="627079" y="228079"/>
                  </a:lnTo>
                  <a:lnTo>
                    <a:pt x="626973" y="227114"/>
                  </a:lnTo>
                  <a:lnTo>
                    <a:pt x="629464" y="225861"/>
                  </a:lnTo>
                  <a:lnTo>
                    <a:pt x="630257" y="229791"/>
                  </a:lnTo>
                  <a:lnTo>
                    <a:pt x="629268" y="229877"/>
                  </a:lnTo>
                  <a:lnTo>
                    <a:pt x="627956" y="230366"/>
                  </a:lnTo>
                  <a:close/>
                </a:path>
                <a:path w="1720214" h="1950720">
                  <a:moveTo>
                    <a:pt x="404776" y="175715"/>
                  </a:moveTo>
                  <a:lnTo>
                    <a:pt x="403019" y="170439"/>
                  </a:lnTo>
                  <a:lnTo>
                    <a:pt x="404345" y="170098"/>
                  </a:lnTo>
                  <a:lnTo>
                    <a:pt x="405680" y="169506"/>
                  </a:lnTo>
                  <a:lnTo>
                    <a:pt x="407421" y="169566"/>
                  </a:lnTo>
                  <a:lnTo>
                    <a:pt x="408318" y="171412"/>
                  </a:lnTo>
                  <a:lnTo>
                    <a:pt x="407588" y="173231"/>
                  </a:lnTo>
                  <a:lnTo>
                    <a:pt x="406373" y="174051"/>
                  </a:lnTo>
                  <a:lnTo>
                    <a:pt x="404776" y="175715"/>
                  </a:lnTo>
                  <a:close/>
                </a:path>
                <a:path w="1720214" h="1950720">
                  <a:moveTo>
                    <a:pt x="800376" y="53728"/>
                  </a:moveTo>
                  <a:lnTo>
                    <a:pt x="799715" y="51173"/>
                  </a:lnTo>
                  <a:lnTo>
                    <a:pt x="798769" y="49563"/>
                  </a:lnTo>
                  <a:lnTo>
                    <a:pt x="799527" y="47760"/>
                  </a:lnTo>
                  <a:lnTo>
                    <a:pt x="801650" y="47429"/>
                  </a:lnTo>
                  <a:lnTo>
                    <a:pt x="803429" y="47564"/>
                  </a:lnTo>
                  <a:lnTo>
                    <a:pt x="804391" y="49593"/>
                  </a:lnTo>
                  <a:lnTo>
                    <a:pt x="803576" y="51326"/>
                  </a:lnTo>
                  <a:lnTo>
                    <a:pt x="802248" y="52052"/>
                  </a:lnTo>
                  <a:lnTo>
                    <a:pt x="800376" y="53728"/>
                  </a:lnTo>
                  <a:close/>
                </a:path>
                <a:path w="1720214" h="1950720">
                  <a:moveTo>
                    <a:pt x="680171" y="73109"/>
                  </a:moveTo>
                  <a:lnTo>
                    <a:pt x="679347" y="69290"/>
                  </a:lnTo>
                  <a:lnTo>
                    <a:pt x="680298" y="69180"/>
                  </a:lnTo>
                  <a:lnTo>
                    <a:pt x="681609" y="68644"/>
                  </a:lnTo>
                  <a:lnTo>
                    <a:pt x="682672" y="69552"/>
                  </a:lnTo>
                  <a:lnTo>
                    <a:pt x="682532" y="70878"/>
                  </a:lnTo>
                  <a:lnTo>
                    <a:pt x="682695" y="71844"/>
                  </a:lnTo>
                  <a:lnTo>
                    <a:pt x="680171" y="73109"/>
                  </a:lnTo>
                  <a:close/>
                </a:path>
                <a:path w="1720214" h="1950720">
                  <a:moveTo>
                    <a:pt x="812178" y="70351"/>
                  </a:moveTo>
                  <a:lnTo>
                    <a:pt x="809996" y="69468"/>
                  </a:lnTo>
                  <a:lnTo>
                    <a:pt x="809301" y="67798"/>
                  </a:lnTo>
                  <a:lnTo>
                    <a:pt x="809044" y="66140"/>
                  </a:lnTo>
                  <a:lnTo>
                    <a:pt x="810784" y="64794"/>
                  </a:lnTo>
                  <a:lnTo>
                    <a:pt x="812619" y="65211"/>
                  </a:lnTo>
                  <a:lnTo>
                    <a:pt x="813591" y="66325"/>
                  </a:lnTo>
                  <a:lnTo>
                    <a:pt x="818111" y="69560"/>
                  </a:lnTo>
                  <a:lnTo>
                    <a:pt x="813846" y="69813"/>
                  </a:lnTo>
                  <a:lnTo>
                    <a:pt x="812178" y="70351"/>
                  </a:lnTo>
                  <a:close/>
                </a:path>
                <a:path w="1720214" h="1950720">
                  <a:moveTo>
                    <a:pt x="915317" y="19663"/>
                  </a:moveTo>
                  <a:lnTo>
                    <a:pt x="913526" y="19024"/>
                  </a:lnTo>
                  <a:lnTo>
                    <a:pt x="912701" y="17001"/>
                  </a:lnTo>
                  <a:lnTo>
                    <a:pt x="913779" y="15705"/>
                  </a:lnTo>
                  <a:lnTo>
                    <a:pt x="915418" y="14457"/>
                  </a:lnTo>
                  <a:lnTo>
                    <a:pt x="917231" y="15131"/>
                  </a:lnTo>
                  <a:lnTo>
                    <a:pt x="917780" y="16845"/>
                  </a:lnTo>
                  <a:lnTo>
                    <a:pt x="919241" y="19051"/>
                  </a:lnTo>
                  <a:lnTo>
                    <a:pt x="916728" y="19223"/>
                  </a:lnTo>
                  <a:lnTo>
                    <a:pt x="915317" y="19663"/>
                  </a:lnTo>
                  <a:close/>
                </a:path>
                <a:path w="1720214" h="1950720">
                  <a:moveTo>
                    <a:pt x="810322" y="7544"/>
                  </a:moveTo>
                  <a:lnTo>
                    <a:pt x="809175" y="6597"/>
                  </a:lnTo>
                  <a:lnTo>
                    <a:pt x="809321" y="5181"/>
                  </a:lnTo>
                  <a:lnTo>
                    <a:pt x="809123" y="4043"/>
                  </a:lnTo>
                  <a:lnTo>
                    <a:pt x="811807" y="2796"/>
                  </a:lnTo>
                  <a:lnTo>
                    <a:pt x="812710" y="6848"/>
                  </a:lnTo>
                  <a:lnTo>
                    <a:pt x="811702" y="6974"/>
                  </a:lnTo>
                  <a:lnTo>
                    <a:pt x="810322" y="7544"/>
                  </a:lnTo>
                  <a:close/>
                </a:path>
                <a:path w="1720214" h="1950720">
                  <a:moveTo>
                    <a:pt x="868363" y="764644"/>
                  </a:moveTo>
                  <a:lnTo>
                    <a:pt x="864366" y="761375"/>
                  </a:lnTo>
                  <a:lnTo>
                    <a:pt x="866259" y="760349"/>
                  </a:lnTo>
                  <a:lnTo>
                    <a:pt x="867395" y="759382"/>
                  </a:lnTo>
                  <a:lnTo>
                    <a:pt x="869221" y="759131"/>
                  </a:lnTo>
                  <a:lnTo>
                    <a:pt x="870719" y="760792"/>
                  </a:lnTo>
                  <a:lnTo>
                    <a:pt x="870238" y="762544"/>
                  </a:lnTo>
                  <a:lnTo>
                    <a:pt x="869151" y="763550"/>
                  </a:lnTo>
                  <a:lnTo>
                    <a:pt x="868363" y="764644"/>
                  </a:lnTo>
                  <a:close/>
                </a:path>
                <a:path w="1720214" h="1950720">
                  <a:moveTo>
                    <a:pt x="535847" y="444327"/>
                  </a:moveTo>
                  <a:lnTo>
                    <a:pt x="535405" y="442046"/>
                  </a:lnTo>
                  <a:lnTo>
                    <a:pt x="534814" y="440685"/>
                  </a:lnTo>
                  <a:lnTo>
                    <a:pt x="535165" y="438775"/>
                  </a:lnTo>
                  <a:lnTo>
                    <a:pt x="537011" y="437647"/>
                  </a:lnTo>
                  <a:lnTo>
                    <a:pt x="538558" y="438584"/>
                  </a:lnTo>
                  <a:lnTo>
                    <a:pt x="539403" y="439839"/>
                  </a:lnTo>
                  <a:lnTo>
                    <a:pt x="540374" y="440884"/>
                  </a:lnTo>
                  <a:lnTo>
                    <a:pt x="535847" y="444327"/>
                  </a:lnTo>
                  <a:close/>
                </a:path>
                <a:path w="1720214" h="1950720">
                  <a:moveTo>
                    <a:pt x="693892" y="495127"/>
                  </a:moveTo>
                  <a:lnTo>
                    <a:pt x="693765" y="490522"/>
                  </a:lnTo>
                  <a:lnTo>
                    <a:pt x="693170" y="488426"/>
                  </a:lnTo>
                  <a:lnTo>
                    <a:pt x="694765" y="487203"/>
                  </a:lnTo>
                  <a:lnTo>
                    <a:pt x="696617" y="487466"/>
                  </a:lnTo>
                  <a:lnTo>
                    <a:pt x="698332" y="487741"/>
                  </a:lnTo>
                  <a:lnTo>
                    <a:pt x="698807" y="489695"/>
                  </a:lnTo>
                  <a:lnTo>
                    <a:pt x="697659" y="491599"/>
                  </a:lnTo>
                  <a:lnTo>
                    <a:pt x="696376" y="492574"/>
                  </a:lnTo>
                  <a:lnTo>
                    <a:pt x="693892" y="495127"/>
                  </a:lnTo>
                  <a:close/>
                </a:path>
                <a:path w="1720214" h="1950720">
                  <a:moveTo>
                    <a:pt x="413778" y="957550"/>
                  </a:moveTo>
                  <a:lnTo>
                    <a:pt x="411437" y="956769"/>
                  </a:lnTo>
                  <a:lnTo>
                    <a:pt x="414521" y="947448"/>
                  </a:lnTo>
                  <a:lnTo>
                    <a:pt x="416863" y="948229"/>
                  </a:lnTo>
                  <a:lnTo>
                    <a:pt x="413778" y="957550"/>
                  </a:lnTo>
                  <a:close/>
                </a:path>
                <a:path w="1720214" h="1950720">
                  <a:moveTo>
                    <a:pt x="1060675" y="632120"/>
                  </a:moveTo>
                  <a:lnTo>
                    <a:pt x="1059282" y="630626"/>
                  </a:lnTo>
                  <a:lnTo>
                    <a:pt x="1060957" y="627669"/>
                  </a:lnTo>
                  <a:lnTo>
                    <a:pt x="1062844" y="627042"/>
                  </a:lnTo>
                  <a:lnTo>
                    <a:pt x="1064191" y="628675"/>
                  </a:lnTo>
                  <a:lnTo>
                    <a:pt x="1069007" y="632249"/>
                  </a:lnTo>
                  <a:lnTo>
                    <a:pt x="1064470" y="632343"/>
                  </a:lnTo>
                  <a:lnTo>
                    <a:pt x="1062962" y="632596"/>
                  </a:lnTo>
                  <a:lnTo>
                    <a:pt x="1060675" y="632120"/>
                  </a:lnTo>
                  <a:close/>
                </a:path>
                <a:path w="1720214" h="1950720">
                  <a:moveTo>
                    <a:pt x="1519689" y="961285"/>
                  </a:moveTo>
                  <a:lnTo>
                    <a:pt x="1518518" y="959353"/>
                  </a:lnTo>
                  <a:lnTo>
                    <a:pt x="1518724" y="958899"/>
                  </a:lnTo>
                  <a:lnTo>
                    <a:pt x="1519334" y="957890"/>
                  </a:lnTo>
                  <a:lnTo>
                    <a:pt x="1520506" y="956591"/>
                  </a:lnTo>
                  <a:lnTo>
                    <a:pt x="1521403" y="956366"/>
                  </a:lnTo>
                  <a:lnTo>
                    <a:pt x="1523768" y="958049"/>
                  </a:lnTo>
                  <a:lnTo>
                    <a:pt x="1524772" y="959397"/>
                  </a:lnTo>
                  <a:lnTo>
                    <a:pt x="1525492" y="960209"/>
                  </a:lnTo>
                  <a:lnTo>
                    <a:pt x="1523027" y="960846"/>
                  </a:lnTo>
                  <a:lnTo>
                    <a:pt x="1521653" y="961556"/>
                  </a:lnTo>
                  <a:lnTo>
                    <a:pt x="1519689" y="961285"/>
                  </a:lnTo>
                  <a:close/>
                </a:path>
                <a:path w="1720214" h="1950720">
                  <a:moveTo>
                    <a:pt x="573165" y="651260"/>
                  </a:moveTo>
                  <a:lnTo>
                    <a:pt x="572976" y="650251"/>
                  </a:lnTo>
                  <a:lnTo>
                    <a:pt x="572482" y="649152"/>
                  </a:lnTo>
                  <a:lnTo>
                    <a:pt x="572860" y="647819"/>
                  </a:lnTo>
                  <a:lnTo>
                    <a:pt x="574340" y="647764"/>
                  </a:lnTo>
                  <a:lnTo>
                    <a:pt x="575218" y="647526"/>
                  </a:lnTo>
                  <a:lnTo>
                    <a:pt x="576622" y="650132"/>
                  </a:lnTo>
                  <a:lnTo>
                    <a:pt x="573165" y="651260"/>
                  </a:lnTo>
                  <a:close/>
                </a:path>
                <a:path w="1720214" h="1950720">
                  <a:moveTo>
                    <a:pt x="680078" y="462842"/>
                  </a:moveTo>
                  <a:lnTo>
                    <a:pt x="679026" y="459292"/>
                  </a:lnTo>
                  <a:lnTo>
                    <a:pt x="680017" y="459287"/>
                  </a:lnTo>
                  <a:lnTo>
                    <a:pt x="681252" y="458926"/>
                  </a:lnTo>
                  <a:lnTo>
                    <a:pt x="682522" y="459783"/>
                  </a:lnTo>
                  <a:lnTo>
                    <a:pt x="682479" y="461112"/>
                  </a:lnTo>
                  <a:lnTo>
                    <a:pt x="682710" y="462031"/>
                  </a:lnTo>
                  <a:lnTo>
                    <a:pt x="680078" y="462842"/>
                  </a:lnTo>
                  <a:close/>
                </a:path>
                <a:path w="1720214" h="1950720">
                  <a:moveTo>
                    <a:pt x="495423" y="687225"/>
                  </a:moveTo>
                  <a:lnTo>
                    <a:pt x="494781" y="685131"/>
                  </a:lnTo>
                  <a:lnTo>
                    <a:pt x="495808" y="683611"/>
                  </a:lnTo>
                  <a:lnTo>
                    <a:pt x="497205" y="683144"/>
                  </a:lnTo>
                  <a:lnTo>
                    <a:pt x="499097" y="681962"/>
                  </a:lnTo>
                  <a:lnTo>
                    <a:pt x="499852" y="687050"/>
                  </a:lnTo>
                  <a:lnTo>
                    <a:pt x="498527" y="687197"/>
                  </a:lnTo>
                  <a:lnTo>
                    <a:pt x="497131" y="687642"/>
                  </a:lnTo>
                  <a:lnTo>
                    <a:pt x="495423" y="687225"/>
                  </a:lnTo>
                  <a:close/>
                </a:path>
                <a:path w="1720214" h="1950720">
                  <a:moveTo>
                    <a:pt x="956322" y="1082930"/>
                  </a:moveTo>
                  <a:lnTo>
                    <a:pt x="956117" y="1081394"/>
                  </a:lnTo>
                  <a:lnTo>
                    <a:pt x="955306" y="1079552"/>
                  </a:lnTo>
                  <a:lnTo>
                    <a:pt x="956391" y="1077421"/>
                  </a:lnTo>
                  <a:lnTo>
                    <a:pt x="958459" y="1077221"/>
                  </a:lnTo>
                  <a:lnTo>
                    <a:pt x="959838" y="1076668"/>
                  </a:lnTo>
                  <a:lnTo>
                    <a:pt x="960942" y="1081848"/>
                  </a:lnTo>
                  <a:lnTo>
                    <a:pt x="956322" y="1082930"/>
                  </a:lnTo>
                  <a:close/>
                </a:path>
                <a:path w="1720214" h="1950720">
                  <a:moveTo>
                    <a:pt x="711516" y="727640"/>
                  </a:moveTo>
                  <a:lnTo>
                    <a:pt x="711071" y="725404"/>
                  </a:lnTo>
                  <a:lnTo>
                    <a:pt x="710479" y="724066"/>
                  </a:lnTo>
                  <a:lnTo>
                    <a:pt x="710814" y="722185"/>
                  </a:lnTo>
                  <a:lnTo>
                    <a:pt x="712639" y="721085"/>
                  </a:lnTo>
                  <a:lnTo>
                    <a:pt x="714175" y="722007"/>
                  </a:lnTo>
                  <a:lnTo>
                    <a:pt x="715014" y="723243"/>
                  </a:lnTo>
                  <a:lnTo>
                    <a:pt x="715978" y="724273"/>
                  </a:lnTo>
                  <a:lnTo>
                    <a:pt x="711516" y="727640"/>
                  </a:lnTo>
                  <a:close/>
                </a:path>
                <a:path w="1720214" h="1950720">
                  <a:moveTo>
                    <a:pt x="1587332" y="1027935"/>
                  </a:moveTo>
                  <a:lnTo>
                    <a:pt x="1586283" y="1026411"/>
                  </a:lnTo>
                  <a:lnTo>
                    <a:pt x="1583841" y="1024317"/>
                  </a:lnTo>
                  <a:lnTo>
                    <a:pt x="1588535" y="1023466"/>
                  </a:lnTo>
                  <a:lnTo>
                    <a:pt x="1590325" y="1022578"/>
                  </a:lnTo>
                  <a:lnTo>
                    <a:pt x="1592189" y="1023688"/>
                  </a:lnTo>
                  <a:lnTo>
                    <a:pt x="1592958" y="1026021"/>
                  </a:lnTo>
                  <a:lnTo>
                    <a:pt x="1592080" y="1027859"/>
                  </a:lnTo>
                  <a:lnTo>
                    <a:pt x="1589850" y="1028567"/>
                  </a:lnTo>
                  <a:lnTo>
                    <a:pt x="1587332" y="1027935"/>
                  </a:lnTo>
                  <a:close/>
                </a:path>
                <a:path w="1720214" h="1950720">
                  <a:moveTo>
                    <a:pt x="718665" y="739395"/>
                  </a:moveTo>
                  <a:lnTo>
                    <a:pt x="717830" y="737311"/>
                  </a:lnTo>
                  <a:lnTo>
                    <a:pt x="718941" y="735917"/>
                  </a:lnTo>
                  <a:lnTo>
                    <a:pt x="720631" y="734582"/>
                  </a:lnTo>
                  <a:lnTo>
                    <a:pt x="722474" y="735255"/>
                  </a:lnTo>
                  <a:lnTo>
                    <a:pt x="723012" y="737052"/>
                  </a:lnTo>
                  <a:lnTo>
                    <a:pt x="724429" y="739271"/>
                  </a:lnTo>
                  <a:lnTo>
                    <a:pt x="721932" y="739500"/>
                  </a:lnTo>
                  <a:lnTo>
                    <a:pt x="720497" y="739978"/>
                  </a:lnTo>
                  <a:lnTo>
                    <a:pt x="718665" y="739395"/>
                  </a:lnTo>
                  <a:close/>
                </a:path>
                <a:path w="1720214" h="1950720">
                  <a:moveTo>
                    <a:pt x="680437" y="727989"/>
                  </a:moveTo>
                  <a:lnTo>
                    <a:pt x="678589" y="726792"/>
                  </a:lnTo>
                  <a:lnTo>
                    <a:pt x="677802" y="724426"/>
                  </a:lnTo>
                  <a:lnTo>
                    <a:pt x="678745" y="722551"/>
                  </a:lnTo>
                  <a:lnTo>
                    <a:pt x="680996" y="721850"/>
                  </a:lnTo>
                  <a:lnTo>
                    <a:pt x="683667" y="722435"/>
                  </a:lnTo>
                  <a:lnTo>
                    <a:pt x="684857" y="723914"/>
                  </a:lnTo>
                  <a:lnTo>
                    <a:pt x="687760" y="726091"/>
                  </a:lnTo>
                  <a:lnTo>
                    <a:pt x="682286" y="727075"/>
                  </a:lnTo>
                  <a:lnTo>
                    <a:pt x="680437" y="727989"/>
                  </a:lnTo>
                  <a:close/>
                </a:path>
                <a:path w="1720214" h="1950720">
                  <a:moveTo>
                    <a:pt x="1427695" y="971535"/>
                  </a:moveTo>
                  <a:lnTo>
                    <a:pt x="1426573" y="969694"/>
                  </a:lnTo>
                  <a:lnTo>
                    <a:pt x="1427499" y="968199"/>
                  </a:lnTo>
                  <a:lnTo>
                    <a:pt x="1428733" y="967390"/>
                  </a:lnTo>
                  <a:lnTo>
                    <a:pt x="1429768" y="966453"/>
                  </a:lnTo>
                  <a:lnTo>
                    <a:pt x="1433211" y="970755"/>
                  </a:lnTo>
                  <a:lnTo>
                    <a:pt x="1430923" y="971237"/>
                  </a:lnTo>
                  <a:lnTo>
                    <a:pt x="1429585" y="971839"/>
                  </a:lnTo>
                  <a:lnTo>
                    <a:pt x="1427695" y="971535"/>
                  </a:lnTo>
                  <a:close/>
                </a:path>
                <a:path w="1720214" h="1950720">
                  <a:moveTo>
                    <a:pt x="399472" y="1070721"/>
                  </a:moveTo>
                  <a:lnTo>
                    <a:pt x="397613" y="1069578"/>
                  </a:lnTo>
                  <a:lnTo>
                    <a:pt x="397513" y="1067639"/>
                  </a:lnTo>
                  <a:lnTo>
                    <a:pt x="397044" y="1066291"/>
                  </a:lnTo>
                  <a:lnTo>
                    <a:pt x="398412" y="1065859"/>
                  </a:lnTo>
                  <a:lnTo>
                    <a:pt x="400020" y="1064790"/>
                  </a:lnTo>
                  <a:lnTo>
                    <a:pt x="402065" y="1065565"/>
                  </a:lnTo>
                  <a:lnTo>
                    <a:pt x="402471" y="1067484"/>
                  </a:lnTo>
                  <a:lnTo>
                    <a:pt x="403559" y="1069514"/>
                  </a:lnTo>
                  <a:lnTo>
                    <a:pt x="401245" y="1069885"/>
                  </a:lnTo>
                  <a:lnTo>
                    <a:pt x="399472" y="1070721"/>
                  </a:lnTo>
                  <a:close/>
                </a:path>
                <a:path w="1720214" h="1950720">
                  <a:moveTo>
                    <a:pt x="353447" y="1055604"/>
                  </a:moveTo>
                  <a:lnTo>
                    <a:pt x="349548" y="1052351"/>
                  </a:lnTo>
                  <a:lnTo>
                    <a:pt x="351363" y="1051334"/>
                  </a:lnTo>
                  <a:lnTo>
                    <a:pt x="352465" y="1050367"/>
                  </a:lnTo>
                  <a:lnTo>
                    <a:pt x="354238" y="1050104"/>
                  </a:lnTo>
                  <a:lnTo>
                    <a:pt x="355696" y="1051746"/>
                  </a:lnTo>
                  <a:lnTo>
                    <a:pt x="355266" y="1053515"/>
                  </a:lnTo>
                  <a:lnTo>
                    <a:pt x="354190" y="1054524"/>
                  </a:lnTo>
                  <a:lnTo>
                    <a:pt x="353447" y="1055604"/>
                  </a:lnTo>
                  <a:close/>
                </a:path>
                <a:path w="1720214" h="1950720">
                  <a:moveTo>
                    <a:pt x="631387" y="1081371"/>
                  </a:moveTo>
                  <a:lnTo>
                    <a:pt x="631321" y="1077504"/>
                  </a:lnTo>
                  <a:lnTo>
                    <a:pt x="632369" y="1077518"/>
                  </a:lnTo>
                  <a:lnTo>
                    <a:pt x="633765" y="1077142"/>
                  </a:lnTo>
                  <a:lnTo>
                    <a:pt x="634883" y="1078109"/>
                  </a:lnTo>
                  <a:lnTo>
                    <a:pt x="634481" y="1079600"/>
                  </a:lnTo>
                  <a:lnTo>
                    <a:pt x="634479" y="1080632"/>
                  </a:lnTo>
                  <a:lnTo>
                    <a:pt x="631387" y="1081371"/>
                  </a:lnTo>
                  <a:close/>
                </a:path>
                <a:path w="1720214" h="1950720">
                  <a:moveTo>
                    <a:pt x="666497" y="1092726"/>
                  </a:moveTo>
                  <a:lnTo>
                    <a:pt x="666406" y="1090309"/>
                  </a:lnTo>
                  <a:lnTo>
                    <a:pt x="667934" y="1089776"/>
                  </a:lnTo>
                  <a:lnTo>
                    <a:pt x="669334" y="1089803"/>
                  </a:lnTo>
                  <a:lnTo>
                    <a:pt x="670675" y="1089661"/>
                  </a:lnTo>
                  <a:lnTo>
                    <a:pt x="670692" y="1092984"/>
                  </a:lnTo>
                  <a:lnTo>
                    <a:pt x="669333" y="1092953"/>
                  </a:lnTo>
                  <a:lnTo>
                    <a:pt x="667971" y="1093036"/>
                  </a:lnTo>
                  <a:lnTo>
                    <a:pt x="666497" y="1092726"/>
                  </a:lnTo>
                  <a:close/>
                </a:path>
                <a:path w="1720214" h="1950720">
                  <a:moveTo>
                    <a:pt x="747402" y="1119547"/>
                  </a:moveTo>
                  <a:lnTo>
                    <a:pt x="746793" y="1118398"/>
                  </a:lnTo>
                  <a:lnTo>
                    <a:pt x="745766" y="1117364"/>
                  </a:lnTo>
                  <a:lnTo>
                    <a:pt x="747543" y="1116931"/>
                  </a:lnTo>
                  <a:lnTo>
                    <a:pt x="749053" y="1116523"/>
                  </a:lnTo>
                  <a:lnTo>
                    <a:pt x="750668" y="1116283"/>
                  </a:lnTo>
                  <a:lnTo>
                    <a:pt x="751368" y="1118323"/>
                  </a:lnTo>
                  <a:lnTo>
                    <a:pt x="750281" y="1119139"/>
                  </a:lnTo>
                  <a:lnTo>
                    <a:pt x="749100" y="1119701"/>
                  </a:lnTo>
                  <a:lnTo>
                    <a:pt x="747402" y="1119547"/>
                  </a:lnTo>
                  <a:close/>
                </a:path>
                <a:path w="1720214" h="1950720">
                  <a:moveTo>
                    <a:pt x="1153985" y="753262"/>
                  </a:moveTo>
                  <a:lnTo>
                    <a:pt x="1153289" y="752601"/>
                  </a:lnTo>
                  <a:lnTo>
                    <a:pt x="1151907" y="751771"/>
                  </a:lnTo>
                  <a:lnTo>
                    <a:pt x="1152340" y="750083"/>
                  </a:lnTo>
                  <a:lnTo>
                    <a:pt x="1153271" y="749037"/>
                  </a:lnTo>
                  <a:lnTo>
                    <a:pt x="1154033" y="747814"/>
                  </a:lnTo>
                  <a:lnTo>
                    <a:pt x="1155132" y="748838"/>
                  </a:lnTo>
                  <a:lnTo>
                    <a:pt x="1156506" y="749815"/>
                  </a:lnTo>
                  <a:lnTo>
                    <a:pt x="1155789" y="751242"/>
                  </a:lnTo>
                  <a:lnTo>
                    <a:pt x="1154802" y="752235"/>
                  </a:lnTo>
                  <a:lnTo>
                    <a:pt x="1153985" y="753262"/>
                  </a:lnTo>
                  <a:close/>
                </a:path>
                <a:path w="1720214" h="1950720">
                  <a:moveTo>
                    <a:pt x="603024" y="571431"/>
                  </a:moveTo>
                  <a:lnTo>
                    <a:pt x="601718" y="570127"/>
                  </a:lnTo>
                  <a:lnTo>
                    <a:pt x="602281" y="568391"/>
                  </a:lnTo>
                  <a:lnTo>
                    <a:pt x="603305" y="567278"/>
                  </a:lnTo>
                  <a:lnTo>
                    <a:pt x="604107" y="566091"/>
                  </a:lnTo>
                  <a:lnTo>
                    <a:pt x="610240" y="571857"/>
                  </a:lnTo>
                  <a:lnTo>
                    <a:pt x="606747" y="571791"/>
                  </a:lnTo>
                  <a:lnTo>
                    <a:pt x="605230" y="571995"/>
                  </a:lnTo>
                  <a:lnTo>
                    <a:pt x="603024" y="571431"/>
                  </a:lnTo>
                  <a:close/>
                </a:path>
                <a:path w="1720214" h="1950720">
                  <a:moveTo>
                    <a:pt x="559803" y="557627"/>
                  </a:moveTo>
                  <a:lnTo>
                    <a:pt x="559753" y="555292"/>
                  </a:lnTo>
                  <a:lnTo>
                    <a:pt x="559174" y="553269"/>
                  </a:lnTo>
                  <a:lnTo>
                    <a:pt x="560719" y="551938"/>
                  </a:lnTo>
                  <a:lnTo>
                    <a:pt x="564252" y="552368"/>
                  </a:lnTo>
                  <a:lnTo>
                    <a:pt x="564753" y="554593"/>
                  </a:lnTo>
                  <a:lnTo>
                    <a:pt x="563367" y="555983"/>
                  </a:lnTo>
                  <a:lnTo>
                    <a:pt x="561909" y="556476"/>
                  </a:lnTo>
                  <a:lnTo>
                    <a:pt x="559803" y="557627"/>
                  </a:lnTo>
                  <a:close/>
                </a:path>
                <a:path w="1720214" h="1950720">
                  <a:moveTo>
                    <a:pt x="167818" y="426703"/>
                  </a:moveTo>
                  <a:lnTo>
                    <a:pt x="167410" y="424319"/>
                  </a:lnTo>
                  <a:lnTo>
                    <a:pt x="168839" y="423391"/>
                  </a:lnTo>
                  <a:lnTo>
                    <a:pt x="170253" y="423239"/>
                  </a:lnTo>
                  <a:lnTo>
                    <a:pt x="171531" y="422870"/>
                  </a:lnTo>
                  <a:lnTo>
                    <a:pt x="171919" y="426511"/>
                  </a:lnTo>
                  <a:lnTo>
                    <a:pt x="170589" y="426639"/>
                  </a:lnTo>
                  <a:lnTo>
                    <a:pt x="169296" y="426929"/>
                  </a:lnTo>
                  <a:lnTo>
                    <a:pt x="167818" y="426703"/>
                  </a:lnTo>
                  <a:close/>
                </a:path>
                <a:path w="1720214" h="1950720">
                  <a:moveTo>
                    <a:pt x="117618" y="389315"/>
                  </a:moveTo>
                  <a:lnTo>
                    <a:pt x="116319" y="387749"/>
                  </a:lnTo>
                  <a:lnTo>
                    <a:pt x="116562" y="385901"/>
                  </a:lnTo>
                  <a:lnTo>
                    <a:pt x="116735" y="384266"/>
                  </a:lnTo>
                  <a:lnTo>
                    <a:pt x="118939" y="383778"/>
                  </a:lnTo>
                  <a:lnTo>
                    <a:pt x="120284" y="385187"/>
                  </a:lnTo>
                  <a:lnTo>
                    <a:pt x="120787" y="386639"/>
                  </a:lnTo>
                  <a:lnTo>
                    <a:pt x="121922" y="388737"/>
                  </a:lnTo>
                  <a:lnTo>
                    <a:pt x="119643" y="388757"/>
                  </a:lnTo>
                  <a:lnTo>
                    <a:pt x="117618" y="389315"/>
                  </a:lnTo>
                  <a:close/>
                </a:path>
                <a:path w="1720214" h="1950720">
                  <a:moveTo>
                    <a:pt x="796255" y="703471"/>
                  </a:moveTo>
                  <a:lnTo>
                    <a:pt x="796128" y="698901"/>
                  </a:lnTo>
                  <a:lnTo>
                    <a:pt x="795555" y="696846"/>
                  </a:lnTo>
                  <a:lnTo>
                    <a:pt x="797126" y="695662"/>
                  </a:lnTo>
                  <a:lnTo>
                    <a:pt x="798931" y="695892"/>
                  </a:lnTo>
                  <a:lnTo>
                    <a:pt x="800590" y="696143"/>
                  </a:lnTo>
                  <a:lnTo>
                    <a:pt x="801043" y="697986"/>
                  </a:lnTo>
                  <a:lnTo>
                    <a:pt x="800775" y="698574"/>
                  </a:lnTo>
                  <a:lnTo>
                    <a:pt x="799959" y="699963"/>
                  </a:lnTo>
                  <a:lnTo>
                    <a:pt x="798701" y="700929"/>
                  </a:lnTo>
                  <a:lnTo>
                    <a:pt x="796255" y="703471"/>
                  </a:lnTo>
                  <a:close/>
                </a:path>
                <a:path w="1720214" h="1950720">
                  <a:moveTo>
                    <a:pt x="974316" y="613802"/>
                  </a:moveTo>
                  <a:lnTo>
                    <a:pt x="974156" y="612354"/>
                  </a:lnTo>
                  <a:lnTo>
                    <a:pt x="973769" y="610866"/>
                  </a:lnTo>
                  <a:lnTo>
                    <a:pt x="974043" y="609080"/>
                  </a:lnTo>
                  <a:lnTo>
                    <a:pt x="976157" y="608448"/>
                  </a:lnTo>
                  <a:lnTo>
                    <a:pt x="977858" y="609424"/>
                  </a:lnTo>
                  <a:lnTo>
                    <a:pt x="978475" y="610776"/>
                  </a:lnTo>
                  <a:lnTo>
                    <a:pt x="979879" y="612584"/>
                  </a:lnTo>
                  <a:lnTo>
                    <a:pt x="974316" y="613802"/>
                  </a:lnTo>
                  <a:close/>
                </a:path>
                <a:path w="1720214" h="1950720">
                  <a:moveTo>
                    <a:pt x="685874" y="526046"/>
                  </a:moveTo>
                  <a:lnTo>
                    <a:pt x="684139" y="525397"/>
                  </a:lnTo>
                  <a:lnTo>
                    <a:pt x="683790" y="523376"/>
                  </a:lnTo>
                  <a:lnTo>
                    <a:pt x="683919" y="521715"/>
                  </a:lnTo>
                  <a:lnTo>
                    <a:pt x="685825" y="520825"/>
                  </a:lnTo>
                  <a:lnTo>
                    <a:pt x="687500" y="521568"/>
                  </a:lnTo>
                  <a:lnTo>
                    <a:pt x="688199" y="522810"/>
                  </a:lnTo>
                  <a:lnTo>
                    <a:pt x="689827" y="524565"/>
                  </a:lnTo>
                  <a:lnTo>
                    <a:pt x="687367" y="525186"/>
                  </a:lnTo>
                  <a:lnTo>
                    <a:pt x="685874" y="526046"/>
                  </a:lnTo>
                  <a:close/>
                </a:path>
                <a:path w="1720214" h="1950720">
                  <a:moveTo>
                    <a:pt x="554409" y="1031040"/>
                  </a:moveTo>
                  <a:lnTo>
                    <a:pt x="552622" y="1029955"/>
                  </a:lnTo>
                  <a:lnTo>
                    <a:pt x="552544" y="1028053"/>
                  </a:lnTo>
                  <a:lnTo>
                    <a:pt x="552109" y="1026744"/>
                  </a:lnTo>
                  <a:lnTo>
                    <a:pt x="553430" y="1026315"/>
                  </a:lnTo>
                  <a:lnTo>
                    <a:pt x="554852" y="1025356"/>
                  </a:lnTo>
                  <a:lnTo>
                    <a:pt x="557474" y="1025862"/>
                  </a:lnTo>
                  <a:lnTo>
                    <a:pt x="558702" y="1027158"/>
                  </a:lnTo>
                  <a:lnTo>
                    <a:pt x="561826" y="1029191"/>
                  </a:lnTo>
                  <a:lnTo>
                    <a:pt x="556131" y="1030198"/>
                  </a:lnTo>
                  <a:lnTo>
                    <a:pt x="554409" y="1031040"/>
                  </a:lnTo>
                  <a:close/>
                </a:path>
                <a:path w="1720214" h="1950720">
                  <a:moveTo>
                    <a:pt x="339672" y="958925"/>
                  </a:moveTo>
                  <a:lnTo>
                    <a:pt x="339254" y="957197"/>
                  </a:lnTo>
                  <a:lnTo>
                    <a:pt x="338458" y="955430"/>
                  </a:lnTo>
                  <a:lnTo>
                    <a:pt x="338669" y="953141"/>
                  </a:lnTo>
                  <a:lnTo>
                    <a:pt x="340977" y="952739"/>
                  </a:lnTo>
                  <a:lnTo>
                    <a:pt x="342253" y="952238"/>
                  </a:lnTo>
                  <a:lnTo>
                    <a:pt x="343698" y="956751"/>
                  </a:lnTo>
                  <a:lnTo>
                    <a:pt x="339672" y="958925"/>
                  </a:lnTo>
                  <a:close/>
                </a:path>
                <a:path w="1720214" h="1950720">
                  <a:moveTo>
                    <a:pt x="785843" y="670883"/>
                  </a:moveTo>
                  <a:lnTo>
                    <a:pt x="784832" y="669722"/>
                  </a:lnTo>
                  <a:lnTo>
                    <a:pt x="784829" y="669418"/>
                  </a:lnTo>
                  <a:lnTo>
                    <a:pt x="784964" y="668326"/>
                  </a:lnTo>
                  <a:lnTo>
                    <a:pt x="784805" y="667257"/>
                  </a:lnTo>
                  <a:lnTo>
                    <a:pt x="785802" y="667289"/>
                  </a:lnTo>
                  <a:lnTo>
                    <a:pt x="787241" y="666939"/>
                  </a:lnTo>
                  <a:lnTo>
                    <a:pt x="788274" y="668107"/>
                  </a:lnTo>
                  <a:lnTo>
                    <a:pt x="788262" y="668401"/>
                  </a:lnTo>
                  <a:lnTo>
                    <a:pt x="788128" y="669488"/>
                  </a:lnTo>
                  <a:lnTo>
                    <a:pt x="788285" y="670561"/>
                  </a:lnTo>
                  <a:lnTo>
                    <a:pt x="787287" y="670535"/>
                  </a:lnTo>
                  <a:lnTo>
                    <a:pt x="785843" y="670883"/>
                  </a:lnTo>
                  <a:close/>
                </a:path>
                <a:path w="1720214" h="1950720">
                  <a:moveTo>
                    <a:pt x="931326" y="632860"/>
                  </a:moveTo>
                  <a:lnTo>
                    <a:pt x="928898" y="631821"/>
                  </a:lnTo>
                  <a:lnTo>
                    <a:pt x="927528" y="629876"/>
                  </a:lnTo>
                  <a:lnTo>
                    <a:pt x="927951" y="627835"/>
                  </a:lnTo>
                  <a:lnTo>
                    <a:pt x="929979" y="626417"/>
                  </a:lnTo>
                  <a:lnTo>
                    <a:pt x="932155" y="626621"/>
                  </a:lnTo>
                  <a:lnTo>
                    <a:pt x="933068" y="628450"/>
                  </a:lnTo>
                  <a:lnTo>
                    <a:pt x="936395" y="632076"/>
                  </a:lnTo>
                  <a:lnTo>
                    <a:pt x="933115" y="632270"/>
                  </a:lnTo>
                  <a:lnTo>
                    <a:pt x="931326" y="632860"/>
                  </a:lnTo>
                  <a:close/>
                </a:path>
                <a:path w="1720214" h="1950720">
                  <a:moveTo>
                    <a:pt x="864793" y="1226167"/>
                  </a:moveTo>
                  <a:lnTo>
                    <a:pt x="864166" y="1223945"/>
                  </a:lnTo>
                  <a:lnTo>
                    <a:pt x="863461" y="1222685"/>
                  </a:lnTo>
                  <a:lnTo>
                    <a:pt x="863713" y="1220897"/>
                  </a:lnTo>
                  <a:lnTo>
                    <a:pt x="865554" y="1219802"/>
                  </a:lnTo>
                  <a:lnTo>
                    <a:pt x="867105" y="1220591"/>
                  </a:lnTo>
                  <a:lnTo>
                    <a:pt x="867830" y="1221841"/>
                  </a:lnTo>
                  <a:lnTo>
                    <a:pt x="868701" y="1222806"/>
                  </a:lnTo>
                  <a:lnTo>
                    <a:pt x="864793" y="1226167"/>
                  </a:lnTo>
                  <a:close/>
                </a:path>
                <a:path w="1720214" h="1950720">
                  <a:moveTo>
                    <a:pt x="709679" y="1175097"/>
                  </a:moveTo>
                  <a:lnTo>
                    <a:pt x="709054" y="1172606"/>
                  </a:lnTo>
                  <a:lnTo>
                    <a:pt x="708213" y="1171117"/>
                  </a:lnTo>
                  <a:lnTo>
                    <a:pt x="708834" y="1169377"/>
                  </a:lnTo>
                  <a:lnTo>
                    <a:pt x="710889" y="1169007"/>
                  </a:lnTo>
                  <a:lnTo>
                    <a:pt x="712573" y="1169186"/>
                  </a:lnTo>
                  <a:lnTo>
                    <a:pt x="713478" y="1171109"/>
                  </a:lnTo>
                  <a:lnTo>
                    <a:pt x="712727" y="1172789"/>
                  </a:lnTo>
                  <a:lnTo>
                    <a:pt x="711455" y="1173487"/>
                  </a:lnTo>
                  <a:lnTo>
                    <a:pt x="709679" y="1175097"/>
                  </a:lnTo>
                  <a:close/>
                </a:path>
                <a:path w="1720214" h="1950720">
                  <a:moveTo>
                    <a:pt x="285652" y="401292"/>
                  </a:moveTo>
                  <a:lnTo>
                    <a:pt x="284544" y="399410"/>
                  </a:lnTo>
                  <a:lnTo>
                    <a:pt x="284267" y="397516"/>
                  </a:lnTo>
                  <a:lnTo>
                    <a:pt x="283767" y="395761"/>
                  </a:lnTo>
                  <a:lnTo>
                    <a:pt x="285267" y="395609"/>
                  </a:lnTo>
                  <a:lnTo>
                    <a:pt x="287057" y="394893"/>
                  </a:lnTo>
                  <a:lnTo>
                    <a:pt x="289102" y="395960"/>
                  </a:lnTo>
                  <a:lnTo>
                    <a:pt x="289244" y="397964"/>
                  </a:lnTo>
                  <a:lnTo>
                    <a:pt x="289961" y="399917"/>
                  </a:lnTo>
                  <a:lnTo>
                    <a:pt x="288001" y="400382"/>
                  </a:lnTo>
                  <a:lnTo>
                    <a:pt x="285652" y="401292"/>
                  </a:lnTo>
                  <a:close/>
                </a:path>
                <a:path w="1720214" h="1950720">
                  <a:moveTo>
                    <a:pt x="1101082" y="777315"/>
                  </a:moveTo>
                  <a:lnTo>
                    <a:pt x="1098663" y="775309"/>
                  </a:lnTo>
                  <a:lnTo>
                    <a:pt x="1099353" y="774597"/>
                  </a:lnTo>
                  <a:lnTo>
                    <a:pt x="1100090" y="773274"/>
                  </a:lnTo>
                  <a:lnTo>
                    <a:pt x="1101611" y="773387"/>
                  </a:lnTo>
                  <a:lnTo>
                    <a:pt x="1102426" y="774472"/>
                  </a:lnTo>
                  <a:lnTo>
                    <a:pt x="1103268" y="775124"/>
                  </a:lnTo>
                  <a:lnTo>
                    <a:pt x="1101082" y="777315"/>
                  </a:lnTo>
                  <a:close/>
                </a:path>
                <a:path w="1720214" h="1950720">
                  <a:moveTo>
                    <a:pt x="925807" y="920952"/>
                  </a:moveTo>
                  <a:lnTo>
                    <a:pt x="924317" y="919265"/>
                  </a:lnTo>
                  <a:lnTo>
                    <a:pt x="924728" y="917432"/>
                  </a:lnTo>
                  <a:lnTo>
                    <a:pt x="925813" y="916397"/>
                  </a:lnTo>
                  <a:lnTo>
                    <a:pt x="926564" y="915291"/>
                  </a:lnTo>
                  <a:lnTo>
                    <a:pt x="930411" y="918562"/>
                  </a:lnTo>
                  <a:lnTo>
                    <a:pt x="928626" y="919629"/>
                  </a:lnTo>
                  <a:lnTo>
                    <a:pt x="927539" y="920618"/>
                  </a:lnTo>
                  <a:lnTo>
                    <a:pt x="925807" y="920952"/>
                  </a:lnTo>
                  <a:close/>
                </a:path>
                <a:path w="1720214" h="1950720">
                  <a:moveTo>
                    <a:pt x="926935" y="1027409"/>
                  </a:moveTo>
                  <a:lnTo>
                    <a:pt x="925087" y="1026286"/>
                  </a:lnTo>
                  <a:lnTo>
                    <a:pt x="925010" y="1024327"/>
                  </a:lnTo>
                  <a:lnTo>
                    <a:pt x="924559" y="1022978"/>
                  </a:lnTo>
                  <a:lnTo>
                    <a:pt x="925910" y="1022547"/>
                  </a:lnTo>
                  <a:lnTo>
                    <a:pt x="927407" y="1021533"/>
                  </a:lnTo>
                  <a:lnTo>
                    <a:pt x="929907" y="1022166"/>
                  </a:lnTo>
                  <a:lnTo>
                    <a:pt x="930946" y="1023669"/>
                  </a:lnTo>
                  <a:lnTo>
                    <a:pt x="933414" y="1025771"/>
                  </a:lnTo>
                  <a:lnTo>
                    <a:pt x="928713" y="1026557"/>
                  </a:lnTo>
                  <a:lnTo>
                    <a:pt x="926935" y="1027409"/>
                  </a:lnTo>
                  <a:close/>
                </a:path>
                <a:path w="1720214" h="1950720">
                  <a:moveTo>
                    <a:pt x="496801" y="1211666"/>
                  </a:moveTo>
                  <a:lnTo>
                    <a:pt x="496197" y="1209859"/>
                  </a:lnTo>
                  <a:lnTo>
                    <a:pt x="495397" y="1208711"/>
                  </a:lnTo>
                  <a:lnTo>
                    <a:pt x="496559" y="1207930"/>
                  </a:lnTo>
                  <a:lnTo>
                    <a:pt x="497796" y="1206452"/>
                  </a:lnTo>
                  <a:lnTo>
                    <a:pt x="499910" y="1206686"/>
                  </a:lnTo>
                  <a:lnTo>
                    <a:pt x="500790" y="1208407"/>
                  </a:lnTo>
                  <a:lnTo>
                    <a:pt x="502364" y="1210081"/>
                  </a:lnTo>
                  <a:lnTo>
                    <a:pt x="500318" y="1211017"/>
                  </a:lnTo>
                  <a:lnTo>
                    <a:pt x="498855" y="1212272"/>
                  </a:lnTo>
                  <a:lnTo>
                    <a:pt x="496801" y="1211666"/>
                  </a:lnTo>
                  <a:close/>
                </a:path>
                <a:path w="1720214" h="1950720">
                  <a:moveTo>
                    <a:pt x="788302" y="419088"/>
                  </a:moveTo>
                  <a:lnTo>
                    <a:pt x="787879" y="416819"/>
                  </a:lnTo>
                  <a:lnTo>
                    <a:pt x="787302" y="415486"/>
                  </a:lnTo>
                  <a:lnTo>
                    <a:pt x="787679" y="413602"/>
                  </a:lnTo>
                  <a:lnTo>
                    <a:pt x="789488" y="412479"/>
                  </a:lnTo>
                  <a:lnTo>
                    <a:pt x="790962" y="413397"/>
                  </a:lnTo>
                  <a:lnTo>
                    <a:pt x="791775" y="414625"/>
                  </a:lnTo>
                  <a:lnTo>
                    <a:pt x="792712" y="415652"/>
                  </a:lnTo>
                  <a:lnTo>
                    <a:pt x="788302" y="419088"/>
                  </a:lnTo>
                  <a:close/>
                </a:path>
                <a:path w="1720214" h="1950720">
                  <a:moveTo>
                    <a:pt x="1387663" y="1088743"/>
                  </a:moveTo>
                  <a:lnTo>
                    <a:pt x="1388077" y="1087457"/>
                  </a:lnTo>
                  <a:lnTo>
                    <a:pt x="1389407" y="1086307"/>
                  </a:lnTo>
                  <a:lnTo>
                    <a:pt x="1391430" y="1083688"/>
                  </a:lnTo>
                  <a:lnTo>
                    <a:pt x="1391886" y="1086324"/>
                  </a:lnTo>
                  <a:lnTo>
                    <a:pt x="1392331" y="1088073"/>
                  </a:lnTo>
                  <a:lnTo>
                    <a:pt x="1392589" y="1089277"/>
                  </a:lnTo>
                  <a:lnTo>
                    <a:pt x="1387663" y="1088743"/>
                  </a:lnTo>
                  <a:close/>
                </a:path>
                <a:path w="1720214" h="1950720">
                  <a:moveTo>
                    <a:pt x="811197" y="432260"/>
                  </a:moveTo>
                  <a:lnTo>
                    <a:pt x="810502" y="431491"/>
                  </a:lnTo>
                  <a:lnTo>
                    <a:pt x="809430" y="430803"/>
                  </a:lnTo>
                  <a:lnTo>
                    <a:pt x="809111" y="429315"/>
                  </a:lnTo>
                  <a:lnTo>
                    <a:pt x="810192" y="428450"/>
                  </a:lnTo>
                  <a:lnTo>
                    <a:pt x="810735" y="427694"/>
                  </a:lnTo>
                  <a:lnTo>
                    <a:pt x="811435" y="428465"/>
                  </a:lnTo>
                  <a:lnTo>
                    <a:pt x="812512" y="429155"/>
                  </a:lnTo>
                  <a:lnTo>
                    <a:pt x="812820" y="430640"/>
                  </a:lnTo>
                  <a:lnTo>
                    <a:pt x="811739" y="431510"/>
                  </a:lnTo>
                  <a:lnTo>
                    <a:pt x="811197" y="432260"/>
                  </a:lnTo>
                  <a:close/>
                </a:path>
                <a:path w="1720214" h="1950720">
                  <a:moveTo>
                    <a:pt x="332242" y="823254"/>
                  </a:moveTo>
                  <a:lnTo>
                    <a:pt x="330142" y="822525"/>
                  </a:lnTo>
                  <a:lnTo>
                    <a:pt x="329638" y="820711"/>
                  </a:lnTo>
                  <a:lnTo>
                    <a:pt x="328554" y="818981"/>
                  </a:lnTo>
                  <a:lnTo>
                    <a:pt x="330403" y="818158"/>
                  </a:lnTo>
                  <a:lnTo>
                    <a:pt x="332550" y="816883"/>
                  </a:lnTo>
                  <a:lnTo>
                    <a:pt x="333846" y="818494"/>
                  </a:lnTo>
                  <a:lnTo>
                    <a:pt x="334407" y="820240"/>
                  </a:lnTo>
                  <a:lnTo>
                    <a:pt x="335154" y="821842"/>
                  </a:lnTo>
                  <a:lnTo>
                    <a:pt x="333802" y="822244"/>
                  </a:lnTo>
                  <a:lnTo>
                    <a:pt x="332242" y="823254"/>
                  </a:lnTo>
                  <a:close/>
                </a:path>
                <a:path w="1720214" h="1950720">
                  <a:moveTo>
                    <a:pt x="694332" y="953834"/>
                  </a:moveTo>
                  <a:lnTo>
                    <a:pt x="694102" y="951462"/>
                  </a:lnTo>
                  <a:lnTo>
                    <a:pt x="695775" y="950202"/>
                  </a:lnTo>
                  <a:lnTo>
                    <a:pt x="697388" y="949830"/>
                  </a:lnTo>
                  <a:lnTo>
                    <a:pt x="699614" y="948925"/>
                  </a:lnTo>
                  <a:lnTo>
                    <a:pt x="699378" y="951240"/>
                  </a:lnTo>
                  <a:lnTo>
                    <a:pt x="699750" y="953337"/>
                  </a:lnTo>
                  <a:lnTo>
                    <a:pt x="698134" y="954805"/>
                  </a:lnTo>
                  <a:lnTo>
                    <a:pt x="696023" y="954250"/>
                  </a:lnTo>
                  <a:lnTo>
                    <a:pt x="694332" y="953834"/>
                  </a:lnTo>
                  <a:close/>
                </a:path>
                <a:path w="1720214" h="1950720">
                  <a:moveTo>
                    <a:pt x="1048882" y="543460"/>
                  </a:moveTo>
                  <a:lnTo>
                    <a:pt x="1048172" y="542180"/>
                  </a:lnTo>
                  <a:lnTo>
                    <a:pt x="1046746" y="540773"/>
                  </a:lnTo>
                  <a:lnTo>
                    <a:pt x="1047174" y="538435"/>
                  </a:lnTo>
                  <a:lnTo>
                    <a:pt x="1048884" y="537475"/>
                  </a:lnTo>
                  <a:lnTo>
                    <a:pt x="1049948" y="536398"/>
                  </a:lnTo>
                  <a:lnTo>
                    <a:pt x="1052785" y="540080"/>
                  </a:lnTo>
                  <a:lnTo>
                    <a:pt x="1048882" y="543460"/>
                  </a:lnTo>
                  <a:close/>
                </a:path>
                <a:path w="1720214" h="1950720">
                  <a:moveTo>
                    <a:pt x="1259486" y="1024379"/>
                  </a:moveTo>
                  <a:lnTo>
                    <a:pt x="1258964" y="1022932"/>
                  </a:lnTo>
                  <a:lnTo>
                    <a:pt x="1258225" y="1021516"/>
                  </a:lnTo>
                  <a:lnTo>
                    <a:pt x="1258002" y="1019566"/>
                  </a:lnTo>
                  <a:lnTo>
                    <a:pt x="1259928" y="1018298"/>
                  </a:lnTo>
                  <a:lnTo>
                    <a:pt x="1261245" y="1019256"/>
                  </a:lnTo>
                  <a:lnTo>
                    <a:pt x="1262049" y="1020423"/>
                  </a:lnTo>
                  <a:lnTo>
                    <a:pt x="1263293" y="1021845"/>
                  </a:lnTo>
                  <a:lnTo>
                    <a:pt x="1259486" y="1024379"/>
                  </a:lnTo>
                  <a:close/>
                </a:path>
                <a:path w="1720214" h="1950720">
                  <a:moveTo>
                    <a:pt x="908257" y="904682"/>
                  </a:moveTo>
                  <a:lnTo>
                    <a:pt x="906905" y="902736"/>
                  </a:lnTo>
                  <a:lnTo>
                    <a:pt x="907078" y="900647"/>
                  </a:lnTo>
                  <a:lnTo>
                    <a:pt x="908859" y="899785"/>
                  </a:lnTo>
                  <a:lnTo>
                    <a:pt x="912369" y="896636"/>
                  </a:lnTo>
                  <a:lnTo>
                    <a:pt x="912540" y="899752"/>
                  </a:lnTo>
                  <a:lnTo>
                    <a:pt x="913099" y="901469"/>
                  </a:lnTo>
                  <a:lnTo>
                    <a:pt x="912091" y="903787"/>
                  </a:lnTo>
                  <a:lnTo>
                    <a:pt x="910216" y="905106"/>
                  </a:lnTo>
                  <a:lnTo>
                    <a:pt x="908257" y="904682"/>
                  </a:lnTo>
                  <a:close/>
                </a:path>
                <a:path w="1720214" h="1950720">
                  <a:moveTo>
                    <a:pt x="966639" y="454859"/>
                  </a:moveTo>
                  <a:lnTo>
                    <a:pt x="965787" y="451105"/>
                  </a:lnTo>
                  <a:lnTo>
                    <a:pt x="966856" y="450988"/>
                  </a:lnTo>
                  <a:lnTo>
                    <a:pt x="968082" y="450516"/>
                  </a:lnTo>
                  <a:lnTo>
                    <a:pt x="969429" y="451105"/>
                  </a:lnTo>
                  <a:lnTo>
                    <a:pt x="969319" y="452687"/>
                  </a:lnTo>
                  <a:lnTo>
                    <a:pt x="969482" y="453653"/>
                  </a:lnTo>
                  <a:lnTo>
                    <a:pt x="966639" y="454859"/>
                  </a:lnTo>
                  <a:close/>
                </a:path>
                <a:path w="1720214" h="1950720">
                  <a:moveTo>
                    <a:pt x="384912" y="276602"/>
                  </a:moveTo>
                  <a:lnTo>
                    <a:pt x="382629" y="274045"/>
                  </a:lnTo>
                  <a:lnTo>
                    <a:pt x="381489" y="272657"/>
                  </a:lnTo>
                  <a:lnTo>
                    <a:pt x="382236" y="271843"/>
                  </a:lnTo>
                  <a:lnTo>
                    <a:pt x="383653" y="272897"/>
                  </a:lnTo>
                  <a:lnTo>
                    <a:pt x="386378" y="275073"/>
                  </a:lnTo>
                  <a:lnTo>
                    <a:pt x="384912" y="276602"/>
                  </a:lnTo>
                  <a:close/>
                </a:path>
                <a:path w="1720214" h="1950720">
                  <a:moveTo>
                    <a:pt x="1063736" y="1027930"/>
                  </a:moveTo>
                  <a:lnTo>
                    <a:pt x="1062937" y="1025944"/>
                  </a:lnTo>
                  <a:lnTo>
                    <a:pt x="1064003" y="1024690"/>
                  </a:lnTo>
                  <a:lnTo>
                    <a:pt x="1065558" y="1023465"/>
                  </a:lnTo>
                  <a:lnTo>
                    <a:pt x="1067343" y="1024068"/>
                  </a:lnTo>
                  <a:lnTo>
                    <a:pt x="1067883" y="1025756"/>
                  </a:lnTo>
                  <a:lnTo>
                    <a:pt x="1069276" y="1027841"/>
                  </a:lnTo>
                  <a:lnTo>
                    <a:pt x="1066862" y="1028041"/>
                  </a:lnTo>
                  <a:lnTo>
                    <a:pt x="1065488" y="1028475"/>
                  </a:lnTo>
                  <a:lnTo>
                    <a:pt x="1063736" y="1027930"/>
                  </a:lnTo>
                  <a:close/>
                </a:path>
                <a:path w="1720214" h="1950720">
                  <a:moveTo>
                    <a:pt x="474165" y="830544"/>
                  </a:moveTo>
                  <a:lnTo>
                    <a:pt x="472823" y="828986"/>
                  </a:lnTo>
                  <a:lnTo>
                    <a:pt x="472878" y="825446"/>
                  </a:lnTo>
                  <a:lnTo>
                    <a:pt x="475109" y="824721"/>
                  </a:lnTo>
                  <a:lnTo>
                    <a:pt x="476583" y="826036"/>
                  </a:lnTo>
                  <a:lnTo>
                    <a:pt x="477190" y="827470"/>
                  </a:lnTo>
                  <a:lnTo>
                    <a:pt x="478536" y="829591"/>
                  </a:lnTo>
                  <a:lnTo>
                    <a:pt x="476206" y="829819"/>
                  </a:lnTo>
                  <a:lnTo>
                    <a:pt x="474165" y="830544"/>
                  </a:lnTo>
                  <a:close/>
                </a:path>
                <a:path w="1720214" h="1950720">
                  <a:moveTo>
                    <a:pt x="1178809" y="543439"/>
                  </a:moveTo>
                  <a:lnTo>
                    <a:pt x="1178682" y="539391"/>
                  </a:lnTo>
                  <a:lnTo>
                    <a:pt x="1179652" y="539431"/>
                  </a:lnTo>
                  <a:lnTo>
                    <a:pt x="1181193" y="539138"/>
                  </a:lnTo>
                  <a:lnTo>
                    <a:pt x="1181931" y="540369"/>
                  </a:lnTo>
                  <a:lnTo>
                    <a:pt x="1181596" y="541624"/>
                  </a:lnTo>
                  <a:lnTo>
                    <a:pt x="1181597" y="542680"/>
                  </a:lnTo>
                  <a:lnTo>
                    <a:pt x="1178809" y="543439"/>
                  </a:lnTo>
                  <a:close/>
                </a:path>
                <a:path w="1720214" h="1950720">
                  <a:moveTo>
                    <a:pt x="892284" y="949990"/>
                  </a:moveTo>
                  <a:lnTo>
                    <a:pt x="891108" y="949095"/>
                  </a:lnTo>
                  <a:lnTo>
                    <a:pt x="891328" y="947630"/>
                  </a:lnTo>
                  <a:lnTo>
                    <a:pt x="891222" y="946769"/>
                  </a:lnTo>
                  <a:lnTo>
                    <a:pt x="893806" y="945357"/>
                  </a:lnTo>
                  <a:lnTo>
                    <a:pt x="894660" y="949416"/>
                  </a:lnTo>
                  <a:lnTo>
                    <a:pt x="893633" y="949495"/>
                  </a:lnTo>
                  <a:lnTo>
                    <a:pt x="892284" y="949990"/>
                  </a:lnTo>
                  <a:close/>
                </a:path>
                <a:path w="1720214" h="1950720">
                  <a:moveTo>
                    <a:pt x="771159" y="909807"/>
                  </a:moveTo>
                  <a:lnTo>
                    <a:pt x="769773" y="908344"/>
                  </a:lnTo>
                  <a:lnTo>
                    <a:pt x="771393" y="904995"/>
                  </a:lnTo>
                  <a:lnTo>
                    <a:pt x="773405" y="904478"/>
                  </a:lnTo>
                  <a:lnTo>
                    <a:pt x="774788" y="906210"/>
                  </a:lnTo>
                  <a:lnTo>
                    <a:pt x="779253" y="909524"/>
                  </a:lnTo>
                  <a:lnTo>
                    <a:pt x="775135" y="909803"/>
                  </a:lnTo>
                  <a:lnTo>
                    <a:pt x="773509" y="910143"/>
                  </a:lnTo>
                  <a:lnTo>
                    <a:pt x="771159" y="909807"/>
                  </a:lnTo>
                  <a:close/>
                </a:path>
                <a:path w="1720214" h="1950720">
                  <a:moveTo>
                    <a:pt x="891597" y="1345672"/>
                  </a:moveTo>
                  <a:lnTo>
                    <a:pt x="890003" y="1344335"/>
                  </a:lnTo>
                  <a:lnTo>
                    <a:pt x="889851" y="1342586"/>
                  </a:lnTo>
                  <a:lnTo>
                    <a:pt x="889353" y="1341239"/>
                  </a:lnTo>
                  <a:lnTo>
                    <a:pt x="890635" y="1340860"/>
                  </a:lnTo>
                  <a:lnTo>
                    <a:pt x="892065" y="1339945"/>
                  </a:lnTo>
                  <a:lnTo>
                    <a:pt x="894460" y="1340600"/>
                  </a:lnTo>
                  <a:lnTo>
                    <a:pt x="895474" y="1342003"/>
                  </a:lnTo>
                  <a:lnTo>
                    <a:pt x="898006" y="1344120"/>
                  </a:lnTo>
                  <a:lnTo>
                    <a:pt x="893366" y="1344863"/>
                  </a:lnTo>
                  <a:lnTo>
                    <a:pt x="891597" y="1345672"/>
                  </a:lnTo>
                  <a:close/>
                </a:path>
                <a:path w="1720214" h="1950720">
                  <a:moveTo>
                    <a:pt x="851283" y="934676"/>
                  </a:moveTo>
                  <a:lnTo>
                    <a:pt x="850635" y="932287"/>
                  </a:lnTo>
                  <a:lnTo>
                    <a:pt x="849812" y="930929"/>
                  </a:lnTo>
                  <a:lnTo>
                    <a:pt x="850119" y="929797"/>
                  </a:lnTo>
                  <a:lnTo>
                    <a:pt x="850467" y="929040"/>
                  </a:lnTo>
                  <a:lnTo>
                    <a:pt x="852478" y="928753"/>
                  </a:lnTo>
                  <a:lnTo>
                    <a:pt x="854167" y="928864"/>
                  </a:lnTo>
                  <a:lnTo>
                    <a:pt x="855094" y="930789"/>
                  </a:lnTo>
                  <a:lnTo>
                    <a:pt x="854298" y="932414"/>
                  </a:lnTo>
                  <a:lnTo>
                    <a:pt x="853044" y="933107"/>
                  </a:lnTo>
                  <a:lnTo>
                    <a:pt x="851283" y="934676"/>
                  </a:lnTo>
                  <a:close/>
                </a:path>
                <a:path w="1720214" h="1950720">
                  <a:moveTo>
                    <a:pt x="879245" y="989181"/>
                  </a:moveTo>
                  <a:lnTo>
                    <a:pt x="878759" y="985124"/>
                  </a:lnTo>
                  <a:lnTo>
                    <a:pt x="879769" y="985079"/>
                  </a:lnTo>
                  <a:lnTo>
                    <a:pt x="881268" y="984617"/>
                  </a:lnTo>
                  <a:lnTo>
                    <a:pt x="882241" y="985742"/>
                  </a:lnTo>
                  <a:lnTo>
                    <a:pt x="881976" y="987101"/>
                  </a:lnTo>
                  <a:lnTo>
                    <a:pt x="882069" y="988159"/>
                  </a:lnTo>
                  <a:lnTo>
                    <a:pt x="879245" y="989181"/>
                  </a:lnTo>
                  <a:close/>
                </a:path>
                <a:path w="1720214" h="1950720">
                  <a:moveTo>
                    <a:pt x="910519" y="1304990"/>
                  </a:moveTo>
                  <a:lnTo>
                    <a:pt x="909911" y="1303176"/>
                  </a:lnTo>
                  <a:lnTo>
                    <a:pt x="909101" y="1302007"/>
                  </a:lnTo>
                  <a:lnTo>
                    <a:pt x="910280" y="1301227"/>
                  </a:lnTo>
                  <a:lnTo>
                    <a:pt x="911521" y="1299772"/>
                  </a:lnTo>
                  <a:lnTo>
                    <a:pt x="913650" y="1299960"/>
                  </a:lnTo>
                  <a:lnTo>
                    <a:pt x="914541" y="1301701"/>
                  </a:lnTo>
                  <a:lnTo>
                    <a:pt x="916096" y="1303364"/>
                  </a:lnTo>
                  <a:lnTo>
                    <a:pt x="914051" y="1304328"/>
                  </a:lnTo>
                  <a:lnTo>
                    <a:pt x="912573" y="1305630"/>
                  </a:lnTo>
                  <a:lnTo>
                    <a:pt x="910519" y="1304990"/>
                  </a:lnTo>
                  <a:close/>
                </a:path>
                <a:path w="1720214" h="1950720">
                  <a:moveTo>
                    <a:pt x="673553" y="775783"/>
                  </a:moveTo>
                  <a:lnTo>
                    <a:pt x="672267" y="771793"/>
                  </a:lnTo>
                  <a:lnTo>
                    <a:pt x="673270" y="771597"/>
                  </a:lnTo>
                  <a:lnTo>
                    <a:pt x="674547" y="770953"/>
                  </a:lnTo>
                  <a:lnTo>
                    <a:pt x="675827" y="771726"/>
                  </a:lnTo>
                  <a:lnTo>
                    <a:pt x="675809" y="773172"/>
                  </a:lnTo>
                  <a:lnTo>
                    <a:pt x="676077" y="774151"/>
                  </a:lnTo>
                  <a:lnTo>
                    <a:pt x="673553" y="775783"/>
                  </a:lnTo>
                  <a:close/>
                </a:path>
                <a:path w="1720214" h="1950720">
                  <a:moveTo>
                    <a:pt x="1533333" y="1053026"/>
                  </a:moveTo>
                  <a:lnTo>
                    <a:pt x="1531884" y="1051198"/>
                  </a:lnTo>
                  <a:lnTo>
                    <a:pt x="1532378" y="1049306"/>
                  </a:lnTo>
                  <a:lnTo>
                    <a:pt x="1533556" y="1048284"/>
                  </a:lnTo>
                  <a:lnTo>
                    <a:pt x="1537381" y="1043123"/>
                  </a:lnTo>
                  <a:lnTo>
                    <a:pt x="1537448" y="1047943"/>
                  </a:lnTo>
                  <a:lnTo>
                    <a:pt x="1537933" y="1049745"/>
                  </a:lnTo>
                  <a:lnTo>
                    <a:pt x="1536906" y="1052067"/>
                  </a:lnTo>
                  <a:lnTo>
                    <a:pt x="1535129" y="1052776"/>
                  </a:lnTo>
                  <a:lnTo>
                    <a:pt x="1533333" y="1053026"/>
                  </a:lnTo>
                  <a:close/>
                </a:path>
                <a:path w="1720214" h="1950720">
                  <a:moveTo>
                    <a:pt x="1052482" y="890868"/>
                  </a:moveTo>
                  <a:lnTo>
                    <a:pt x="1050671" y="889735"/>
                  </a:lnTo>
                  <a:lnTo>
                    <a:pt x="1050575" y="887832"/>
                  </a:lnTo>
                  <a:lnTo>
                    <a:pt x="1050123" y="886506"/>
                  </a:lnTo>
                  <a:lnTo>
                    <a:pt x="1051465" y="886083"/>
                  </a:lnTo>
                  <a:lnTo>
                    <a:pt x="1052945" y="885104"/>
                  </a:lnTo>
                  <a:lnTo>
                    <a:pt x="1055424" y="885712"/>
                  </a:lnTo>
                  <a:lnTo>
                    <a:pt x="1056459" y="887174"/>
                  </a:lnTo>
                  <a:lnTo>
                    <a:pt x="1058964" y="889271"/>
                  </a:lnTo>
                  <a:lnTo>
                    <a:pt x="1054228" y="890040"/>
                  </a:lnTo>
                  <a:lnTo>
                    <a:pt x="1052482" y="890868"/>
                  </a:lnTo>
                  <a:close/>
                </a:path>
                <a:path w="1720214" h="1950720">
                  <a:moveTo>
                    <a:pt x="1466814" y="1053284"/>
                  </a:moveTo>
                  <a:lnTo>
                    <a:pt x="1466181" y="1051410"/>
                  </a:lnTo>
                  <a:lnTo>
                    <a:pt x="1465350" y="1050217"/>
                  </a:lnTo>
                  <a:lnTo>
                    <a:pt x="1466558" y="1049401"/>
                  </a:lnTo>
                  <a:lnTo>
                    <a:pt x="1467828" y="1047875"/>
                  </a:lnTo>
                  <a:lnTo>
                    <a:pt x="1470026" y="1048080"/>
                  </a:lnTo>
                  <a:lnTo>
                    <a:pt x="1470945" y="1049877"/>
                  </a:lnTo>
                  <a:lnTo>
                    <a:pt x="1472567" y="1051596"/>
                  </a:lnTo>
                  <a:lnTo>
                    <a:pt x="1470448" y="1052576"/>
                  </a:lnTo>
                  <a:lnTo>
                    <a:pt x="1468943" y="1053891"/>
                  </a:lnTo>
                  <a:lnTo>
                    <a:pt x="1466814" y="1053284"/>
                  </a:lnTo>
                  <a:close/>
                </a:path>
                <a:path w="1720214" h="1950720">
                  <a:moveTo>
                    <a:pt x="610533" y="1190430"/>
                  </a:moveTo>
                  <a:lnTo>
                    <a:pt x="609178" y="1189361"/>
                  </a:lnTo>
                  <a:lnTo>
                    <a:pt x="607899" y="1187681"/>
                  </a:lnTo>
                  <a:lnTo>
                    <a:pt x="608602" y="1185922"/>
                  </a:lnTo>
                  <a:lnTo>
                    <a:pt x="610324" y="1185413"/>
                  </a:lnTo>
                  <a:lnTo>
                    <a:pt x="612540" y="1184018"/>
                  </a:lnTo>
                  <a:lnTo>
                    <a:pt x="612728" y="1186456"/>
                  </a:lnTo>
                  <a:lnTo>
                    <a:pt x="613185" y="1187858"/>
                  </a:lnTo>
                  <a:lnTo>
                    <a:pt x="612553" y="1189629"/>
                  </a:lnTo>
                  <a:lnTo>
                    <a:pt x="610533" y="1190430"/>
                  </a:lnTo>
                  <a:close/>
                </a:path>
                <a:path w="1720214" h="1950720">
                  <a:moveTo>
                    <a:pt x="1282924" y="948169"/>
                  </a:moveTo>
                  <a:lnTo>
                    <a:pt x="1282596" y="946850"/>
                  </a:lnTo>
                  <a:lnTo>
                    <a:pt x="1282003" y="945511"/>
                  </a:lnTo>
                  <a:lnTo>
                    <a:pt x="1282102" y="943753"/>
                  </a:lnTo>
                  <a:lnTo>
                    <a:pt x="1283991" y="942841"/>
                  </a:lnTo>
                  <a:lnTo>
                    <a:pt x="1285737" y="943579"/>
                  </a:lnTo>
                  <a:lnTo>
                    <a:pt x="1286550" y="944790"/>
                  </a:lnTo>
                  <a:lnTo>
                    <a:pt x="1288198" y="946362"/>
                  </a:lnTo>
                  <a:lnTo>
                    <a:pt x="1282924" y="948169"/>
                  </a:lnTo>
                  <a:close/>
                </a:path>
                <a:path w="1720214" h="1950720">
                  <a:moveTo>
                    <a:pt x="615919" y="728216"/>
                  </a:moveTo>
                  <a:lnTo>
                    <a:pt x="614832" y="726461"/>
                  </a:lnTo>
                  <a:lnTo>
                    <a:pt x="615725" y="725047"/>
                  </a:lnTo>
                  <a:lnTo>
                    <a:pt x="616913" y="724258"/>
                  </a:lnTo>
                  <a:lnTo>
                    <a:pt x="617913" y="723355"/>
                  </a:lnTo>
                  <a:lnTo>
                    <a:pt x="621264" y="727603"/>
                  </a:lnTo>
                  <a:lnTo>
                    <a:pt x="619052" y="728013"/>
                  </a:lnTo>
                  <a:lnTo>
                    <a:pt x="617754" y="728565"/>
                  </a:lnTo>
                  <a:lnTo>
                    <a:pt x="615919" y="728216"/>
                  </a:lnTo>
                  <a:close/>
                </a:path>
                <a:path w="1720214" h="1950720">
                  <a:moveTo>
                    <a:pt x="708302" y="449984"/>
                  </a:moveTo>
                  <a:lnTo>
                    <a:pt x="706088" y="449045"/>
                  </a:lnTo>
                  <a:lnTo>
                    <a:pt x="705410" y="447340"/>
                  </a:lnTo>
                  <a:lnTo>
                    <a:pt x="705155" y="445643"/>
                  </a:lnTo>
                  <a:lnTo>
                    <a:pt x="706903" y="444270"/>
                  </a:lnTo>
                  <a:lnTo>
                    <a:pt x="708722" y="444752"/>
                  </a:lnTo>
                  <a:lnTo>
                    <a:pt x="709710" y="445871"/>
                  </a:lnTo>
                  <a:lnTo>
                    <a:pt x="714449" y="449333"/>
                  </a:lnTo>
                  <a:lnTo>
                    <a:pt x="710015" y="449484"/>
                  </a:lnTo>
                  <a:lnTo>
                    <a:pt x="708302" y="449984"/>
                  </a:lnTo>
                  <a:close/>
                </a:path>
                <a:path w="1720214" h="1950720">
                  <a:moveTo>
                    <a:pt x="787910" y="1261206"/>
                  </a:moveTo>
                  <a:lnTo>
                    <a:pt x="783943" y="1257827"/>
                  </a:lnTo>
                  <a:lnTo>
                    <a:pt x="785818" y="1256783"/>
                  </a:lnTo>
                  <a:lnTo>
                    <a:pt x="786960" y="1255801"/>
                  </a:lnTo>
                  <a:lnTo>
                    <a:pt x="788786" y="1255516"/>
                  </a:lnTo>
                  <a:lnTo>
                    <a:pt x="790315" y="1257204"/>
                  </a:lnTo>
                  <a:lnTo>
                    <a:pt x="789803" y="1258997"/>
                  </a:lnTo>
                  <a:lnTo>
                    <a:pt x="788708" y="1260064"/>
                  </a:lnTo>
                  <a:lnTo>
                    <a:pt x="787910" y="1261206"/>
                  </a:lnTo>
                  <a:close/>
                </a:path>
                <a:path w="1720214" h="1950720">
                  <a:moveTo>
                    <a:pt x="1021404" y="556426"/>
                  </a:moveTo>
                  <a:lnTo>
                    <a:pt x="1021392" y="555366"/>
                  </a:lnTo>
                  <a:lnTo>
                    <a:pt x="1021015" y="554088"/>
                  </a:lnTo>
                  <a:lnTo>
                    <a:pt x="1021849" y="552717"/>
                  </a:lnTo>
                  <a:lnTo>
                    <a:pt x="1023259" y="552748"/>
                  </a:lnTo>
                  <a:lnTo>
                    <a:pt x="1024210" y="552500"/>
                  </a:lnTo>
                  <a:lnTo>
                    <a:pt x="1025264" y="555259"/>
                  </a:lnTo>
                  <a:lnTo>
                    <a:pt x="1021404" y="556426"/>
                  </a:lnTo>
                  <a:close/>
                </a:path>
                <a:path w="1720214" h="1950720">
                  <a:moveTo>
                    <a:pt x="460472" y="737771"/>
                  </a:moveTo>
                  <a:lnTo>
                    <a:pt x="459140" y="736354"/>
                  </a:lnTo>
                  <a:lnTo>
                    <a:pt x="460714" y="733076"/>
                  </a:lnTo>
                  <a:lnTo>
                    <a:pt x="462683" y="732689"/>
                  </a:lnTo>
                  <a:lnTo>
                    <a:pt x="463965" y="734324"/>
                  </a:lnTo>
                  <a:lnTo>
                    <a:pt x="468125" y="737399"/>
                  </a:lnTo>
                  <a:lnTo>
                    <a:pt x="464281" y="737717"/>
                  </a:lnTo>
                  <a:lnTo>
                    <a:pt x="462724" y="738074"/>
                  </a:lnTo>
                  <a:lnTo>
                    <a:pt x="460472" y="737771"/>
                  </a:lnTo>
                  <a:close/>
                </a:path>
                <a:path w="1720214" h="1950720">
                  <a:moveTo>
                    <a:pt x="543110" y="765125"/>
                  </a:moveTo>
                  <a:lnTo>
                    <a:pt x="543096" y="761430"/>
                  </a:lnTo>
                  <a:lnTo>
                    <a:pt x="546135" y="761443"/>
                  </a:lnTo>
                  <a:lnTo>
                    <a:pt x="546097" y="764392"/>
                  </a:lnTo>
                  <a:lnTo>
                    <a:pt x="543110" y="765125"/>
                  </a:lnTo>
                  <a:close/>
                </a:path>
                <a:path w="1720214" h="1950720">
                  <a:moveTo>
                    <a:pt x="1568950" y="1104738"/>
                  </a:moveTo>
                  <a:lnTo>
                    <a:pt x="1568886" y="1100568"/>
                  </a:lnTo>
                  <a:lnTo>
                    <a:pt x="1569884" y="1100646"/>
                  </a:lnTo>
                  <a:lnTo>
                    <a:pt x="1571384" y="1100373"/>
                  </a:lnTo>
                  <a:lnTo>
                    <a:pt x="1572252" y="1101625"/>
                  </a:lnTo>
                  <a:lnTo>
                    <a:pt x="1571909" y="1102940"/>
                  </a:lnTo>
                  <a:lnTo>
                    <a:pt x="1571929" y="1104008"/>
                  </a:lnTo>
                  <a:lnTo>
                    <a:pt x="1568950" y="1104738"/>
                  </a:lnTo>
                  <a:close/>
                </a:path>
                <a:path w="1720214" h="1950720">
                  <a:moveTo>
                    <a:pt x="1404527" y="1056195"/>
                  </a:moveTo>
                  <a:lnTo>
                    <a:pt x="1403860" y="1053656"/>
                  </a:lnTo>
                  <a:lnTo>
                    <a:pt x="1403010" y="1052221"/>
                  </a:lnTo>
                  <a:lnTo>
                    <a:pt x="1403338" y="1051009"/>
                  </a:lnTo>
                  <a:lnTo>
                    <a:pt x="1403670" y="1050230"/>
                  </a:lnTo>
                  <a:lnTo>
                    <a:pt x="1405797" y="1049923"/>
                  </a:lnTo>
                  <a:lnTo>
                    <a:pt x="1407558" y="1050024"/>
                  </a:lnTo>
                  <a:lnTo>
                    <a:pt x="1408518" y="1052041"/>
                  </a:lnTo>
                  <a:lnTo>
                    <a:pt x="1407683" y="1053767"/>
                  </a:lnTo>
                  <a:lnTo>
                    <a:pt x="1406378" y="1054512"/>
                  </a:lnTo>
                  <a:lnTo>
                    <a:pt x="1404527" y="1056195"/>
                  </a:lnTo>
                  <a:close/>
                </a:path>
                <a:path w="1720214" h="1950720">
                  <a:moveTo>
                    <a:pt x="906480" y="1039193"/>
                  </a:moveTo>
                  <a:lnTo>
                    <a:pt x="906432" y="1036870"/>
                  </a:lnTo>
                  <a:lnTo>
                    <a:pt x="905846" y="1034852"/>
                  </a:lnTo>
                  <a:lnTo>
                    <a:pt x="907383" y="1033529"/>
                  </a:lnTo>
                  <a:lnTo>
                    <a:pt x="910906" y="1033989"/>
                  </a:lnTo>
                  <a:lnTo>
                    <a:pt x="911399" y="1036184"/>
                  </a:lnTo>
                  <a:lnTo>
                    <a:pt x="910012" y="1037561"/>
                  </a:lnTo>
                  <a:lnTo>
                    <a:pt x="908566" y="1038053"/>
                  </a:lnTo>
                  <a:lnTo>
                    <a:pt x="906480" y="1039193"/>
                  </a:lnTo>
                  <a:close/>
                </a:path>
                <a:path w="1720214" h="1950720">
                  <a:moveTo>
                    <a:pt x="605072" y="774377"/>
                  </a:moveTo>
                  <a:lnTo>
                    <a:pt x="604997" y="769944"/>
                  </a:lnTo>
                  <a:lnTo>
                    <a:pt x="604435" y="767887"/>
                  </a:lnTo>
                  <a:lnTo>
                    <a:pt x="606020" y="766662"/>
                  </a:lnTo>
                  <a:lnTo>
                    <a:pt x="609523" y="767149"/>
                  </a:lnTo>
                  <a:lnTo>
                    <a:pt x="610003" y="769105"/>
                  </a:lnTo>
                  <a:lnTo>
                    <a:pt x="608836" y="770962"/>
                  </a:lnTo>
                  <a:lnTo>
                    <a:pt x="607549" y="771914"/>
                  </a:lnTo>
                  <a:lnTo>
                    <a:pt x="605072" y="774377"/>
                  </a:lnTo>
                  <a:close/>
                </a:path>
                <a:path w="1720214" h="1950720">
                  <a:moveTo>
                    <a:pt x="1246471" y="1070051"/>
                  </a:moveTo>
                  <a:lnTo>
                    <a:pt x="1244684" y="1069454"/>
                  </a:lnTo>
                  <a:lnTo>
                    <a:pt x="1246837" y="1062947"/>
                  </a:lnTo>
                  <a:lnTo>
                    <a:pt x="1248624" y="1063544"/>
                  </a:lnTo>
                  <a:lnTo>
                    <a:pt x="1246471" y="1070051"/>
                  </a:lnTo>
                  <a:close/>
                </a:path>
                <a:path w="1720214" h="1950720">
                  <a:moveTo>
                    <a:pt x="602925" y="1096371"/>
                  </a:moveTo>
                  <a:lnTo>
                    <a:pt x="602793" y="1094892"/>
                  </a:lnTo>
                  <a:lnTo>
                    <a:pt x="602306" y="1093307"/>
                  </a:lnTo>
                  <a:lnTo>
                    <a:pt x="602878" y="1091385"/>
                  </a:lnTo>
                  <a:lnTo>
                    <a:pt x="604798" y="1091303"/>
                  </a:lnTo>
                  <a:lnTo>
                    <a:pt x="605933" y="1090984"/>
                  </a:lnTo>
                  <a:lnTo>
                    <a:pt x="605937" y="1095250"/>
                  </a:lnTo>
                  <a:lnTo>
                    <a:pt x="602925" y="1096371"/>
                  </a:lnTo>
                  <a:close/>
                </a:path>
                <a:path w="1720214" h="1950720">
                  <a:moveTo>
                    <a:pt x="1504434" y="1014629"/>
                  </a:moveTo>
                  <a:lnTo>
                    <a:pt x="1503719" y="1010915"/>
                  </a:lnTo>
                  <a:lnTo>
                    <a:pt x="1504637" y="1010817"/>
                  </a:lnTo>
                  <a:lnTo>
                    <a:pt x="1505979" y="1010308"/>
                  </a:lnTo>
                  <a:lnTo>
                    <a:pt x="1506922" y="1011281"/>
                  </a:lnTo>
                  <a:lnTo>
                    <a:pt x="1506767" y="1012532"/>
                  </a:lnTo>
                  <a:lnTo>
                    <a:pt x="1506910" y="1013492"/>
                  </a:lnTo>
                  <a:lnTo>
                    <a:pt x="1504434" y="1014629"/>
                  </a:lnTo>
                  <a:close/>
                </a:path>
                <a:path w="1720214" h="1950720">
                  <a:moveTo>
                    <a:pt x="1139465" y="858196"/>
                  </a:moveTo>
                  <a:lnTo>
                    <a:pt x="1135659" y="854974"/>
                  </a:lnTo>
                  <a:lnTo>
                    <a:pt x="1137452" y="853937"/>
                  </a:lnTo>
                  <a:lnTo>
                    <a:pt x="1138537" y="852971"/>
                  </a:lnTo>
                  <a:lnTo>
                    <a:pt x="1140263" y="852675"/>
                  </a:lnTo>
                  <a:lnTo>
                    <a:pt x="1141716" y="854350"/>
                  </a:lnTo>
                  <a:lnTo>
                    <a:pt x="1141305" y="856130"/>
                  </a:lnTo>
                  <a:lnTo>
                    <a:pt x="1140217" y="857125"/>
                  </a:lnTo>
                  <a:lnTo>
                    <a:pt x="1139465" y="858196"/>
                  </a:lnTo>
                  <a:close/>
                </a:path>
                <a:path w="1720214" h="1950720">
                  <a:moveTo>
                    <a:pt x="1270407" y="983453"/>
                  </a:moveTo>
                  <a:lnTo>
                    <a:pt x="1270044" y="982518"/>
                  </a:lnTo>
                  <a:lnTo>
                    <a:pt x="1269167" y="981378"/>
                  </a:lnTo>
                  <a:lnTo>
                    <a:pt x="1269940" y="979407"/>
                  </a:lnTo>
                  <a:lnTo>
                    <a:pt x="1271108" y="978382"/>
                  </a:lnTo>
                  <a:lnTo>
                    <a:pt x="1271999" y="977254"/>
                  </a:lnTo>
                  <a:lnTo>
                    <a:pt x="1274293" y="980871"/>
                  </a:lnTo>
                  <a:lnTo>
                    <a:pt x="1270407" y="983453"/>
                  </a:lnTo>
                  <a:close/>
                </a:path>
                <a:path w="1720214" h="1950720">
                  <a:moveTo>
                    <a:pt x="516541" y="519539"/>
                  </a:moveTo>
                  <a:lnTo>
                    <a:pt x="517649" y="513254"/>
                  </a:lnTo>
                  <a:lnTo>
                    <a:pt x="520218" y="513714"/>
                  </a:lnTo>
                  <a:lnTo>
                    <a:pt x="519115" y="520001"/>
                  </a:lnTo>
                  <a:lnTo>
                    <a:pt x="516541" y="519539"/>
                  </a:lnTo>
                  <a:close/>
                </a:path>
                <a:path w="1720214" h="1950720">
                  <a:moveTo>
                    <a:pt x="1027720" y="626907"/>
                  </a:moveTo>
                  <a:lnTo>
                    <a:pt x="1027576" y="625465"/>
                  </a:lnTo>
                  <a:lnTo>
                    <a:pt x="1027052" y="623903"/>
                  </a:lnTo>
                  <a:lnTo>
                    <a:pt x="1027651" y="622023"/>
                  </a:lnTo>
                  <a:lnTo>
                    <a:pt x="1029595" y="621972"/>
                  </a:lnTo>
                  <a:lnTo>
                    <a:pt x="1030749" y="621666"/>
                  </a:lnTo>
                  <a:lnTo>
                    <a:pt x="1030785" y="625850"/>
                  </a:lnTo>
                  <a:lnTo>
                    <a:pt x="1027720" y="626907"/>
                  </a:lnTo>
                  <a:close/>
                </a:path>
                <a:path w="1720214" h="1950720">
                  <a:moveTo>
                    <a:pt x="862210" y="176590"/>
                  </a:moveTo>
                  <a:lnTo>
                    <a:pt x="860920" y="175550"/>
                  </a:lnTo>
                  <a:lnTo>
                    <a:pt x="859714" y="173928"/>
                  </a:lnTo>
                  <a:lnTo>
                    <a:pt x="860393" y="172207"/>
                  </a:lnTo>
                  <a:lnTo>
                    <a:pt x="862058" y="171714"/>
                  </a:lnTo>
                  <a:lnTo>
                    <a:pt x="864224" y="170347"/>
                  </a:lnTo>
                  <a:lnTo>
                    <a:pt x="864384" y="172748"/>
                  </a:lnTo>
                  <a:lnTo>
                    <a:pt x="864813" y="174112"/>
                  </a:lnTo>
                  <a:lnTo>
                    <a:pt x="864174" y="175817"/>
                  </a:lnTo>
                  <a:lnTo>
                    <a:pt x="862210" y="176590"/>
                  </a:lnTo>
                  <a:close/>
                </a:path>
                <a:path w="1720214" h="1950720">
                  <a:moveTo>
                    <a:pt x="221924" y="1052434"/>
                  </a:moveTo>
                  <a:lnTo>
                    <a:pt x="222327" y="1052171"/>
                  </a:lnTo>
                  <a:lnTo>
                    <a:pt x="225683" y="1051870"/>
                  </a:lnTo>
                  <a:lnTo>
                    <a:pt x="222470" y="1052454"/>
                  </a:lnTo>
                  <a:lnTo>
                    <a:pt x="221924" y="1052434"/>
                  </a:lnTo>
                  <a:close/>
                </a:path>
                <a:path w="1720214" h="1950720">
                  <a:moveTo>
                    <a:pt x="218877" y="1054392"/>
                  </a:moveTo>
                  <a:lnTo>
                    <a:pt x="217832" y="1052285"/>
                  </a:lnTo>
                  <a:lnTo>
                    <a:pt x="221924" y="1052434"/>
                  </a:lnTo>
                  <a:lnTo>
                    <a:pt x="218877" y="1054392"/>
                  </a:lnTo>
                  <a:close/>
                </a:path>
                <a:path w="1720214" h="1950720">
                  <a:moveTo>
                    <a:pt x="919464" y="1063576"/>
                  </a:moveTo>
                  <a:lnTo>
                    <a:pt x="919413" y="1062584"/>
                  </a:lnTo>
                  <a:lnTo>
                    <a:pt x="919253" y="1061572"/>
                  </a:lnTo>
                  <a:lnTo>
                    <a:pt x="919422" y="1060331"/>
                  </a:lnTo>
                  <a:lnTo>
                    <a:pt x="920320" y="1060175"/>
                  </a:lnTo>
                  <a:lnTo>
                    <a:pt x="920827" y="1059964"/>
                  </a:lnTo>
                  <a:lnTo>
                    <a:pt x="921773" y="1062510"/>
                  </a:lnTo>
                  <a:lnTo>
                    <a:pt x="919464" y="1063576"/>
                  </a:lnTo>
                  <a:close/>
                </a:path>
                <a:path w="1720214" h="1950720">
                  <a:moveTo>
                    <a:pt x="528641" y="1389475"/>
                  </a:moveTo>
                  <a:lnTo>
                    <a:pt x="528491" y="1388553"/>
                  </a:lnTo>
                  <a:lnTo>
                    <a:pt x="528288" y="1388038"/>
                  </a:lnTo>
                  <a:lnTo>
                    <a:pt x="529301" y="1387984"/>
                  </a:lnTo>
                  <a:lnTo>
                    <a:pt x="530326" y="1387824"/>
                  </a:lnTo>
                  <a:lnTo>
                    <a:pt x="531585" y="1387982"/>
                  </a:lnTo>
                  <a:lnTo>
                    <a:pt x="531735" y="1388904"/>
                  </a:lnTo>
                  <a:lnTo>
                    <a:pt x="531933" y="1389417"/>
                  </a:lnTo>
                  <a:lnTo>
                    <a:pt x="530919" y="1389472"/>
                  </a:lnTo>
                  <a:lnTo>
                    <a:pt x="529893" y="1389637"/>
                  </a:lnTo>
                  <a:lnTo>
                    <a:pt x="528641" y="1389475"/>
                  </a:lnTo>
                  <a:close/>
                </a:path>
                <a:path w="1720214" h="1950720">
                  <a:moveTo>
                    <a:pt x="907004" y="1045920"/>
                  </a:moveTo>
                  <a:lnTo>
                    <a:pt x="906014" y="1045312"/>
                  </a:lnTo>
                  <a:lnTo>
                    <a:pt x="905363" y="1044597"/>
                  </a:lnTo>
                  <a:lnTo>
                    <a:pt x="904676" y="1043985"/>
                  </a:lnTo>
                  <a:lnTo>
                    <a:pt x="905130" y="1043722"/>
                  </a:lnTo>
                  <a:lnTo>
                    <a:pt x="905753" y="1043165"/>
                  </a:lnTo>
                  <a:lnTo>
                    <a:pt x="906746" y="1043763"/>
                  </a:lnTo>
                  <a:lnTo>
                    <a:pt x="907422" y="1044498"/>
                  </a:lnTo>
                  <a:lnTo>
                    <a:pt x="908082" y="1045095"/>
                  </a:lnTo>
                  <a:lnTo>
                    <a:pt x="907636" y="1045355"/>
                  </a:lnTo>
                  <a:lnTo>
                    <a:pt x="907004" y="1045920"/>
                  </a:lnTo>
                  <a:close/>
                </a:path>
                <a:path w="1720214" h="1950720">
                  <a:moveTo>
                    <a:pt x="519597" y="867025"/>
                  </a:moveTo>
                  <a:lnTo>
                    <a:pt x="519391" y="866056"/>
                  </a:lnTo>
                  <a:lnTo>
                    <a:pt x="519182" y="865568"/>
                  </a:lnTo>
                  <a:lnTo>
                    <a:pt x="522229" y="865210"/>
                  </a:lnTo>
                  <a:lnTo>
                    <a:pt x="522887" y="866765"/>
                  </a:lnTo>
                  <a:lnTo>
                    <a:pt x="521836" y="866888"/>
                  </a:lnTo>
                  <a:lnTo>
                    <a:pt x="520854" y="867103"/>
                  </a:lnTo>
                  <a:lnTo>
                    <a:pt x="519597" y="867025"/>
                  </a:lnTo>
                  <a:close/>
                </a:path>
                <a:path w="1720214" h="1950720">
                  <a:moveTo>
                    <a:pt x="351630" y="1184433"/>
                  </a:moveTo>
                  <a:lnTo>
                    <a:pt x="351586" y="1183454"/>
                  </a:lnTo>
                  <a:lnTo>
                    <a:pt x="351431" y="1182461"/>
                  </a:lnTo>
                  <a:lnTo>
                    <a:pt x="351607" y="1181234"/>
                  </a:lnTo>
                  <a:lnTo>
                    <a:pt x="352493" y="1181080"/>
                  </a:lnTo>
                  <a:lnTo>
                    <a:pt x="352989" y="1180865"/>
                  </a:lnTo>
                  <a:lnTo>
                    <a:pt x="353908" y="1183390"/>
                  </a:lnTo>
                  <a:lnTo>
                    <a:pt x="351630" y="1184433"/>
                  </a:lnTo>
                  <a:close/>
                </a:path>
                <a:path w="1720214" h="1950720">
                  <a:moveTo>
                    <a:pt x="311045" y="1332064"/>
                  </a:moveTo>
                  <a:lnTo>
                    <a:pt x="310907" y="1331088"/>
                  </a:lnTo>
                  <a:lnTo>
                    <a:pt x="310730" y="1330548"/>
                  </a:lnTo>
                  <a:lnTo>
                    <a:pt x="311750" y="1330455"/>
                  </a:lnTo>
                  <a:lnTo>
                    <a:pt x="312777" y="1330272"/>
                  </a:lnTo>
                  <a:lnTo>
                    <a:pt x="313996" y="1330377"/>
                  </a:lnTo>
                  <a:lnTo>
                    <a:pt x="314133" y="1331352"/>
                  </a:lnTo>
                  <a:lnTo>
                    <a:pt x="314311" y="1331893"/>
                  </a:lnTo>
                  <a:lnTo>
                    <a:pt x="313292" y="1331981"/>
                  </a:lnTo>
                  <a:lnTo>
                    <a:pt x="312266" y="1332163"/>
                  </a:lnTo>
                  <a:lnTo>
                    <a:pt x="311045" y="1332064"/>
                  </a:lnTo>
                  <a:close/>
                </a:path>
                <a:path w="1720214" h="1950720">
                  <a:moveTo>
                    <a:pt x="919095" y="1328649"/>
                  </a:moveTo>
                  <a:lnTo>
                    <a:pt x="919038" y="1327672"/>
                  </a:lnTo>
                  <a:lnTo>
                    <a:pt x="918868" y="1326674"/>
                  </a:lnTo>
                  <a:lnTo>
                    <a:pt x="919020" y="1325450"/>
                  </a:lnTo>
                  <a:lnTo>
                    <a:pt x="919926" y="1325303"/>
                  </a:lnTo>
                  <a:lnTo>
                    <a:pt x="920431" y="1325097"/>
                  </a:lnTo>
                  <a:lnTo>
                    <a:pt x="921414" y="1327620"/>
                  </a:lnTo>
                  <a:lnTo>
                    <a:pt x="919095" y="1328649"/>
                  </a:lnTo>
                  <a:close/>
                </a:path>
                <a:path w="1720214" h="1950720">
                  <a:moveTo>
                    <a:pt x="448796" y="1165857"/>
                  </a:moveTo>
                  <a:lnTo>
                    <a:pt x="448748" y="1164854"/>
                  </a:lnTo>
                  <a:lnTo>
                    <a:pt x="448581" y="1163829"/>
                  </a:lnTo>
                  <a:lnTo>
                    <a:pt x="448771" y="1162560"/>
                  </a:lnTo>
                  <a:lnTo>
                    <a:pt x="449680" y="1162402"/>
                  </a:lnTo>
                  <a:lnTo>
                    <a:pt x="450190" y="1162181"/>
                  </a:lnTo>
                  <a:lnTo>
                    <a:pt x="451151" y="1164788"/>
                  </a:lnTo>
                  <a:lnTo>
                    <a:pt x="448796" y="1165857"/>
                  </a:lnTo>
                  <a:close/>
                </a:path>
                <a:path w="1720214" h="1950720">
                  <a:moveTo>
                    <a:pt x="329427" y="1122049"/>
                  </a:moveTo>
                  <a:lnTo>
                    <a:pt x="328628" y="1121664"/>
                  </a:lnTo>
                  <a:lnTo>
                    <a:pt x="327816" y="1121355"/>
                  </a:lnTo>
                  <a:lnTo>
                    <a:pt x="329477" y="1118771"/>
                  </a:lnTo>
                  <a:lnTo>
                    <a:pt x="330003" y="1119490"/>
                  </a:lnTo>
                  <a:lnTo>
                    <a:pt x="330635" y="1120118"/>
                  </a:lnTo>
                  <a:lnTo>
                    <a:pt x="331065" y="1121202"/>
                  </a:lnTo>
                  <a:lnTo>
                    <a:pt x="330426" y="1122230"/>
                  </a:lnTo>
                  <a:lnTo>
                    <a:pt x="329427" y="1122049"/>
                  </a:lnTo>
                  <a:close/>
                </a:path>
                <a:path w="1720214" h="1950720">
                  <a:moveTo>
                    <a:pt x="180843" y="1106207"/>
                  </a:moveTo>
                  <a:lnTo>
                    <a:pt x="180804" y="1105196"/>
                  </a:lnTo>
                  <a:lnTo>
                    <a:pt x="180644" y="1104167"/>
                  </a:lnTo>
                  <a:lnTo>
                    <a:pt x="180835" y="1102894"/>
                  </a:lnTo>
                  <a:lnTo>
                    <a:pt x="181731" y="1102725"/>
                  </a:lnTo>
                  <a:lnTo>
                    <a:pt x="182236" y="1102502"/>
                  </a:lnTo>
                  <a:lnTo>
                    <a:pt x="183094" y="1104932"/>
                  </a:lnTo>
                  <a:lnTo>
                    <a:pt x="180843" y="1106207"/>
                  </a:lnTo>
                  <a:close/>
                </a:path>
                <a:path w="1720214" h="1950720">
                  <a:moveTo>
                    <a:pt x="618404" y="1244931"/>
                  </a:moveTo>
                  <a:lnTo>
                    <a:pt x="616428" y="1242854"/>
                  </a:lnTo>
                  <a:lnTo>
                    <a:pt x="616916" y="1242597"/>
                  </a:lnTo>
                  <a:lnTo>
                    <a:pt x="617662" y="1241994"/>
                  </a:lnTo>
                  <a:lnTo>
                    <a:pt x="618659" y="1242720"/>
                  </a:lnTo>
                  <a:lnTo>
                    <a:pt x="619293" y="1243532"/>
                  </a:lnTo>
                  <a:lnTo>
                    <a:pt x="619986" y="1244255"/>
                  </a:lnTo>
                  <a:lnTo>
                    <a:pt x="618404" y="1244931"/>
                  </a:lnTo>
                  <a:close/>
                </a:path>
                <a:path w="1720214" h="1950720">
                  <a:moveTo>
                    <a:pt x="729907" y="1093206"/>
                  </a:moveTo>
                  <a:lnTo>
                    <a:pt x="728980" y="1092618"/>
                  </a:lnTo>
                  <a:lnTo>
                    <a:pt x="729236" y="1091538"/>
                  </a:lnTo>
                  <a:lnTo>
                    <a:pt x="729778" y="1090294"/>
                  </a:lnTo>
                  <a:lnTo>
                    <a:pt x="732180" y="1091829"/>
                  </a:lnTo>
                  <a:lnTo>
                    <a:pt x="731505" y="1092289"/>
                  </a:lnTo>
                  <a:lnTo>
                    <a:pt x="730917" y="1092846"/>
                  </a:lnTo>
                  <a:lnTo>
                    <a:pt x="729907" y="1093206"/>
                  </a:lnTo>
                  <a:close/>
                </a:path>
                <a:path w="1720214" h="1950720">
                  <a:moveTo>
                    <a:pt x="986283" y="1456377"/>
                  </a:moveTo>
                  <a:lnTo>
                    <a:pt x="986021" y="1455883"/>
                  </a:lnTo>
                  <a:lnTo>
                    <a:pt x="985594" y="1455397"/>
                  </a:lnTo>
                  <a:lnTo>
                    <a:pt x="985692" y="1454712"/>
                  </a:lnTo>
                  <a:lnTo>
                    <a:pt x="986047" y="1454066"/>
                  </a:lnTo>
                  <a:lnTo>
                    <a:pt x="986801" y="1453352"/>
                  </a:lnTo>
                  <a:lnTo>
                    <a:pt x="987522" y="1452494"/>
                  </a:lnTo>
                  <a:lnTo>
                    <a:pt x="987903" y="1453326"/>
                  </a:lnTo>
                  <a:lnTo>
                    <a:pt x="988736" y="1454319"/>
                  </a:lnTo>
                  <a:lnTo>
                    <a:pt x="988189" y="1455538"/>
                  </a:lnTo>
                  <a:lnTo>
                    <a:pt x="987062" y="1455883"/>
                  </a:lnTo>
                  <a:lnTo>
                    <a:pt x="986283" y="1456377"/>
                  </a:lnTo>
                  <a:close/>
                </a:path>
                <a:path w="1720214" h="1950720">
                  <a:moveTo>
                    <a:pt x="611316" y="1053844"/>
                  </a:moveTo>
                  <a:lnTo>
                    <a:pt x="610897" y="1051513"/>
                  </a:lnTo>
                  <a:lnTo>
                    <a:pt x="611826" y="1051643"/>
                  </a:lnTo>
                  <a:lnTo>
                    <a:pt x="612805" y="1051657"/>
                  </a:lnTo>
                  <a:lnTo>
                    <a:pt x="613996" y="1052091"/>
                  </a:lnTo>
                  <a:lnTo>
                    <a:pt x="614055" y="1052920"/>
                  </a:lnTo>
                  <a:lnTo>
                    <a:pt x="614233" y="1053426"/>
                  </a:lnTo>
                  <a:lnTo>
                    <a:pt x="611316" y="1053844"/>
                  </a:lnTo>
                  <a:close/>
                </a:path>
                <a:path w="1720214" h="1950720">
                  <a:moveTo>
                    <a:pt x="433096" y="1080431"/>
                  </a:moveTo>
                  <a:lnTo>
                    <a:pt x="433223" y="1079492"/>
                  </a:lnTo>
                  <a:lnTo>
                    <a:pt x="433231" y="1078513"/>
                  </a:lnTo>
                  <a:lnTo>
                    <a:pt x="433652" y="1077327"/>
                  </a:lnTo>
                  <a:lnTo>
                    <a:pt x="434508" y="1077277"/>
                  </a:lnTo>
                  <a:lnTo>
                    <a:pt x="435024" y="1077109"/>
                  </a:lnTo>
                  <a:lnTo>
                    <a:pt x="435486" y="1080040"/>
                  </a:lnTo>
                  <a:lnTo>
                    <a:pt x="433096" y="1080431"/>
                  </a:lnTo>
                  <a:close/>
                </a:path>
                <a:path w="1720214" h="1950720">
                  <a:moveTo>
                    <a:pt x="282394" y="1264464"/>
                  </a:moveTo>
                  <a:lnTo>
                    <a:pt x="282239" y="1263506"/>
                  </a:lnTo>
                  <a:lnTo>
                    <a:pt x="282037" y="1262968"/>
                  </a:lnTo>
                  <a:lnTo>
                    <a:pt x="283084" y="1262901"/>
                  </a:lnTo>
                  <a:lnTo>
                    <a:pt x="284138" y="1262722"/>
                  </a:lnTo>
                  <a:lnTo>
                    <a:pt x="285421" y="1262877"/>
                  </a:lnTo>
                  <a:lnTo>
                    <a:pt x="285574" y="1263841"/>
                  </a:lnTo>
                  <a:lnTo>
                    <a:pt x="285779" y="1264368"/>
                  </a:lnTo>
                  <a:lnTo>
                    <a:pt x="284733" y="1264435"/>
                  </a:lnTo>
                  <a:lnTo>
                    <a:pt x="283679" y="1264614"/>
                  </a:lnTo>
                  <a:lnTo>
                    <a:pt x="282394" y="1264464"/>
                  </a:lnTo>
                  <a:close/>
                </a:path>
                <a:path w="1720214" h="1950720">
                  <a:moveTo>
                    <a:pt x="264881" y="1261257"/>
                  </a:moveTo>
                  <a:lnTo>
                    <a:pt x="264563" y="1260376"/>
                  </a:lnTo>
                  <a:lnTo>
                    <a:pt x="263887" y="1259412"/>
                  </a:lnTo>
                  <a:lnTo>
                    <a:pt x="264185" y="1258128"/>
                  </a:lnTo>
                  <a:lnTo>
                    <a:pt x="265505" y="1257893"/>
                  </a:lnTo>
                  <a:lnTo>
                    <a:pt x="266292" y="1257534"/>
                  </a:lnTo>
                  <a:lnTo>
                    <a:pt x="266505" y="1258018"/>
                  </a:lnTo>
                  <a:lnTo>
                    <a:pt x="267044" y="1258701"/>
                  </a:lnTo>
                  <a:lnTo>
                    <a:pt x="266353" y="1259798"/>
                  </a:lnTo>
                  <a:lnTo>
                    <a:pt x="265575" y="1260499"/>
                  </a:lnTo>
                  <a:lnTo>
                    <a:pt x="264881" y="1261257"/>
                  </a:lnTo>
                  <a:close/>
                </a:path>
                <a:path w="1720214" h="1950720">
                  <a:moveTo>
                    <a:pt x="447953" y="1039448"/>
                  </a:moveTo>
                  <a:lnTo>
                    <a:pt x="447733" y="1038532"/>
                  </a:lnTo>
                  <a:lnTo>
                    <a:pt x="447494" y="1038057"/>
                  </a:lnTo>
                  <a:lnTo>
                    <a:pt x="450511" y="1037787"/>
                  </a:lnTo>
                  <a:lnTo>
                    <a:pt x="451297" y="1039287"/>
                  </a:lnTo>
                  <a:lnTo>
                    <a:pt x="450246" y="1039381"/>
                  </a:lnTo>
                  <a:lnTo>
                    <a:pt x="449250" y="1039579"/>
                  </a:lnTo>
                  <a:lnTo>
                    <a:pt x="447953" y="1039448"/>
                  </a:lnTo>
                  <a:close/>
                </a:path>
                <a:path w="1720214" h="1950720">
                  <a:moveTo>
                    <a:pt x="617591" y="1316238"/>
                  </a:moveTo>
                  <a:lnTo>
                    <a:pt x="617354" y="1315769"/>
                  </a:lnTo>
                  <a:lnTo>
                    <a:pt x="616957" y="1315311"/>
                  </a:lnTo>
                  <a:lnTo>
                    <a:pt x="617053" y="1314659"/>
                  </a:lnTo>
                  <a:lnTo>
                    <a:pt x="617391" y="1314042"/>
                  </a:lnTo>
                  <a:lnTo>
                    <a:pt x="618100" y="1313359"/>
                  </a:lnTo>
                  <a:lnTo>
                    <a:pt x="618782" y="1312534"/>
                  </a:lnTo>
                  <a:lnTo>
                    <a:pt x="619119" y="1313323"/>
                  </a:lnTo>
                  <a:lnTo>
                    <a:pt x="619866" y="1314247"/>
                  </a:lnTo>
                  <a:lnTo>
                    <a:pt x="619361" y="1315423"/>
                  </a:lnTo>
                  <a:lnTo>
                    <a:pt x="618313" y="1315759"/>
                  </a:lnTo>
                  <a:lnTo>
                    <a:pt x="617591" y="1316238"/>
                  </a:lnTo>
                  <a:close/>
                </a:path>
                <a:path w="1720214" h="1950720">
                  <a:moveTo>
                    <a:pt x="972456" y="1430963"/>
                  </a:moveTo>
                  <a:lnTo>
                    <a:pt x="971359" y="1430313"/>
                  </a:lnTo>
                  <a:lnTo>
                    <a:pt x="970590" y="1429490"/>
                  </a:lnTo>
                  <a:lnTo>
                    <a:pt x="969886" y="1428873"/>
                  </a:lnTo>
                  <a:lnTo>
                    <a:pt x="970392" y="1428569"/>
                  </a:lnTo>
                  <a:lnTo>
                    <a:pt x="971057" y="1427975"/>
                  </a:lnTo>
                  <a:lnTo>
                    <a:pt x="972156" y="1428620"/>
                  </a:lnTo>
                  <a:lnTo>
                    <a:pt x="972925" y="1429443"/>
                  </a:lnTo>
                  <a:lnTo>
                    <a:pt x="973629" y="1430060"/>
                  </a:lnTo>
                  <a:lnTo>
                    <a:pt x="973119" y="1430361"/>
                  </a:lnTo>
                  <a:lnTo>
                    <a:pt x="972456" y="1430963"/>
                  </a:lnTo>
                  <a:close/>
                </a:path>
                <a:path w="1720214" h="1950720">
                  <a:moveTo>
                    <a:pt x="553675" y="1379774"/>
                  </a:moveTo>
                  <a:lnTo>
                    <a:pt x="553522" y="1378880"/>
                  </a:lnTo>
                  <a:lnTo>
                    <a:pt x="553321" y="1378377"/>
                  </a:lnTo>
                  <a:lnTo>
                    <a:pt x="555845" y="1377440"/>
                  </a:lnTo>
                  <a:lnTo>
                    <a:pt x="556886" y="1379735"/>
                  </a:lnTo>
                  <a:lnTo>
                    <a:pt x="555904" y="1379783"/>
                  </a:lnTo>
                  <a:lnTo>
                    <a:pt x="554901" y="1379945"/>
                  </a:lnTo>
                  <a:lnTo>
                    <a:pt x="553675" y="1379774"/>
                  </a:lnTo>
                  <a:close/>
                </a:path>
                <a:path w="1720214" h="1950720">
                  <a:moveTo>
                    <a:pt x="577555" y="1300664"/>
                  </a:moveTo>
                  <a:lnTo>
                    <a:pt x="576593" y="1300059"/>
                  </a:lnTo>
                  <a:lnTo>
                    <a:pt x="577141" y="1298404"/>
                  </a:lnTo>
                  <a:lnTo>
                    <a:pt x="577434" y="1297657"/>
                  </a:lnTo>
                  <a:lnTo>
                    <a:pt x="579883" y="1299242"/>
                  </a:lnTo>
                  <a:lnTo>
                    <a:pt x="579191" y="1299719"/>
                  </a:lnTo>
                  <a:lnTo>
                    <a:pt x="578592" y="1300295"/>
                  </a:lnTo>
                  <a:lnTo>
                    <a:pt x="577555" y="1300664"/>
                  </a:lnTo>
                  <a:close/>
                </a:path>
                <a:path w="1720214" h="1950720">
                  <a:moveTo>
                    <a:pt x="462164" y="1262132"/>
                  </a:moveTo>
                  <a:lnTo>
                    <a:pt x="461938" y="1260955"/>
                  </a:lnTo>
                  <a:lnTo>
                    <a:pt x="461596" y="1260251"/>
                  </a:lnTo>
                  <a:lnTo>
                    <a:pt x="462039" y="1260059"/>
                  </a:lnTo>
                  <a:lnTo>
                    <a:pt x="462661" y="1259588"/>
                  </a:lnTo>
                  <a:lnTo>
                    <a:pt x="463690" y="1260215"/>
                  </a:lnTo>
                  <a:lnTo>
                    <a:pt x="464331" y="1260921"/>
                  </a:lnTo>
                  <a:lnTo>
                    <a:pt x="465028" y="1261542"/>
                  </a:lnTo>
                  <a:lnTo>
                    <a:pt x="464223" y="1261821"/>
                  </a:lnTo>
                  <a:lnTo>
                    <a:pt x="463344" y="1262425"/>
                  </a:lnTo>
                  <a:lnTo>
                    <a:pt x="462164" y="1262132"/>
                  </a:lnTo>
                  <a:close/>
                </a:path>
                <a:path w="1720214" h="1950720">
                  <a:moveTo>
                    <a:pt x="389191" y="938922"/>
                  </a:moveTo>
                  <a:lnTo>
                    <a:pt x="389133" y="937899"/>
                  </a:lnTo>
                  <a:lnTo>
                    <a:pt x="388970" y="936863"/>
                  </a:lnTo>
                  <a:lnTo>
                    <a:pt x="389132" y="935591"/>
                  </a:lnTo>
                  <a:lnTo>
                    <a:pt x="390072" y="935443"/>
                  </a:lnTo>
                  <a:lnTo>
                    <a:pt x="390600" y="935239"/>
                  </a:lnTo>
                  <a:lnTo>
                    <a:pt x="391599" y="937854"/>
                  </a:lnTo>
                  <a:lnTo>
                    <a:pt x="389191" y="938922"/>
                  </a:lnTo>
                  <a:close/>
                </a:path>
                <a:path w="1720214" h="1950720">
                  <a:moveTo>
                    <a:pt x="669929" y="506318"/>
                  </a:moveTo>
                  <a:lnTo>
                    <a:pt x="668833" y="505824"/>
                  </a:lnTo>
                  <a:lnTo>
                    <a:pt x="668548" y="504788"/>
                  </a:lnTo>
                  <a:lnTo>
                    <a:pt x="668116" y="504077"/>
                  </a:lnTo>
                  <a:lnTo>
                    <a:pt x="668591" y="503798"/>
                  </a:lnTo>
                  <a:lnTo>
                    <a:pt x="669174" y="503262"/>
                  </a:lnTo>
                  <a:lnTo>
                    <a:pt x="670172" y="503845"/>
                  </a:lnTo>
                  <a:lnTo>
                    <a:pt x="670893" y="504606"/>
                  </a:lnTo>
                  <a:lnTo>
                    <a:pt x="671599" y="505218"/>
                  </a:lnTo>
                  <a:lnTo>
                    <a:pt x="670833" y="505567"/>
                  </a:lnTo>
                  <a:lnTo>
                    <a:pt x="669929" y="506318"/>
                  </a:lnTo>
                  <a:close/>
                </a:path>
                <a:path w="1720214" h="1950720">
                  <a:moveTo>
                    <a:pt x="891659" y="606998"/>
                  </a:moveTo>
                  <a:lnTo>
                    <a:pt x="891908" y="606088"/>
                  </a:lnTo>
                  <a:lnTo>
                    <a:pt x="892068" y="605136"/>
                  </a:lnTo>
                  <a:lnTo>
                    <a:pt x="892570" y="604052"/>
                  </a:lnTo>
                  <a:lnTo>
                    <a:pt x="893341" y="604106"/>
                  </a:lnTo>
                  <a:lnTo>
                    <a:pt x="893810" y="604026"/>
                  </a:lnTo>
                  <a:lnTo>
                    <a:pt x="894031" y="606974"/>
                  </a:lnTo>
                  <a:lnTo>
                    <a:pt x="891659" y="606998"/>
                  </a:lnTo>
                  <a:close/>
                </a:path>
                <a:path w="1720214" h="1950720">
                  <a:moveTo>
                    <a:pt x="958248" y="630912"/>
                  </a:moveTo>
                  <a:lnTo>
                    <a:pt x="958038" y="629941"/>
                  </a:lnTo>
                  <a:lnTo>
                    <a:pt x="957834" y="629467"/>
                  </a:lnTo>
                  <a:lnTo>
                    <a:pt x="960834" y="629093"/>
                  </a:lnTo>
                  <a:lnTo>
                    <a:pt x="961482" y="630628"/>
                  </a:lnTo>
                  <a:lnTo>
                    <a:pt x="960425" y="630766"/>
                  </a:lnTo>
                  <a:lnTo>
                    <a:pt x="959479" y="630981"/>
                  </a:lnTo>
                  <a:lnTo>
                    <a:pt x="958248" y="630912"/>
                  </a:lnTo>
                  <a:close/>
                </a:path>
                <a:path w="1720214" h="1950720">
                  <a:moveTo>
                    <a:pt x="1021183" y="657817"/>
                  </a:moveTo>
                  <a:lnTo>
                    <a:pt x="1020949" y="657344"/>
                  </a:lnTo>
                  <a:lnTo>
                    <a:pt x="1020554" y="656886"/>
                  </a:lnTo>
                  <a:lnTo>
                    <a:pt x="1020645" y="656221"/>
                  </a:lnTo>
                  <a:lnTo>
                    <a:pt x="1020989" y="655589"/>
                  </a:lnTo>
                  <a:lnTo>
                    <a:pt x="1021710" y="654904"/>
                  </a:lnTo>
                  <a:lnTo>
                    <a:pt x="1022399" y="654076"/>
                  </a:lnTo>
                  <a:lnTo>
                    <a:pt x="1022743" y="654878"/>
                  </a:lnTo>
                  <a:lnTo>
                    <a:pt x="1023507" y="655820"/>
                  </a:lnTo>
                  <a:lnTo>
                    <a:pt x="1022985" y="656996"/>
                  </a:lnTo>
                  <a:lnTo>
                    <a:pt x="1021917" y="657337"/>
                  </a:lnTo>
                  <a:lnTo>
                    <a:pt x="1021183" y="657817"/>
                  </a:lnTo>
                  <a:close/>
                </a:path>
                <a:path w="1720214" h="1950720">
                  <a:moveTo>
                    <a:pt x="891850" y="618378"/>
                  </a:moveTo>
                  <a:lnTo>
                    <a:pt x="891994" y="617456"/>
                  </a:lnTo>
                  <a:lnTo>
                    <a:pt x="892022" y="616484"/>
                  </a:lnTo>
                  <a:lnTo>
                    <a:pt x="892475" y="615291"/>
                  </a:lnTo>
                  <a:lnTo>
                    <a:pt x="893272" y="615211"/>
                  </a:lnTo>
                  <a:lnTo>
                    <a:pt x="893762" y="615017"/>
                  </a:lnTo>
                  <a:lnTo>
                    <a:pt x="894110" y="617927"/>
                  </a:lnTo>
                  <a:lnTo>
                    <a:pt x="891850" y="618378"/>
                  </a:lnTo>
                  <a:close/>
                </a:path>
                <a:path w="1720214" h="1950720">
                  <a:moveTo>
                    <a:pt x="905842" y="60269"/>
                  </a:moveTo>
                  <a:lnTo>
                    <a:pt x="905575" y="59790"/>
                  </a:lnTo>
                  <a:lnTo>
                    <a:pt x="905142" y="59309"/>
                  </a:lnTo>
                  <a:lnTo>
                    <a:pt x="905240" y="58647"/>
                  </a:lnTo>
                  <a:lnTo>
                    <a:pt x="905589" y="58028"/>
                  </a:lnTo>
                  <a:lnTo>
                    <a:pt x="906329" y="57337"/>
                  </a:lnTo>
                  <a:lnTo>
                    <a:pt x="907064" y="56473"/>
                  </a:lnTo>
                  <a:lnTo>
                    <a:pt x="907439" y="57303"/>
                  </a:lnTo>
                  <a:lnTo>
                    <a:pt x="908255" y="58279"/>
                  </a:lnTo>
                  <a:lnTo>
                    <a:pt x="907723" y="59469"/>
                  </a:lnTo>
                  <a:lnTo>
                    <a:pt x="906609" y="59794"/>
                  </a:lnTo>
                  <a:lnTo>
                    <a:pt x="905842" y="60269"/>
                  </a:lnTo>
                  <a:close/>
                </a:path>
                <a:path w="1720214" h="1950720">
                  <a:moveTo>
                    <a:pt x="784155" y="19625"/>
                  </a:moveTo>
                  <a:lnTo>
                    <a:pt x="784279" y="18679"/>
                  </a:lnTo>
                  <a:lnTo>
                    <a:pt x="784279" y="17686"/>
                  </a:lnTo>
                  <a:lnTo>
                    <a:pt x="784704" y="16489"/>
                  </a:lnTo>
                  <a:lnTo>
                    <a:pt x="785571" y="16443"/>
                  </a:lnTo>
                  <a:lnTo>
                    <a:pt x="786088" y="16270"/>
                  </a:lnTo>
                  <a:lnTo>
                    <a:pt x="786563" y="19216"/>
                  </a:lnTo>
                  <a:lnTo>
                    <a:pt x="784155" y="19625"/>
                  </a:lnTo>
                  <a:close/>
                </a:path>
                <a:path w="1720214" h="1950720">
                  <a:moveTo>
                    <a:pt x="303117" y="1538680"/>
                  </a:moveTo>
                  <a:lnTo>
                    <a:pt x="303240" y="1537734"/>
                  </a:lnTo>
                  <a:lnTo>
                    <a:pt x="303241" y="1536741"/>
                  </a:lnTo>
                  <a:lnTo>
                    <a:pt x="303671" y="1535546"/>
                  </a:lnTo>
                  <a:lnTo>
                    <a:pt x="304534" y="1535494"/>
                  </a:lnTo>
                  <a:lnTo>
                    <a:pt x="305057" y="1535322"/>
                  </a:lnTo>
                  <a:lnTo>
                    <a:pt x="305556" y="1538282"/>
                  </a:lnTo>
                  <a:lnTo>
                    <a:pt x="303117" y="1538680"/>
                  </a:lnTo>
                  <a:close/>
                </a:path>
                <a:path w="1720214" h="1950720">
                  <a:moveTo>
                    <a:pt x="954843" y="32726"/>
                  </a:moveTo>
                  <a:lnTo>
                    <a:pt x="954809" y="31734"/>
                  </a:lnTo>
                  <a:lnTo>
                    <a:pt x="954660" y="30726"/>
                  </a:lnTo>
                  <a:lnTo>
                    <a:pt x="954858" y="29466"/>
                  </a:lnTo>
                  <a:lnTo>
                    <a:pt x="955724" y="29299"/>
                  </a:lnTo>
                  <a:lnTo>
                    <a:pt x="956217" y="29078"/>
                  </a:lnTo>
                  <a:lnTo>
                    <a:pt x="957063" y="31562"/>
                  </a:lnTo>
                  <a:lnTo>
                    <a:pt x="954843" y="32726"/>
                  </a:lnTo>
                  <a:close/>
                </a:path>
                <a:path w="1720214" h="1950720">
                  <a:moveTo>
                    <a:pt x="876885" y="2893"/>
                  </a:moveTo>
                  <a:lnTo>
                    <a:pt x="877133" y="2005"/>
                  </a:lnTo>
                  <a:lnTo>
                    <a:pt x="877296" y="1077"/>
                  </a:lnTo>
                  <a:lnTo>
                    <a:pt x="877797" y="15"/>
                  </a:lnTo>
                  <a:lnTo>
                    <a:pt x="878554" y="76"/>
                  </a:lnTo>
                  <a:lnTo>
                    <a:pt x="879016" y="0"/>
                  </a:lnTo>
                  <a:lnTo>
                    <a:pt x="879244" y="2927"/>
                  </a:lnTo>
                  <a:lnTo>
                    <a:pt x="876885" y="2893"/>
                  </a:lnTo>
                  <a:close/>
                </a:path>
                <a:path w="1720214" h="1950720">
                  <a:moveTo>
                    <a:pt x="1231861" y="783029"/>
                  </a:moveTo>
                  <a:lnTo>
                    <a:pt x="1231732" y="782062"/>
                  </a:lnTo>
                  <a:lnTo>
                    <a:pt x="1231558" y="781528"/>
                  </a:lnTo>
                  <a:lnTo>
                    <a:pt x="1232580" y="781464"/>
                  </a:lnTo>
                  <a:lnTo>
                    <a:pt x="1233612" y="781301"/>
                  </a:lnTo>
                  <a:lnTo>
                    <a:pt x="1234850" y="781435"/>
                  </a:lnTo>
                  <a:lnTo>
                    <a:pt x="1234977" y="782407"/>
                  </a:lnTo>
                  <a:lnTo>
                    <a:pt x="1235158" y="782938"/>
                  </a:lnTo>
                  <a:lnTo>
                    <a:pt x="1234135" y="783006"/>
                  </a:lnTo>
                  <a:lnTo>
                    <a:pt x="1233098" y="783168"/>
                  </a:lnTo>
                  <a:lnTo>
                    <a:pt x="1231861" y="783029"/>
                  </a:lnTo>
                  <a:close/>
                </a:path>
                <a:path w="1720214" h="1950720">
                  <a:moveTo>
                    <a:pt x="197778" y="1850271"/>
                  </a:moveTo>
                  <a:lnTo>
                    <a:pt x="197634" y="1849300"/>
                  </a:lnTo>
                  <a:lnTo>
                    <a:pt x="197439" y="1848759"/>
                  </a:lnTo>
                  <a:lnTo>
                    <a:pt x="198476" y="1848683"/>
                  </a:lnTo>
                  <a:lnTo>
                    <a:pt x="199531" y="1848504"/>
                  </a:lnTo>
                  <a:lnTo>
                    <a:pt x="200793" y="1848635"/>
                  </a:lnTo>
                  <a:lnTo>
                    <a:pt x="200943" y="1849608"/>
                  </a:lnTo>
                  <a:lnTo>
                    <a:pt x="201138" y="1850149"/>
                  </a:lnTo>
                  <a:lnTo>
                    <a:pt x="200095" y="1850223"/>
                  </a:lnTo>
                  <a:lnTo>
                    <a:pt x="199046" y="1850404"/>
                  </a:lnTo>
                  <a:lnTo>
                    <a:pt x="197778" y="1850271"/>
                  </a:lnTo>
                  <a:close/>
                </a:path>
                <a:path w="1720214" h="1950720">
                  <a:moveTo>
                    <a:pt x="220495" y="462948"/>
                  </a:moveTo>
                  <a:lnTo>
                    <a:pt x="220259" y="461768"/>
                  </a:lnTo>
                  <a:lnTo>
                    <a:pt x="219901" y="461059"/>
                  </a:lnTo>
                  <a:lnTo>
                    <a:pt x="220365" y="460874"/>
                  </a:lnTo>
                  <a:lnTo>
                    <a:pt x="220994" y="460399"/>
                  </a:lnTo>
                  <a:lnTo>
                    <a:pt x="222054" y="461037"/>
                  </a:lnTo>
                  <a:lnTo>
                    <a:pt x="222724" y="461758"/>
                  </a:lnTo>
                  <a:lnTo>
                    <a:pt x="223446" y="462393"/>
                  </a:lnTo>
                  <a:lnTo>
                    <a:pt x="222620" y="462664"/>
                  </a:lnTo>
                  <a:lnTo>
                    <a:pt x="221713" y="463265"/>
                  </a:lnTo>
                  <a:lnTo>
                    <a:pt x="220495" y="462948"/>
                  </a:lnTo>
                  <a:close/>
                </a:path>
                <a:path w="1720214" h="1950720">
                  <a:moveTo>
                    <a:pt x="1353740" y="840437"/>
                  </a:moveTo>
                  <a:lnTo>
                    <a:pt x="1353679" y="839458"/>
                  </a:lnTo>
                  <a:lnTo>
                    <a:pt x="1353509" y="838461"/>
                  </a:lnTo>
                  <a:lnTo>
                    <a:pt x="1353637" y="837430"/>
                  </a:lnTo>
                  <a:lnTo>
                    <a:pt x="1353808" y="837383"/>
                  </a:lnTo>
                  <a:lnTo>
                    <a:pt x="1355764" y="838650"/>
                  </a:lnTo>
                  <a:lnTo>
                    <a:pt x="1356061" y="839403"/>
                  </a:lnTo>
                  <a:lnTo>
                    <a:pt x="1353740" y="840437"/>
                  </a:lnTo>
                  <a:close/>
                </a:path>
                <a:path w="1720214" h="1950720">
                  <a:moveTo>
                    <a:pt x="273040" y="436831"/>
                  </a:moveTo>
                  <a:lnTo>
                    <a:pt x="272597" y="434607"/>
                  </a:lnTo>
                  <a:lnTo>
                    <a:pt x="273512" y="434743"/>
                  </a:lnTo>
                  <a:lnTo>
                    <a:pt x="274470" y="434768"/>
                  </a:lnTo>
                  <a:lnTo>
                    <a:pt x="275634" y="435199"/>
                  </a:lnTo>
                  <a:lnTo>
                    <a:pt x="275712" y="435988"/>
                  </a:lnTo>
                  <a:lnTo>
                    <a:pt x="275901" y="436475"/>
                  </a:lnTo>
                  <a:lnTo>
                    <a:pt x="273040" y="436831"/>
                  </a:lnTo>
                  <a:close/>
                </a:path>
                <a:path w="1720214" h="1950720">
                  <a:moveTo>
                    <a:pt x="1140227" y="725966"/>
                  </a:moveTo>
                  <a:lnTo>
                    <a:pt x="1140359" y="725028"/>
                  </a:lnTo>
                  <a:lnTo>
                    <a:pt x="1140362" y="724048"/>
                  </a:lnTo>
                  <a:lnTo>
                    <a:pt x="1140795" y="722860"/>
                  </a:lnTo>
                  <a:lnTo>
                    <a:pt x="1141641" y="722807"/>
                  </a:lnTo>
                  <a:lnTo>
                    <a:pt x="1142153" y="722632"/>
                  </a:lnTo>
                  <a:lnTo>
                    <a:pt x="1142595" y="725556"/>
                  </a:lnTo>
                  <a:lnTo>
                    <a:pt x="1140227" y="725966"/>
                  </a:lnTo>
                  <a:close/>
                </a:path>
                <a:path w="1720214" h="1950720">
                  <a:moveTo>
                    <a:pt x="211849" y="1814968"/>
                  </a:moveTo>
                  <a:lnTo>
                    <a:pt x="210742" y="1814297"/>
                  </a:lnTo>
                  <a:lnTo>
                    <a:pt x="209970" y="1813474"/>
                  </a:lnTo>
                  <a:lnTo>
                    <a:pt x="209243" y="1812831"/>
                  </a:lnTo>
                  <a:lnTo>
                    <a:pt x="209760" y="1812526"/>
                  </a:lnTo>
                  <a:lnTo>
                    <a:pt x="210438" y="1811913"/>
                  </a:lnTo>
                  <a:lnTo>
                    <a:pt x="211547" y="1812578"/>
                  </a:lnTo>
                  <a:lnTo>
                    <a:pt x="212330" y="1813411"/>
                  </a:lnTo>
                  <a:lnTo>
                    <a:pt x="213046" y="1814044"/>
                  </a:lnTo>
                  <a:lnTo>
                    <a:pt x="212532" y="1814350"/>
                  </a:lnTo>
                  <a:lnTo>
                    <a:pt x="211849" y="1814968"/>
                  </a:lnTo>
                  <a:close/>
                </a:path>
                <a:path w="1720214" h="1950720">
                  <a:moveTo>
                    <a:pt x="447935" y="320518"/>
                  </a:moveTo>
                  <a:lnTo>
                    <a:pt x="446863" y="319917"/>
                  </a:lnTo>
                  <a:lnTo>
                    <a:pt x="446183" y="319192"/>
                  </a:lnTo>
                  <a:lnTo>
                    <a:pt x="445371" y="318499"/>
                  </a:lnTo>
                  <a:lnTo>
                    <a:pt x="446171" y="318127"/>
                  </a:lnTo>
                  <a:lnTo>
                    <a:pt x="447117" y="317326"/>
                  </a:lnTo>
                  <a:lnTo>
                    <a:pt x="448275" y="317842"/>
                  </a:lnTo>
                  <a:lnTo>
                    <a:pt x="448593" y="318934"/>
                  </a:lnTo>
                  <a:lnTo>
                    <a:pt x="449055" y="319672"/>
                  </a:lnTo>
                  <a:lnTo>
                    <a:pt x="448543" y="319973"/>
                  </a:lnTo>
                  <a:lnTo>
                    <a:pt x="447935" y="320518"/>
                  </a:lnTo>
                  <a:close/>
                </a:path>
                <a:path w="1720214" h="1950720">
                  <a:moveTo>
                    <a:pt x="954069" y="335123"/>
                  </a:moveTo>
                  <a:lnTo>
                    <a:pt x="953928" y="334158"/>
                  </a:lnTo>
                  <a:lnTo>
                    <a:pt x="953731" y="333622"/>
                  </a:lnTo>
                  <a:lnTo>
                    <a:pt x="954784" y="333569"/>
                  </a:lnTo>
                  <a:lnTo>
                    <a:pt x="955854" y="333412"/>
                  </a:lnTo>
                  <a:lnTo>
                    <a:pt x="957139" y="333579"/>
                  </a:lnTo>
                  <a:lnTo>
                    <a:pt x="957285" y="334546"/>
                  </a:lnTo>
                  <a:lnTo>
                    <a:pt x="957480" y="335087"/>
                  </a:lnTo>
                  <a:lnTo>
                    <a:pt x="956434" y="335137"/>
                  </a:lnTo>
                  <a:lnTo>
                    <a:pt x="955364" y="335293"/>
                  </a:lnTo>
                  <a:lnTo>
                    <a:pt x="954069" y="335123"/>
                  </a:lnTo>
                  <a:close/>
                </a:path>
                <a:path w="1720214" h="1950720">
                  <a:moveTo>
                    <a:pt x="585869" y="215221"/>
                  </a:moveTo>
                  <a:lnTo>
                    <a:pt x="585080" y="214840"/>
                  </a:lnTo>
                  <a:lnTo>
                    <a:pt x="584277" y="214540"/>
                  </a:lnTo>
                  <a:lnTo>
                    <a:pt x="585901" y="212030"/>
                  </a:lnTo>
                  <a:lnTo>
                    <a:pt x="586426" y="212737"/>
                  </a:lnTo>
                  <a:lnTo>
                    <a:pt x="587046" y="213350"/>
                  </a:lnTo>
                  <a:lnTo>
                    <a:pt x="587480" y="214401"/>
                  </a:lnTo>
                  <a:lnTo>
                    <a:pt x="586850" y="215403"/>
                  </a:lnTo>
                  <a:lnTo>
                    <a:pt x="585869" y="215221"/>
                  </a:lnTo>
                  <a:close/>
                </a:path>
                <a:path w="1720214" h="1950720">
                  <a:moveTo>
                    <a:pt x="954112" y="357031"/>
                  </a:moveTo>
                  <a:lnTo>
                    <a:pt x="953978" y="356080"/>
                  </a:lnTo>
                  <a:lnTo>
                    <a:pt x="953795" y="355555"/>
                  </a:lnTo>
                  <a:lnTo>
                    <a:pt x="954812" y="355490"/>
                  </a:lnTo>
                  <a:lnTo>
                    <a:pt x="955832" y="355328"/>
                  </a:lnTo>
                  <a:lnTo>
                    <a:pt x="957058" y="355464"/>
                  </a:lnTo>
                  <a:lnTo>
                    <a:pt x="957187" y="356413"/>
                  </a:lnTo>
                  <a:lnTo>
                    <a:pt x="957363" y="356942"/>
                  </a:lnTo>
                  <a:lnTo>
                    <a:pt x="956358" y="357006"/>
                  </a:lnTo>
                  <a:lnTo>
                    <a:pt x="955337" y="357172"/>
                  </a:lnTo>
                  <a:lnTo>
                    <a:pt x="954112" y="357031"/>
                  </a:lnTo>
                  <a:close/>
                </a:path>
                <a:path w="1720214" h="1950720">
                  <a:moveTo>
                    <a:pt x="564233" y="364412"/>
                  </a:moveTo>
                  <a:lnTo>
                    <a:pt x="564489" y="363498"/>
                  </a:lnTo>
                  <a:lnTo>
                    <a:pt x="564659" y="362550"/>
                  </a:lnTo>
                  <a:lnTo>
                    <a:pt x="565172" y="361452"/>
                  </a:lnTo>
                  <a:lnTo>
                    <a:pt x="565937" y="361504"/>
                  </a:lnTo>
                  <a:lnTo>
                    <a:pt x="566401" y="361422"/>
                  </a:lnTo>
                  <a:lnTo>
                    <a:pt x="566612" y="364419"/>
                  </a:lnTo>
                  <a:lnTo>
                    <a:pt x="564233" y="364412"/>
                  </a:lnTo>
                  <a:close/>
                </a:path>
                <a:path w="1720214" h="1950720">
                  <a:moveTo>
                    <a:pt x="1098813" y="513889"/>
                  </a:moveTo>
                  <a:lnTo>
                    <a:pt x="1098673" y="513062"/>
                  </a:lnTo>
                  <a:lnTo>
                    <a:pt x="1098481" y="512597"/>
                  </a:lnTo>
                  <a:lnTo>
                    <a:pt x="1100846" y="511744"/>
                  </a:lnTo>
                  <a:lnTo>
                    <a:pt x="1101814" y="513878"/>
                  </a:lnTo>
                  <a:lnTo>
                    <a:pt x="1100897" y="513919"/>
                  </a:lnTo>
                  <a:lnTo>
                    <a:pt x="1099965" y="514058"/>
                  </a:lnTo>
                  <a:lnTo>
                    <a:pt x="1098813" y="513889"/>
                  </a:lnTo>
                  <a:close/>
                </a:path>
                <a:path w="1720214" h="1950720">
                  <a:moveTo>
                    <a:pt x="1086785" y="425036"/>
                  </a:moveTo>
                  <a:lnTo>
                    <a:pt x="1086922" y="424083"/>
                  </a:lnTo>
                  <a:lnTo>
                    <a:pt x="1086931" y="423081"/>
                  </a:lnTo>
                  <a:lnTo>
                    <a:pt x="1087380" y="421864"/>
                  </a:lnTo>
                  <a:lnTo>
                    <a:pt x="1088231" y="421796"/>
                  </a:lnTo>
                  <a:lnTo>
                    <a:pt x="1088747" y="421610"/>
                  </a:lnTo>
                  <a:lnTo>
                    <a:pt x="1089190" y="424615"/>
                  </a:lnTo>
                  <a:lnTo>
                    <a:pt x="1086785" y="425036"/>
                  </a:lnTo>
                  <a:close/>
                </a:path>
                <a:path w="1720214" h="1950720">
                  <a:moveTo>
                    <a:pt x="322040" y="1657368"/>
                  </a:moveTo>
                  <a:lnTo>
                    <a:pt x="322294" y="1656476"/>
                  </a:lnTo>
                  <a:lnTo>
                    <a:pt x="322470" y="1655547"/>
                  </a:lnTo>
                  <a:lnTo>
                    <a:pt x="322981" y="1654471"/>
                  </a:lnTo>
                  <a:lnTo>
                    <a:pt x="323713" y="1654518"/>
                  </a:lnTo>
                  <a:lnTo>
                    <a:pt x="324167" y="1654433"/>
                  </a:lnTo>
                  <a:lnTo>
                    <a:pt x="324345" y="1657373"/>
                  </a:lnTo>
                  <a:lnTo>
                    <a:pt x="322040" y="1657368"/>
                  </a:lnTo>
                  <a:close/>
                </a:path>
                <a:path w="1720214" h="1950720">
                  <a:moveTo>
                    <a:pt x="592726" y="279775"/>
                  </a:moveTo>
                  <a:lnTo>
                    <a:pt x="592692" y="278765"/>
                  </a:lnTo>
                  <a:lnTo>
                    <a:pt x="592539" y="277733"/>
                  </a:lnTo>
                  <a:lnTo>
                    <a:pt x="592739" y="276451"/>
                  </a:lnTo>
                  <a:lnTo>
                    <a:pt x="593622" y="276284"/>
                  </a:lnTo>
                  <a:lnTo>
                    <a:pt x="594129" y="276056"/>
                  </a:lnTo>
                  <a:lnTo>
                    <a:pt x="594991" y="278596"/>
                  </a:lnTo>
                  <a:lnTo>
                    <a:pt x="592726" y="279775"/>
                  </a:lnTo>
                  <a:close/>
                </a:path>
                <a:path w="1720214" h="1950720">
                  <a:moveTo>
                    <a:pt x="807069" y="336219"/>
                  </a:moveTo>
                  <a:lnTo>
                    <a:pt x="807043" y="335258"/>
                  </a:lnTo>
                  <a:lnTo>
                    <a:pt x="806900" y="334281"/>
                  </a:lnTo>
                  <a:lnTo>
                    <a:pt x="807098" y="333055"/>
                  </a:lnTo>
                  <a:lnTo>
                    <a:pt x="807930" y="332889"/>
                  </a:lnTo>
                  <a:lnTo>
                    <a:pt x="808402" y="332661"/>
                  </a:lnTo>
                  <a:lnTo>
                    <a:pt x="809221" y="335141"/>
                  </a:lnTo>
                  <a:lnTo>
                    <a:pt x="807069" y="336219"/>
                  </a:lnTo>
                  <a:close/>
                </a:path>
                <a:path w="1720214" h="1950720">
                  <a:moveTo>
                    <a:pt x="917727" y="539544"/>
                  </a:moveTo>
                  <a:lnTo>
                    <a:pt x="917981" y="538653"/>
                  </a:lnTo>
                  <a:lnTo>
                    <a:pt x="918153" y="537717"/>
                  </a:lnTo>
                  <a:lnTo>
                    <a:pt x="918664" y="536641"/>
                  </a:lnTo>
                  <a:lnTo>
                    <a:pt x="919402" y="536690"/>
                  </a:lnTo>
                  <a:lnTo>
                    <a:pt x="919857" y="536600"/>
                  </a:lnTo>
                  <a:lnTo>
                    <a:pt x="920042" y="539553"/>
                  </a:lnTo>
                  <a:lnTo>
                    <a:pt x="917727" y="539544"/>
                  </a:lnTo>
                  <a:close/>
                </a:path>
                <a:path w="1720214" h="1950720">
                  <a:moveTo>
                    <a:pt x="800810" y="511721"/>
                  </a:moveTo>
                  <a:lnTo>
                    <a:pt x="800079" y="511376"/>
                  </a:lnTo>
                  <a:lnTo>
                    <a:pt x="799333" y="511095"/>
                  </a:lnTo>
                  <a:lnTo>
                    <a:pt x="800892" y="508678"/>
                  </a:lnTo>
                  <a:lnTo>
                    <a:pt x="801358" y="509355"/>
                  </a:lnTo>
                  <a:lnTo>
                    <a:pt x="801917" y="509941"/>
                  </a:lnTo>
                  <a:lnTo>
                    <a:pt x="802278" y="510956"/>
                  </a:lnTo>
                  <a:lnTo>
                    <a:pt x="801709" y="511892"/>
                  </a:lnTo>
                  <a:lnTo>
                    <a:pt x="800810" y="511721"/>
                  </a:lnTo>
                  <a:close/>
                </a:path>
                <a:path w="1720214" h="1950720">
                  <a:moveTo>
                    <a:pt x="490908" y="421650"/>
                  </a:moveTo>
                  <a:lnTo>
                    <a:pt x="489788" y="420986"/>
                  </a:lnTo>
                  <a:lnTo>
                    <a:pt x="489025" y="420171"/>
                  </a:lnTo>
                  <a:lnTo>
                    <a:pt x="488287" y="419525"/>
                  </a:lnTo>
                  <a:lnTo>
                    <a:pt x="489315" y="419424"/>
                  </a:lnTo>
                  <a:lnTo>
                    <a:pt x="490351" y="419198"/>
                  </a:lnTo>
                  <a:lnTo>
                    <a:pt x="491686" y="419336"/>
                  </a:lnTo>
                  <a:lnTo>
                    <a:pt x="491930" y="420215"/>
                  </a:lnTo>
                  <a:lnTo>
                    <a:pt x="492206" y="420702"/>
                  </a:lnTo>
                  <a:lnTo>
                    <a:pt x="491596" y="421045"/>
                  </a:lnTo>
                  <a:lnTo>
                    <a:pt x="490908" y="421650"/>
                  </a:lnTo>
                  <a:close/>
                </a:path>
                <a:path w="1720214" h="1950720">
                  <a:moveTo>
                    <a:pt x="657757" y="476873"/>
                  </a:moveTo>
                  <a:lnTo>
                    <a:pt x="656651" y="476392"/>
                  </a:lnTo>
                  <a:lnTo>
                    <a:pt x="656341" y="475400"/>
                  </a:lnTo>
                  <a:lnTo>
                    <a:pt x="655888" y="474716"/>
                  </a:lnTo>
                  <a:lnTo>
                    <a:pt x="656364" y="474466"/>
                  </a:lnTo>
                  <a:lnTo>
                    <a:pt x="656933" y="473977"/>
                  </a:lnTo>
                  <a:lnTo>
                    <a:pt x="657961" y="474536"/>
                  </a:lnTo>
                  <a:lnTo>
                    <a:pt x="658688" y="475276"/>
                  </a:lnTo>
                  <a:lnTo>
                    <a:pt x="659379" y="475849"/>
                  </a:lnTo>
                  <a:lnTo>
                    <a:pt x="658631" y="476163"/>
                  </a:lnTo>
                  <a:lnTo>
                    <a:pt x="657757" y="476873"/>
                  </a:lnTo>
                  <a:close/>
                </a:path>
                <a:path w="1720214" h="1950720">
                  <a:moveTo>
                    <a:pt x="364050" y="357802"/>
                  </a:moveTo>
                  <a:lnTo>
                    <a:pt x="363927" y="356837"/>
                  </a:lnTo>
                  <a:lnTo>
                    <a:pt x="363756" y="356310"/>
                  </a:lnTo>
                  <a:lnTo>
                    <a:pt x="364773" y="356245"/>
                  </a:lnTo>
                  <a:lnTo>
                    <a:pt x="365798" y="356085"/>
                  </a:lnTo>
                  <a:lnTo>
                    <a:pt x="367015" y="356212"/>
                  </a:lnTo>
                  <a:lnTo>
                    <a:pt x="367139" y="357177"/>
                  </a:lnTo>
                  <a:lnTo>
                    <a:pt x="367313" y="357711"/>
                  </a:lnTo>
                  <a:lnTo>
                    <a:pt x="366296" y="357776"/>
                  </a:lnTo>
                  <a:lnTo>
                    <a:pt x="365275" y="357943"/>
                  </a:lnTo>
                  <a:lnTo>
                    <a:pt x="364050" y="357802"/>
                  </a:lnTo>
                  <a:close/>
                </a:path>
                <a:path w="1720214" h="1950720">
                  <a:moveTo>
                    <a:pt x="837822" y="516808"/>
                  </a:moveTo>
                  <a:lnTo>
                    <a:pt x="838666" y="514137"/>
                  </a:lnTo>
                  <a:lnTo>
                    <a:pt x="838790" y="513886"/>
                  </a:lnTo>
                  <a:lnTo>
                    <a:pt x="839532" y="513936"/>
                  </a:lnTo>
                  <a:lnTo>
                    <a:pt x="839986" y="513851"/>
                  </a:lnTo>
                  <a:lnTo>
                    <a:pt x="840172" y="516834"/>
                  </a:lnTo>
                  <a:lnTo>
                    <a:pt x="837822" y="516808"/>
                  </a:lnTo>
                  <a:close/>
                </a:path>
                <a:path w="1720214" h="1950720">
                  <a:moveTo>
                    <a:pt x="731748" y="45937"/>
                  </a:moveTo>
                  <a:lnTo>
                    <a:pt x="731873" y="44986"/>
                  </a:lnTo>
                  <a:lnTo>
                    <a:pt x="731873" y="43993"/>
                  </a:lnTo>
                  <a:lnTo>
                    <a:pt x="732298" y="42796"/>
                  </a:lnTo>
                  <a:lnTo>
                    <a:pt x="733170" y="42752"/>
                  </a:lnTo>
                  <a:lnTo>
                    <a:pt x="733696" y="42587"/>
                  </a:lnTo>
                  <a:lnTo>
                    <a:pt x="734188" y="45551"/>
                  </a:lnTo>
                  <a:lnTo>
                    <a:pt x="731748" y="45937"/>
                  </a:lnTo>
                  <a:close/>
                </a:path>
                <a:path w="1720214" h="1950720">
                  <a:moveTo>
                    <a:pt x="771097" y="187706"/>
                  </a:moveTo>
                  <a:lnTo>
                    <a:pt x="770194" y="187132"/>
                  </a:lnTo>
                  <a:lnTo>
                    <a:pt x="770699" y="185588"/>
                  </a:lnTo>
                  <a:lnTo>
                    <a:pt x="770975" y="184894"/>
                  </a:lnTo>
                  <a:lnTo>
                    <a:pt x="773355" y="186410"/>
                  </a:lnTo>
                  <a:lnTo>
                    <a:pt x="772681" y="186847"/>
                  </a:lnTo>
                  <a:lnTo>
                    <a:pt x="772103" y="187379"/>
                  </a:lnTo>
                  <a:lnTo>
                    <a:pt x="771097" y="187706"/>
                  </a:lnTo>
                  <a:close/>
                </a:path>
                <a:path w="1720214" h="1950720">
                  <a:moveTo>
                    <a:pt x="809336" y="471065"/>
                  </a:moveTo>
                  <a:lnTo>
                    <a:pt x="809522" y="470449"/>
                  </a:lnTo>
                  <a:lnTo>
                    <a:pt x="809761" y="469363"/>
                  </a:lnTo>
                  <a:lnTo>
                    <a:pt x="810255" y="468356"/>
                  </a:lnTo>
                  <a:lnTo>
                    <a:pt x="810941" y="468405"/>
                  </a:lnTo>
                  <a:lnTo>
                    <a:pt x="811365" y="468322"/>
                  </a:lnTo>
                  <a:lnTo>
                    <a:pt x="811523" y="471112"/>
                  </a:lnTo>
                  <a:lnTo>
                    <a:pt x="809336" y="471065"/>
                  </a:lnTo>
                  <a:close/>
                </a:path>
                <a:path w="1720214" h="1950720">
                  <a:moveTo>
                    <a:pt x="821529" y="229607"/>
                  </a:moveTo>
                  <a:lnTo>
                    <a:pt x="821391" y="228632"/>
                  </a:lnTo>
                  <a:lnTo>
                    <a:pt x="821212" y="228096"/>
                  </a:lnTo>
                  <a:lnTo>
                    <a:pt x="822230" y="228008"/>
                  </a:lnTo>
                  <a:lnTo>
                    <a:pt x="823259" y="227821"/>
                  </a:lnTo>
                  <a:lnTo>
                    <a:pt x="824480" y="227921"/>
                  </a:lnTo>
                  <a:lnTo>
                    <a:pt x="824622" y="228898"/>
                  </a:lnTo>
                  <a:lnTo>
                    <a:pt x="824793" y="229442"/>
                  </a:lnTo>
                  <a:lnTo>
                    <a:pt x="823775" y="229529"/>
                  </a:lnTo>
                  <a:lnTo>
                    <a:pt x="822748" y="229712"/>
                  </a:lnTo>
                  <a:lnTo>
                    <a:pt x="821529" y="229607"/>
                  </a:lnTo>
                  <a:close/>
                </a:path>
                <a:path w="1720214" h="1950720">
                  <a:moveTo>
                    <a:pt x="433106" y="364529"/>
                  </a:moveTo>
                  <a:lnTo>
                    <a:pt x="433361" y="363620"/>
                  </a:lnTo>
                  <a:lnTo>
                    <a:pt x="433525" y="362671"/>
                  </a:lnTo>
                  <a:lnTo>
                    <a:pt x="434033" y="361588"/>
                  </a:lnTo>
                  <a:lnTo>
                    <a:pt x="434788" y="361637"/>
                  </a:lnTo>
                  <a:lnTo>
                    <a:pt x="435249" y="361548"/>
                  </a:lnTo>
                  <a:lnTo>
                    <a:pt x="435451" y="364519"/>
                  </a:lnTo>
                  <a:lnTo>
                    <a:pt x="433106" y="364529"/>
                  </a:lnTo>
                  <a:close/>
                </a:path>
                <a:path w="1720214" h="1950720">
                  <a:moveTo>
                    <a:pt x="593132" y="421614"/>
                  </a:moveTo>
                  <a:lnTo>
                    <a:pt x="593103" y="420624"/>
                  </a:lnTo>
                  <a:lnTo>
                    <a:pt x="592960" y="419612"/>
                  </a:lnTo>
                  <a:lnTo>
                    <a:pt x="593164" y="418354"/>
                  </a:lnTo>
                  <a:lnTo>
                    <a:pt x="594025" y="418186"/>
                  </a:lnTo>
                  <a:lnTo>
                    <a:pt x="594510" y="417956"/>
                  </a:lnTo>
                  <a:lnTo>
                    <a:pt x="595352" y="420501"/>
                  </a:lnTo>
                  <a:lnTo>
                    <a:pt x="593132" y="421614"/>
                  </a:lnTo>
                  <a:close/>
                </a:path>
                <a:path w="1720214" h="1950720">
                  <a:moveTo>
                    <a:pt x="641182" y="124700"/>
                  </a:moveTo>
                  <a:lnTo>
                    <a:pt x="640440" y="124351"/>
                  </a:lnTo>
                  <a:lnTo>
                    <a:pt x="639683" y="124066"/>
                  </a:lnTo>
                  <a:lnTo>
                    <a:pt x="641273" y="121626"/>
                  </a:lnTo>
                  <a:lnTo>
                    <a:pt x="641743" y="122309"/>
                  </a:lnTo>
                  <a:lnTo>
                    <a:pt x="642311" y="122904"/>
                  </a:lnTo>
                  <a:lnTo>
                    <a:pt x="642673" y="123931"/>
                  </a:lnTo>
                  <a:lnTo>
                    <a:pt x="642096" y="124876"/>
                  </a:lnTo>
                  <a:lnTo>
                    <a:pt x="641182" y="124700"/>
                  </a:lnTo>
                  <a:close/>
                </a:path>
                <a:path w="1720214" h="1950720">
                  <a:moveTo>
                    <a:pt x="418539" y="721064"/>
                  </a:moveTo>
                  <a:lnTo>
                    <a:pt x="418390" y="720108"/>
                  </a:lnTo>
                  <a:lnTo>
                    <a:pt x="418196" y="719579"/>
                  </a:lnTo>
                  <a:lnTo>
                    <a:pt x="419227" y="719507"/>
                  </a:lnTo>
                  <a:lnTo>
                    <a:pt x="420274" y="719331"/>
                  </a:lnTo>
                  <a:lnTo>
                    <a:pt x="421540" y="719469"/>
                  </a:lnTo>
                  <a:lnTo>
                    <a:pt x="421688" y="720431"/>
                  </a:lnTo>
                  <a:lnTo>
                    <a:pt x="421880" y="720964"/>
                  </a:lnTo>
                  <a:lnTo>
                    <a:pt x="420849" y="721037"/>
                  </a:lnTo>
                  <a:lnTo>
                    <a:pt x="419803" y="721207"/>
                  </a:lnTo>
                  <a:lnTo>
                    <a:pt x="418539" y="721064"/>
                  </a:lnTo>
                  <a:close/>
                </a:path>
                <a:path w="1720214" h="1950720">
                  <a:moveTo>
                    <a:pt x="490080" y="1448582"/>
                  </a:moveTo>
                  <a:lnTo>
                    <a:pt x="489804" y="1448095"/>
                  </a:lnTo>
                  <a:lnTo>
                    <a:pt x="489329" y="1447576"/>
                  </a:lnTo>
                  <a:lnTo>
                    <a:pt x="489455" y="1446895"/>
                  </a:lnTo>
                  <a:lnTo>
                    <a:pt x="489804" y="1446270"/>
                  </a:lnTo>
                  <a:lnTo>
                    <a:pt x="490567" y="1445547"/>
                  </a:lnTo>
                  <a:lnTo>
                    <a:pt x="491296" y="1444681"/>
                  </a:lnTo>
                  <a:lnTo>
                    <a:pt x="491687" y="1445516"/>
                  </a:lnTo>
                  <a:lnTo>
                    <a:pt x="492538" y="1446509"/>
                  </a:lnTo>
                  <a:lnTo>
                    <a:pt x="492010" y="1447740"/>
                  </a:lnTo>
                  <a:lnTo>
                    <a:pt x="490866" y="1448085"/>
                  </a:lnTo>
                  <a:lnTo>
                    <a:pt x="490080" y="1448582"/>
                  </a:lnTo>
                  <a:close/>
                </a:path>
                <a:path w="1720214" h="1950720">
                  <a:moveTo>
                    <a:pt x="974510" y="928949"/>
                  </a:moveTo>
                  <a:lnTo>
                    <a:pt x="974773" y="928049"/>
                  </a:lnTo>
                  <a:lnTo>
                    <a:pt x="974950" y="927115"/>
                  </a:lnTo>
                  <a:lnTo>
                    <a:pt x="975474" y="926037"/>
                  </a:lnTo>
                  <a:lnTo>
                    <a:pt x="976218" y="926082"/>
                  </a:lnTo>
                  <a:lnTo>
                    <a:pt x="976672" y="925997"/>
                  </a:lnTo>
                  <a:lnTo>
                    <a:pt x="976853" y="928978"/>
                  </a:lnTo>
                  <a:lnTo>
                    <a:pt x="974510" y="928949"/>
                  </a:lnTo>
                  <a:close/>
                </a:path>
                <a:path w="1720214" h="1950720">
                  <a:moveTo>
                    <a:pt x="1439316" y="1002451"/>
                  </a:moveTo>
                  <a:lnTo>
                    <a:pt x="1438555" y="1002073"/>
                  </a:lnTo>
                  <a:lnTo>
                    <a:pt x="1437786" y="1001772"/>
                  </a:lnTo>
                  <a:lnTo>
                    <a:pt x="1439387" y="999335"/>
                  </a:lnTo>
                  <a:lnTo>
                    <a:pt x="1439882" y="1000027"/>
                  </a:lnTo>
                  <a:lnTo>
                    <a:pt x="1440482" y="1000633"/>
                  </a:lnTo>
                  <a:lnTo>
                    <a:pt x="1440882" y="1001666"/>
                  </a:lnTo>
                  <a:lnTo>
                    <a:pt x="1440261" y="1002637"/>
                  </a:lnTo>
                  <a:lnTo>
                    <a:pt x="1439316" y="1002451"/>
                  </a:lnTo>
                  <a:close/>
                </a:path>
                <a:path w="1720214" h="1950720">
                  <a:moveTo>
                    <a:pt x="773885" y="776769"/>
                  </a:moveTo>
                  <a:lnTo>
                    <a:pt x="772792" y="776126"/>
                  </a:lnTo>
                  <a:lnTo>
                    <a:pt x="772046" y="775328"/>
                  </a:lnTo>
                  <a:lnTo>
                    <a:pt x="771329" y="774706"/>
                  </a:lnTo>
                  <a:lnTo>
                    <a:pt x="771830" y="774424"/>
                  </a:lnTo>
                  <a:lnTo>
                    <a:pt x="772490" y="773839"/>
                  </a:lnTo>
                  <a:lnTo>
                    <a:pt x="773589" y="774484"/>
                  </a:lnTo>
                  <a:lnTo>
                    <a:pt x="774347" y="775286"/>
                  </a:lnTo>
                  <a:lnTo>
                    <a:pt x="775053" y="775899"/>
                  </a:lnTo>
                  <a:lnTo>
                    <a:pt x="774550" y="776180"/>
                  </a:lnTo>
                  <a:lnTo>
                    <a:pt x="773885" y="776769"/>
                  </a:lnTo>
                  <a:close/>
                </a:path>
                <a:path w="1720214" h="1950720">
                  <a:moveTo>
                    <a:pt x="1607822" y="1062314"/>
                  </a:moveTo>
                  <a:lnTo>
                    <a:pt x="1607956" y="1061389"/>
                  </a:lnTo>
                  <a:lnTo>
                    <a:pt x="1607972" y="1060418"/>
                  </a:lnTo>
                  <a:lnTo>
                    <a:pt x="1608411" y="1059232"/>
                  </a:lnTo>
                  <a:lnTo>
                    <a:pt x="1609217" y="1059160"/>
                  </a:lnTo>
                  <a:lnTo>
                    <a:pt x="1609715" y="1058975"/>
                  </a:lnTo>
                  <a:lnTo>
                    <a:pt x="1610096" y="1061873"/>
                  </a:lnTo>
                  <a:lnTo>
                    <a:pt x="1607822" y="1062314"/>
                  </a:lnTo>
                  <a:close/>
                </a:path>
                <a:path w="1720214" h="1950720">
                  <a:moveTo>
                    <a:pt x="1718972" y="1100487"/>
                  </a:moveTo>
                  <a:lnTo>
                    <a:pt x="1717898" y="1099856"/>
                  </a:lnTo>
                  <a:lnTo>
                    <a:pt x="1717190" y="1099094"/>
                  </a:lnTo>
                  <a:lnTo>
                    <a:pt x="1716469" y="1098471"/>
                  </a:lnTo>
                  <a:lnTo>
                    <a:pt x="1717537" y="1098371"/>
                  </a:lnTo>
                  <a:lnTo>
                    <a:pt x="1718439" y="1098187"/>
                  </a:lnTo>
                  <a:lnTo>
                    <a:pt x="1719696" y="1098316"/>
                  </a:lnTo>
                  <a:lnTo>
                    <a:pt x="1719912" y="1099157"/>
                  </a:lnTo>
                  <a:lnTo>
                    <a:pt x="1720166" y="1099625"/>
                  </a:lnTo>
                  <a:lnTo>
                    <a:pt x="1719627" y="1099912"/>
                  </a:lnTo>
                  <a:lnTo>
                    <a:pt x="1718972" y="1100487"/>
                  </a:lnTo>
                  <a:close/>
                </a:path>
                <a:path w="1720214" h="1950720">
                  <a:moveTo>
                    <a:pt x="0" y="675018"/>
                  </a:moveTo>
                  <a:lnTo>
                    <a:pt x="0" y="671899"/>
                  </a:lnTo>
                  <a:lnTo>
                    <a:pt x="474" y="671868"/>
                  </a:lnTo>
                  <a:lnTo>
                    <a:pt x="1012" y="671685"/>
                  </a:lnTo>
                  <a:lnTo>
                    <a:pt x="1545" y="674748"/>
                  </a:lnTo>
                  <a:lnTo>
                    <a:pt x="0" y="675018"/>
                  </a:lnTo>
                  <a:close/>
                </a:path>
                <a:path w="1720214" h="1950720">
                  <a:moveTo>
                    <a:pt x="274629" y="704205"/>
                  </a:moveTo>
                  <a:lnTo>
                    <a:pt x="273925" y="703845"/>
                  </a:lnTo>
                  <a:lnTo>
                    <a:pt x="273208" y="703562"/>
                  </a:lnTo>
                  <a:lnTo>
                    <a:pt x="274760" y="701115"/>
                  </a:lnTo>
                  <a:lnTo>
                    <a:pt x="275216" y="701805"/>
                  </a:lnTo>
                  <a:lnTo>
                    <a:pt x="275767" y="702400"/>
                  </a:lnTo>
                  <a:lnTo>
                    <a:pt x="276105" y="703430"/>
                  </a:lnTo>
                  <a:lnTo>
                    <a:pt x="275538" y="704333"/>
                  </a:lnTo>
                  <a:lnTo>
                    <a:pt x="274629" y="704205"/>
                  </a:lnTo>
                  <a:close/>
                </a:path>
                <a:path w="1720214" h="1950720">
                  <a:moveTo>
                    <a:pt x="0" y="609778"/>
                  </a:moveTo>
                  <a:lnTo>
                    <a:pt x="0" y="606744"/>
                  </a:lnTo>
                  <a:lnTo>
                    <a:pt x="381" y="606724"/>
                  </a:lnTo>
                  <a:lnTo>
                    <a:pt x="907" y="606560"/>
                  </a:lnTo>
                  <a:lnTo>
                    <a:pt x="1408" y="609566"/>
                  </a:lnTo>
                  <a:lnTo>
                    <a:pt x="0" y="609778"/>
                  </a:lnTo>
                  <a:close/>
                </a:path>
                <a:path w="1720214" h="1950720">
                  <a:moveTo>
                    <a:pt x="407729" y="764712"/>
                  </a:moveTo>
                  <a:lnTo>
                    <a:pt x="407585" y="763758"/>
                  </a:lnTo>
                  <a:lnTo>
                    <a:pt x="407394" y="763224"/>
                  </a:lnTo>
                  <a:lnTo>
                    <a:pt x="408417" y="763155"/>
                  </a:lnTo>
                  <a:lnTo>
                    <a:pt x="409448" y="762980"/>
                  </a:lnTo>
                  <a:lnTo>
                    <a:pt x="410698" y="763112"/>
                  </a:lnTo>
                  <a:lnTo>
                    <a:pt x="410842" y="764067"/>
                  </a:lnTo>
                  <a:lnTo>
                    <a:pt x="411030" y="764594"/>
                  </a:lnTo>
                  <a:lnTo>
                    <a:pt x="410010" y="764669"/>
                  </a:lnTo>
                  <a:lnTo>
                    <a:pt x="408975" y="764843"/>
                  </a:lnTo>
                  <a:lnTo>
                    <a:pt x="407729" y="764712"/>
                  </a:lnTo>
                  <a:close/>
                </a:path>
                <a:path w="1720214" h="1950720">
                  <a:moveTo>
                    <a:pt x="1039417" y="973833"/>
                  </a:moveTo>
                  <a:lnTo>
                    <a:pt x="1038321" y="973338"/>
                  </a:lnTo>
                  <a:lnTo>
                    <a:pt x="1038018" y="972302"/>
                  </a:lnTo>
                  <a:lnTo>
                    <a:pt x="1037584" y="971602"/>
                  </a:lnTo>
                  <a:lnTo>
                    <a:pt x="1038069" y="971321"/>
                  </a:lnTo>
                  <a:lnTo>
                    <a:pt x="1038647" y="970806"/>
                  </a:lnTo>
                  <a:lnTo>
                    <a:pt x="1039660" y="971377"/>
                  </a:lnTo>
                  <a:lnTo>
                    <a:pt x="1040401" y="972144"/>
                  </a:lnTo>
                  <a:lnTo>
                    <a:pt x="1041070" y="972715"/>
                  </a:lnTo>
                  <a:lnTo>
                    <a:pt x="1040316" y="973069"/>
                  </a:lnTo>
                  <a:lnTo>
                    <a:pt x="1039417" y="973833"/>
                  </a:lnTo>
                  <a:close/>
                </a:path>
                <a:path w="1720214" h="1950720">
                  <a:moveTo>
                    <a:pt x="522029" y="606274"/>
                  </a:moveTo>
                  <a:lnTo>
                    <a:pt x="521869" y="605349"/>
                  </a:lnTo>
                  <a:lnTo>
                    <a:pt x="521655" y="604830"/>
                  </a:lnTo>
                  <a:lnTo>
                    <a:pt x="522696" y="604779"/>
                  </a:lnTo>
                  <a:lnTo>
                    <a:pt x="523745" y="604615"/>
                  </a:lnTo>
                  <a:lnTo>
                    <a:pt x="525039" y="604791"/>
                  </a:lnTo>
                  <a:lnTo>
                    <a:pt x="525199" y="605716"/>
                  </a:lnTo>
                  <a:lnTo>
                    <a:pt x="525416" y="606241"/>
                  </a:lnTo>
                  <a:lnTo>
                    <a:pt x="524380" y="606294"/>
                  </a:lnTo>
                  <a:lnTo>
                    <a:pt x="523328" y="606451"/>
                  </a:lnTo>
                  <a:lnTo>
                    <a:pt x="522029" y="606274"/>
                  </a:lnTo>
                  <a:close/>
                </a:path>
                <a:path w="1720214" h="1950720">
                  <a:moveTo>
                    <a:pt x="600816" y="632296"/>
                  </a:moveTo>
                  <a:lnTo>
                    <a:pt x="600659" y="631400"/>
                  </a:lnTo>
                  <a:lnTo>
                    <a:pt x="600448" y="630889"/>
                  </a:lnTo>
                  <a:lnTo>
                    <a:pt x="601458" y="630844"/>
                  </a:lnTo>
                  <a:lnTo>
                    <a:pt x="602485" y="630696"/>
                  </a:lnTo>
                  <a:lnTo>
                    <a:pt x="603753" y="630881"/>
                  </a:lnTo>
                  <a:lnTo>
                    <a:pt x="603905" y="631775"/>
                  </a:lnTo>
                  <a:lnTo>
                    <a:pt x="604118" y="632281"/>
                  </a:lnTo>
                  <a:lnTo>
                    <a:pt x="603108" y="632326"/>
                  </a:lnTo>
                  <a:lnTo>
                    <a:pt x="602079" y="632479"/>
                  </a:lnTo>
                  <a:lnTo>
                    <a:pt x="600816" y="632296"/>
                  </a:lnTo>
                  <a:close/>
                </a:path>
                <a:path w="1720214" h="1950720">
                  <a:moveTo>
                    <a:pt x="947164" y="749626"/>
                  </a:moveTo>
                  <a:lnTo>
                    <a:pt x="946926" y="749162"/>
                  </a:lnTo>
                  <a:lnTo>
                    <a:pt x="946522" y="748702"/>
                  </a:lnTo>
                  <a:lnTo>
                    <a:pt x="946624" y="748052"/>
                  </a:lnTo>
                  <a:lnTo>
                    <a:pt x="946955" y="747439"/>
                  </a:lnTo>
                  <a:lnTo>
                    <a:pt x="947663" y="746761"/>
                  </a:lnTo>
                  <a:lnTo>
                    <a:pt x="948336" y="745945"/>
                  </a:lnTo>
                  <a:lnTo>
                    <a:pt x="948680" y="746730"/>
                  </a:lnTo>
                  <a:lnTo>
                    <a:pt x="949444" y="747654"/>
                  </a:lnTo>
                  <a:lnTo>
                    <a:pt x="948943" y="748820"/>
                  </a:lnTo>
                  <a:lnTo>
                    <a:pt x="947884" y="749152"/>
                  </a:lnTo>
                  <a:lnTo>
                    <a:pt x="947164" y="749626"/>
                  </a:lnTo>
                  <a:close/>
                </a:path>
                <a:path w="1720214" h="1950720">
                  <a:moveTo>
                    <a:pt x="812246" y="726210"/>
                  </a:moveTo>
                  <a:lnTo>
                    <a:pt x="812502" y="725313"/>
                  </a:lnTo>
                  <a:lnTo>
                    <a:pt x="812674" y="724377"/>
                  </a:lnTo>
                  <a:lnTo>
                    <a:pt x="813184" y="723306"/>
                  </a:lnTo>
                  <a:lnTo>
                    <a:pt x="813923" y="723350"/>
                  </a:lnTo>
                  <a:lnTo>
                    <a:pt x="814376" y="723265"/>
                  </a:lnTo>
                  <a:lnTo>
                    <a:pt x="814556" y="726217"/>
                  </a:lnTo>
                  <a:lnTo>
                    <a:pt x="812246" y="726210"/>
                  </a:lnTo>
                  <a:close/>
                </a:path>
                <a:path w="1720214" h="1950720">
                  <a:moveTo>
                    <a:pt x="171456" y="452889"/>
                  </a:moveTo>
                  <a:lnTo>
                    <a:pt x="171215" y="452419"/>
                  </a:lnTo>
                  <a:lnTo>
                    <a:pt x="170813" y="451953"/>
                  </a:lnTo>
                  <a:lnTo>
                    <a:pt x="170911" y="451296"/>
                  </a:lnTo>
                  <a:lnTo>
                    <a:pt x="171253" y="450669"/>
                  </a:lnTo>
                  <a:lnTo>
                    <a:pt x="171969" y="449982"/>
                  </a:lnTo>
                  <a:lnTo>
                    <a:pt x="172657" y="449154"/>
                  </a:lnTo>
                  <a:lnTo>
                    <a:pt x="173008" y="449953"/>
                  </a:lnTo>
                  <a:lnTo>
                    <a:pt x="173784" y="450893"/>
                  </a:lnTo>
                  <a:lnTo>
                    <a:pt x="173261" y="452074"/>
                  </a:lnTo>
                  <a:lnTo>
                    <a:pt x="172195" y="452410"/>
                  </a:lnTo>
                  <a:lnTo>
                    <a:pt x="171456" y="452889"/>
                  </a:lnTo>
                  <a:close/>
                </a:path>
                <a:path w="1720214" h="1950720">
                  <a:moveTo>
                    <a:pt x="460203" y="545962"/>
                  </a:moveTo>
                  <a:lnTo>
                    <a:pt x="459033" y="545449"/>
                  </a:lnTo>
                  <a:lnTo>
                    <a:pt x="458702" y="544398"/>
                  </a:lnTo>
                  <a:lnTo>
                    <a:pt x="458223" y="543671"/>
                  </a:lnTo>
                  <a:lnTo>
                    <a:pt x="458692" y="543436"/>
                  </a:lnTo>
                  <a:lnTo>
                    <a:pt x="459331" y="542879"/>
                  </a:lnTo>
                  <a:lnTo>
                    <a:pt x="460424" y="543470"/>
                  </a:lnTo>
                  <a:lnTo>
                    <a:pt x="461103" y="544182"/>
                  </a:lnTo>
                  <a:lnTo>
                    <a:pt x="461923" y="544867"/>
                  </a:lnTo>
                  <a:lnTo>
                    <a:pt x="461131" y="545208"/>
                  </a:lnTo>
                  <a:lnTo>
                    <a:pt x="460203" y="545962"/>
                  </a:lnTo>
                  <a:close/>
                </a:path>
                <a:path w="1720214" h="1950720">
                  <a:moveTo>
                    <a:pt x="546675" y="595400"/>
                  </a:moveTo>
                  <a:lnTo>
                    <a:pt x="546395" y="594906"/>
                  </a:lnTo>
                  <a:lnTo>
                    <a:pt x="545919" y="594387"/>
                  </a:lnTo>
                  <a:lnTo>
                    <a:pt x="546033" y="593707"/>
                  </a:lnTo>
                  <a:lnTo>
                    <a:pt x="546395" y="593064"/>
                  </a:lnTo>
                  <a:lnTo>
                    <a:pt x="547165" y="592337"/>
                  </a:lnTo>
                  <a:lnTo>
                    <a:pt x="547974" y="591388"/>
                  </a:lnTo>
                  <a:lnTo>
                    <a:pt x="548367" y="592287"/>
                  </a:lnTo>
                  <a:lnTo>
                    <a:pt x="549196" y="593308"/>
                  </a:lnTo>
                  <a:lnTo>
                    <a:pt x="548641" y="594570"/>
                  </a:lnTo>
                  <a:lnTo>
                    <a:pt x="547478" y="594902"/>
                  </a:lnTo>
                  <a:lnTo>
                    <a:pt x="546675" y="595400"/>
                  </a:lnTo>
                  <a:close/>
                </a:path>
                <a:path w="1720214" h="1950720">
                  <a:moveTo>
                    <a:pt x="665258" y="634593"/>
                  </a:moveTo>
                  <a:lnTo>
                    <a:pt x="664961" y="633737"/>
                  </a:lnTo>
                  <a:lnTo>
                    <a:pt x="664321" y="632784"/>
                  </a:lnTo>
                  <a:lnTo>
                    <a:pt x="664652" y="631522"/>
                  </a:lnTo>
                  <a:lnTo>
                    <a:pt x="665895" y="631279"/>
                  </a:lnTo>
                  <a:lnTo>
                    <a:pt x="666645" y="630908"/>
                  </a:lnTo>
                  <a:lnTo>
                    <a:pt x="666843" y="631387"/>
                  </a:lnTo>
                  <a:lnTo>
                    <a:pt x="667349" y="632048"/>
                  </a:lnTo>
                  <a:lnTo>
                    <a:pt x="666679" y="633152"/>
                  </a:lnTo>
                  <a:lnTo>
                    <a:pt x="665926" y="633844"/>
                  </a:lnTo>
                  <a:lnTo>
                    <a:pt x="665258" y="634593"/>
                  </a:lnTo>
                  <a:close/>
                </a:path>
                <a:path w="1720214" h="1950720">
                  <a:moveTo>
                    <a:pt x="904109" y="713242"/>
                  </a:moveTo>
                  <a:lnTo>
                    <a:pt x="904247" y="712289"/>
                  </a:lnTo>
                  <a:lnTo>
                    <a:pt x="904266" y="711291"/>
                  </a:lnTo>
                  <a:lnTo>
                    <a:pt x="904715" y="710074"/>
                  </a:lnTo>
                  <a:lnTo>
                    <a:pt x="905547" y="709993"/>
                  </a:lnTo>
                  <a:lnTo>
                    <a:pt x="906049" y="709798"/>
                  </a:lnTo>
                  <a:lnTo>
                    <a:pt x="906447" y="712782"/>
                  </a:lnTo>
                  <a:lnTo>
                    <a:pt x="904109" y="713242"/>
                  </a:lnTo>
                  <a:close/>
                </a:path>
                <a:path w="1720214" h="1950720">
                  <a:moveTo>
                    <a:pt x="1231054" y="906406"/>
                  </a:moveTo>
                  <a:lnTo>
                    <a:pt x="1230915" y="905436"/>
                  </a:lnTo>
                  <a:lnTo>
                    <a:pt x="1230741" y="904902"/>
                  </a:lnTo>
                  <a:lnTo>
                    <a:pt x="1231758" y="904820"/>
                  </a:lnTo>
                  <a:lnTo>
                    <a:pt x="1232784" y="904638"/>
                  </a:lnTo>
                  <a:lnTo>
                    <a:pt x="1234005" y="904755"/>
                  </a:lnTo>
                  <a:lnTo>
                    <a:pt x="1234145" y="905725"/>
                  </a:lnTo>
                  <a:lnTo>
                    <a:pt x="1234326" y="906255"/>
                  </a:lnTo>
                  <a:lnTo>
                    <a:pt x="1233309" y="906338"/>
                  </a:lnTo>
                  <a:lnTo>
                    <a:pt x="1232282" y="906520"/>
                  </a:lnTo>
                  <a:lnTo>
                    <a:pt x="1231054" y="906406"/>
                  </a:lnTo>
                  <a:close/>
                </a:path>
                <a:path w="1720214" h="1950720">
                  <a:moveTo>
                    <a:pt x="451387" y="1480087"/>
                  </a:moveTo>
                  <a:lnTo>
                    <a:pt x="451244" y="1479145"/>
                  </a:lnTo>
                  <a:lnTo>
                    <a:pt x="451057" y="1478618"/>
                  </a:lnTo>
                  <a:lnTo>
                    <a:pt x="452068" y="1478551"/>
                  </a:lnTo>
                  <a:lnTo>
                    <a:pt x="453086" y="1478377"/>
                  </a:lnTo>
                  <a:lnTo>
                    <a:pt x="454323" y="1478516"/>
                  </a:lnTo>
                  <a:lnTo>
                    <a:pt x="454472" y="1479455"/>
                  </a:lnTo>
                  <a:lnTo>
                    <a:pt x="454662" y="1479977"/>
                  </a:lnTo>
                  <a:lnTo>
                    <a:pt x="453649" y="1480050"/>
                  </a:lnTo>
                  <a:lnTo>
                    <a:pt x="452620" y="1480220"/>
                  </a:lnTo>
                  <a:lnTo>
                    <a:pt x="451387" y="1480087"/>
                  </a:lnTo>
                  <a:close/>
                </a:path>
                <a:path w="1720214" h="1950720">
                  <a:moveTo>
                    <a:pt x="1287212" y="923097"/>
                  </a:moveTo>
                  <a:lnTo>
                    <a:pt x="1286425" y="922711"/>
                  </a:lnTo>
                  <a:lnTo>
                    <a:pt x="1285625" y="922400"/>
                  </a:lnTo>
                  <a:lnTo>
                    <a:pt x="1287289" y="919806"/>
                  </a:lnTo>
                  <a:lnTo>
                    <a:pt x="1287805" y="920539"/>
                  </a:lnTo>
                  <a:lnTo>
                    <a:pt x="1288430" y="921171"/>
                  </a:lnTo>
                  <a:lnTo>
                    <a:pt x="1288839" y="922264"/>
                  </a:lnTo>
                  <a:lnTo>
                    <a:pt x="1288213" y="923257"/>
                  </a:lnTo>
                  <a:lnTo>
                    <a:pt x="1288080" y="923258"/>
                  </a:lnTo>
                  <a:lnTo>
                    <a:pt x="1287212" y="923097"/>
                  </a:lnTo>
                  <a:close/>
                </a:path>
                <a:path w="1720214" h="1950720">
                  <a:moveTo>
                    <a:pt x="640939" y="717219"/>
                  </a:moveTo>
                  <a:lnTo>
                    <a:pt x="640899" y="716195"/>
                  </a:lnTo>
                  <a:lnTo>
                    <a:pt x="640737" y="715155"/>
                  </a:lnTo>
                  <a:lnTo>
                    <a:pt x="640921" y="713867"/>
                  </a:lnTo>
                  <a:lnTo>
                    <a:pt x="641838" y="713706"/>
                  </a:lnTo>
                  <a:lnTo>
                    <a:pt x="642350" y="713479"/>
                  </a:lnTo>
                  <a:lnTo>
                    <a:pt x="643296" y="716111"/>
                  </a:lnTo>
                  <a:lnTo>
                    <a:pt x="640939" y="717219"/>
                  </a:lnTo>
                  <a:close/>
                </a:path>
                <a:path w="1720214" h="1950720">
                  <a:moveTo>
                    <a:pt x="485383" y="1509565"/>
                  </a:moveTo>
                  <a:lnTo>
                    <a:pt x="485164" y="1508648"/>
                  </a:lnTo>
                  <a:lnTo>
                    <a:pt x="484937" y="1508183"/>
                  </a:lnTo>
                  <a:lnTo>
                    <a:pt x="487842" y="1507905"/>
                  </a:lnTo>
                  <a:lnTo>
                    <a:pt x="488661" y="1509376"/>
                  </a:lnTo>
                  <a:lnTo>
                    <a:pt x="487614" y="1509482"/>
                  </a:lnTo>
                  <a:lnTo>
                    <a:pt x="486646" y="1509678"/>
                  </a:lnTo>
                  <a:lnTo>
                    <a:pt x="485383" y="1509565"/>
                  </a:lnTo>
                  <a:close/>
                </a:path>
                <a:path w="1720214" h="1950720">
                  <a:moveTo>
                    <a:pt x="1321790" y="896429"/>
                  </a:moveTo>
                  <a:lnTo>
                    <a:pt x="1321651" y="895459"/>
                  </a:lnTo>
                  <a:lnTo>
                    <a:pt x="1321475" y="894930"/>
                  </a:lnTo>
                  <a:lnTo>
                    <a:pt x="1322487" y="894846"/>
                  </a:lnTo>
                  <a:lnTo>
                    <a:pt x="1323508" y="894662"/>
                  </a:lnTo>
                  <a:lnTo>
                    <a:pt x="1324722" y="894765"/>
                  </a:lnTo>
                  <a:lnTo>
                    <a:pt x="1324860" y="895740"/>
                  </a:lnTo>
                  <a:lnTo>
                    <a:pt x="1325034" y="896274"/>
                  </a:lnTo>
                  <a:lnTo>
                    <a:pt x="1324023" y="896358"/>
                  </a:lnTo>
                  <a:lnTo>
                    <a:pt x="1323003" y="896537"/>
                  </a:lnTo>
                  <a:lnTo>
                    <a:pt x="1321790" y="896429"/>
                  </a:lnTo>
                  <a:close/>
                </a:path>
                <a:path w="1720214" h="1950720">
                  <a:moveTo>
                    <a:pt x="1060493" y="837909"/>
                  </a:moveTo>
                  <a:lnTo>
                    <a:pt x="1060170" y="837062"/>
                  </a:lnTo>
                  <a:lnTo>
                    <a:pt x="1059492" y="836137"/>
                  </a:lnTo>
                  <a:lnTo>
                    <a:pt x="1059767" y="834908"/>
                  </a:lnTo>
                  <a:lnTo>
                    <a:pt x="1061057" y="834641"/>
                  </a:lnTo>
                  <a:lnTo>
                    <a:pt x="1061928" y="834372"/>
                  </a:lnTo>
                  <a:lnTo>
                    <a:pt x="1062593" y="835459"/>
                  </a:lnTo>
                  <a:lnTo>
                    <a:pt x="1061922" y="836511"/>
                  </a:lnTo>
                  <a:lnTo>
                    <a:pt x="1061166" y="837179"/>
                  </a:lnTo>
                  <a:lnTo>
                    <a:pt x="1060493" y="837909"/>
                  </a:lnTo>
                  <a:close/>
                </a:path>
                <a:path w="1720214" h="1950720">
                  <a:moveTo>
                    <a:pt x="510455" y="648286"/>
                  </a:moveTo>
                  <a:lnTo>
                    <a:pt x="510587" y="647348"/>
                  </a:lnTo>
                  <a:lnTo>
                    <a:pt x="510589" y="646368"/>
                  </a:lnTo>
                  <a:lnTo>
                    <a:pt x="511023" y="645180"/>
                  </a:lnTo>
                  <a:lnTo>
                    <a:pt x="511858" y="645123"/>
                  </a:lnTo>
                  <a:lnTo>
                    <a:pt x="512372" y="644943"/>
                  </a:lnTo>
                  <a:lnTo>
                    <a:pt x="512822" y="647876"/>
                  </a:lnTo>
                  <a:lnTo>
                    <a:pt x="510455" y="648286"/>
                  </a:lnTo>
                  <a:close/>
                </a:path>
                <a:path w="1720214" h="1950720">
                  <a:moveTo>
                    <a:pt x="1376770" y="934790"/>
                  </a:moveTo>
                  <a:lnTo>
                    <a:pt x="1377020" y="933915"/>
                  </a:lnTo>
                  <a:lnTo>
                    <a:pt x="1377190" y="933001"/>
                  </a:lnTo>
                  <a:lnTo>
                    <a:pt x="1377686" y="931954"/>
                  </a:lnTo>
                  <a:lnTo>
                    <a:pt x="1378413" y="932000"/>
                  </a:lnTo>
                  <a:lnTo>
                    <a:pt x="1378860" y="931918"/>
                  </a:lnTo>
                  <a:lnTo>
                    <a:pt x="1379049" y="934804"/>
                  </a:lnTo>
                  <a:lnTo>
                    <a:pt x="1376770" y="934790"/>
                  </a:lnTo>
                  <a:close/>
                </a:path>
                <a:path w="1720214" h="1950720">
                  <a:moveTo>
                    <a:pt x="1495677" y="974744"/>
                  </a:moveTo>
                  <a:lnTo>
                    <a:pt x="1495364" y="973900"/>
                  </a:lnTo>
                  <a:lnTo>
                    <a:pt x="1494708" y="972977"/>
                  </a:lnTo>
                  <a:lnTo>
                    <a:pt x="1495000" y="971748"/>
                  </a:lnTo>
                  <a:lnTo>
                    <a:pt x="1496272" y="971521"/>
                  </a:lnTo>
                  <a:lnTo>
                    <a:pt x="1497031" y="971175"/>
                  </a:lnTo>
                  <a:lnTo>
                    <a:pt x="1497239" y="971640"/>
                  </a:lnTo>
                  <a:lnTo>
                    <a:pt x="1497757" y="972299"/>
                  </a:lnTo>
                  <a:lnTo>
                    <a:pt x="1497092" y="973353"/>
                  </a:lnTo>
                  <a:lnTo>
                    <a:pt x="1496341" y="974023"/>
                  </a:lnTo>
                  <a:lnTo>
                    <a:pt x="1495677" y="9747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8700" y="2132957"/>
            <a:ext cx="6305549" cy="657224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228127" y="1418645"/>
            <a:ext cx="5375910" cy="6845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300" b="1" spc="114" dirty="0">
                <a:latin typeface="Arial"/>
                <a:cs typeface="Arial"/>
              </a:rPr>
              <a:t>Nguyên</a:t>
            </a:r>
            <a:r>
              <a:rPr sz="4300" b="1" spc="295" dirty="0">
                <a:latin typeface="Arial"/>
                <a:cs typeface="Arial"/>
              </a:rPr>
              <a:t> </a:t>
            </a:r>
            <a:r>
              <a:rPr sz="4300" b="1" spc="105" dirty="0">
                <a:latin typeface="Arial"/>
                <a:cs typeface="Arial"/>
              </a:rPr>
              <a:t>tắc</a:t>
            </a:r>
            <a:r>
              <a:rPr sz="4300" b="1" spc="295" dirty="0">
                <a:latin typeface="Arial"/>
                <a:cs typeface="Arial"/>
              </a:rPr>
              <a:t> </a:t>
            </a:r>
            <a:r>
              <a:rPr sz="4300" b="1" spc="45" dirty="0">
                <a:latin typeface="Arial"/>
                <a:cs typeface="Arial"/>
              </a:rPr>
              <a:t>chế</a:t>
            </a:r>
            <a:r>
              <a:rPr sz="4300" b="1" spc="295" dirty="0">
                <a:latin typeface="Arial"/>
                <a:cs typeface="Arial"/>
              </a:rPr>
              <a:t> </a:t>
            </a:r>
            <a:r>
              <a:rPr sz="4300" b="1" spc="170" dirty="0">
                <a:latin typeface="Arial"/>
                <a:cs typeface="Arial"/>
              </a:rPr>
              <a:t>tạo</a:t>
            </a:r>
            <a:endParaRPr sz="4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45869" y="2375059"/>
            <a:ext cx="6795770" cy="67602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7630" marR="80010" algn="ctr">
              <a:lnSpc>
                <a:spcPct val="100000"/>
              </a:lnSpc>
              <a:spcBef>
                <a:spcPts val="105"/>
              </a:spcBef>
            </a:pPr>
            <a:r>
              <a:rPr sz="3400" spc="-585" dirty="0">
                <a:latin typeface="Microsoft Sans Serif"/>
                <a:cs typeface="Microsoft Sans Serif"/>
              </a:rPr>
              <a:t>+</a:t>
            </a:r>
            <a:r>
              <a:rPr sz="3400" spc="320" dirty="0">
                <a:latin typeface="Microsoft Sans Serif"/>
                <a:cs typeface="Microsoft Sans Serif"/>
              </a:rPr>
              <a:t> </a:t>
            </a:r>
            <a:r>
              <a:rPr sz="3400" spc="-100" dirty="0">
                <a:latin typeface="Microsoft Sans Serif"/>
                <a:cs typeface="Microsoft Sans Serif"/>
              </a:rPr>
              <a:t>N</a:t>
            </a:r>
            <a:r>
              <a:rPr sz="3400" spc="175" dirty="0">
                <a:latin typeface="Microsoft Sans Serif"/>
                <a:cs typeface="Microsoft Sans Serif"/>
              </a:rPr>
              <a:t>ế</a:t>
            </a:r>
            <a:r>
              <a:rPr sz="3400" spc="185" dirty="0">
                <a:latin typeface="Microsoft Sans Serif"/>
                <a:cs typeface="Microsoft Sans Serif"/>
              </a:rPr>
              <a:t>u</a:t>
            </a:r>
            <a:r>
              <a:rPr sz="3400" spc="320" dirty="0">
                <a:latin typeface="Microsoft Sans Serif"/>
                <a:cs typeface="Microsoft Sans Serif"/>
              </a:rPr>
              <a:t> </a:t>
            </a:r>
            <a:r>
              <a:rPr sz="3400" spc="160" dirty="0">
                <a:latin typeface="Microsoft Sans Serif"/>
                <a:cs typeface="Microsoft Sans Serif"/>
              </a:rPr>
              <a:t>c</a:t>
            </a:r>
            <a:r>
              <a:rPr sz="3400" spc="180" dirty="0">
                <a:latin typeface="Microsoft Sans Serif"/>
                <a:cs typeface="Microsoft Sans Serif"/>
              </a:rPr>
              <a:t>hún</a:t>
            </a:r>
            <a:r>
              <a:rPr sz="3400" spc="370" dirty="0">
                <a:latin typeface="Microsoft Sans Serif"/>
                <a:cs typeface="Microsoft Sans Serif"/>
              </a:rPr>
              <a:t>g</a:t>
            </a:r>
            <a:r>
              <a:rPr sz="3400" spc="320" dirty="0">
                <a:latin typeface="Microsoft Sans Serif"/>
                <a:cs typeface="Microsoft Sans Serif"/>
              </a:rPr>
              <a:t> </a:t>
            </a:r>
            <a:r>
              <a:rPr sz="3400" spc="370" dirty="0">
                <a:latin typeface="Microsoft Sans Serif"/>
                <a:cs typeface="Microsoft Sans Serif"/>
              </a:rPr>
              <a:t>t</a:t>
            </a:r>
            <a:r>
              <a:rPr sz="3400" spc="70" dirty="0">
                <a:latin typeface="Microsoft Sans Serif"/>
                <a:cs typeface="Microsoft Sans Serif"/>
              </a:rPr>
              <a:t>a</a:t>
            </a:r>
            <a:r>
              <a:rPr sz="3400" spc="320" dirty="0">
                <a:latin typeface="Microsoft Sans Serif"/>
                <a:cs typeface="Microsoft Sans Serif"/>
              </a:rPr>
              <a:t> </a:t>
            </a:r>
            <a:r>
              <a:rPr sz="3400" spc="180" dirty="0">
                <a:latin typeface="Microsoft Sans Serif"/>
                <a:cs typeface="Microsoft Sans Serif"/>
              </a:rPr>
              <a:t>n</a:t>
            </a:r>
            <a:r>
              <a:rPr sz="3400" spc="285" dirty="0">
                <a:latin typeface="Microsoft Sans Serif"/>
                <a:cs typeface="Microsoft Sans Serif"/>
              </a:rPr>
              <a:t>ố</a:t>
            </a:r>
            <a:r>
              <a:rPr sz="3400" spc="120" dirty="0">
                <a:latin typeface="Microsoft Sans Serif"/>
                <a:cs typeface="Microsoft Sans Serif"/>
              </a:rPr>
              <a:t>i</a:t>
            </a:r>
            <a:r>
              <a:rPr sz="3400" spc="320" dirty="0">
                <a:latin typeface="Microsoft Sans Serif"/>
                <a:cs typeface="Microsoft Sans Serif"/>
              </a:rPr>
              <a:t> </a:t>
            </a:r>
            <a:r>
              <a:rPr sz="3400" spc="160" dirty="0">
                <a:latin typeface="Microsoft Sans Serif"/>
                <a:cs typeface="Microsoft Sans Serif"/>
              </a:rPr>
              <a:t>c</a:t>
            </a:r>
            <a:r>
              <a:rPr sz="3400" spc="285" dirty="0">
                <a:latin typeface="Microsoft Sans Serif"/>
                <a:cs typeface="Microsoft Sans Serif"/>
              </a:rPr>
              <a:t>o</a:t>
            </a:r>
            <a:r>
              <a:rPr sz="3400" spc="185" dirty="0">
                <a:latin typeface="Microsoft Sans Serif"/>
                <a:cs typeface="Microsoft Sans Serif"/>
              </a:rPr>
              <a:t>n</a:t>
            </a:r>
            <a:r>
              <a:rPr sz="3400" spc="320" dirty="0">
                <a:latin typeface="Microsoft Sans Serif"/>
                <a:cs typeface="Microsoft Sans Serif"/>
              </a:rPr>
              <a:t> </a:t>
            </a:r>
            <a:r>
              <a:rPr sz="3400" spc="55" dirty="0">
                <a:latin typeface="Microsoft Sans Serif"/>
                <a:cs typeface="Microsoft Sans Serif"/>
              </a:rPr>
              <a:t>l</a:t>
            </a:r>
            <a:r>
              <a:rPr sz="3400" spc="65" dirty="0">
                <a:latin typeface="Microsoft Sans Serif"/>
                <a:cs typeface="Microsoft Sans Serif"/>
              </a:rPr>
              <a:t>ă</a:t>
            </a:r>
            <a:r>
              <a:rPr sz="3400" spc="185" dirty="0">
                <a:latin typeface="Microsoft Sans Serif"/>
                <a:cs typeface="Microsoft Sans Serif"/>
              </a:rPr>
              <a:t>n</a:t>
            </a:r>
            <a:r>
              <a:rPr sz="3400" spc="320" dirty="0">
                <a:latin typeface="Microsoft Sans Serif"/>
                <a:cs typeface="Microsoft Sans Serif"/>
              </a:rPr>
              <a:t> </a:t>
            </a:r>
            <a:r>
              <a:rPr sz="3400" spc="315" dirty="0">
                <a:latin typeface="Microsoft Sans Serif"/>
                <a:cs typeface="Microsoft Sans Serif"/>
              </a:rPr>
              <a:t>v</a:t>
            </a:r>
            <a:r>
              <a:rPr sz="3400" spc="45" dirty="0">
                <a:latin typeface="Microsoft Sans Serif"/>
                <a:cs typeface="Microsoft Sans Serif"/>
              </a:rPr>
              <a:t>à  </a:t>
            </a:r>
            <a:r>
              <a:rPr sz="3400" spc="204" dirty="0">
                <a:latin typeface="Microsoft Sans Serif"/>
                <a:cs typeface="Microsoft Sans Serif"/>
              </a:rPr>
              <a:t>quả</a:t>
            </a:r>
            <a:r>
              <a:rPr sz="3400" spc="310" dirty="0">
                <a:latin typeface="Microsoft Sans Serif"/>
                <a:cs typeface="Microsoft Sans Serif"/>
              </a:rPr>
              <a:t> </a:t>
            </a:r>
            <a:r>
              <a:rPr sz="3400" spc="135" dirty="0">
                <a:latin typeface="Microsoft Sans Serif"/>
                <a:cs typeface="Microsoft Sans Serif"/>
              </a:rPr>
              <a:t>cầu</a:t>
            </a:r>
            <a:r>
              <a:rPr sz="3400" spc="315" dirty="0">
                <a:latin typeface="Microsoft Sans Serif"/>
                <a:cs typeface="Microsoft Sans Serif"/>
              </a:rPr>
              <a:t> </a:t>
            </a:r>
            <a:r>
              <a:rPr sz="3400" spc="245" dirty="0">
                <a:latin typeface="Microsoft Sans Serif"/>
                <a:cs typeface="Microsoft Sans Serif"/>
              </a:rPr>
              <a:t>bằng</a:t>
            </a:r>
            <a:r>
              <a:rPr sz="3400" spc="315" dirty="0">
                <a:latin typeface="Microsoft Sans Serif"/>
                <a:cs typeface="Microsoft Sans Serif"/>
              </a:rPr>
              <a:t> </a:t>
            </a:r>
            <a:r>
              <a:rPr sz="3400" spc="265" dirty="0">
                <a:latin typeface="Microsoft Sans Serif"/>
                <a:cs typeface="Microsoft Sans Serif"/>
              </a:rPr>
              <a:t>một</a:t>
            </a:r>
            <a:r>
              <a:rPr sz="3400" spc="315" dirty="0">
                <a:latin typeface="Microsoft Sans Serif"/>
                <a:cs typeface="Microsoft Sans Serif"/>
              </a:rPr>
              <a:t> </a:t>
            </a:r>
            <a:r>
              <a:rPr sz="3400" spc="185" dirty="0">
                <a:latin typeface="Microsoft Sans Serif"/>
                <a:cs typeface="Microsoft Sans Serif"/>
              </a:rPr>
              <a:t>sợi</a:t>
            </a:r>
            <a:r>
              <a:rPr sz="3400" spc="315" dirty="0">
                <a:latin typeface="Microsoft Sans Serif"/>
                <a:cs typeface="Microsoft Sans Serif"/>
              </a:rPr>
              <a:t> </a:t>
            </a:r>
            <a:r>
              <a:rPr sz="3400" spc="254" dirty="0">
                <a:latin typeface="Microsoft Sans Serif"/>
                <a:cs typeface="Microsoft Sans Serif"/>
              </a:rPr>
              <a:t>dây</a:t>
            </a:r>
            <a:r>
              <a:rPr sz="3400" spc="315" dirty="0">
                <a:latin typeface="Microsoft Sans Serif"/>
                <a:cs typeface="Microsoft Sans Serif"/>
              </a:rPr>
              <a:t> </a:t>
            </a:r>
            <a:r>
              <a:rPr sz="3400" spc="204" dirty="0">
                <a:latin typeface="Microsoft Sans Serif"/>
                <a:cs typeface="Microsoft Sans Serif"/>
              </a:rPr>
              <a:t>dẫn </a:t>
            </a:r>
            <a:r>
              <a:rPr sz="3400" spc="-890" dirty="0">
                <a:latin typeface="Microsoft Sans Serif"/>
                <a:cs typeface="Microsoft Sans Serif"/>
              </a:rPr>
              <a:t> </a:t>
            </a:r>
            <a:r>
              <a:rPr sz="3400" spc="204" dirty="0">
                <a:latin typeface="Microsoft Sans Serif"/>
                <a:cs typeface="Microsoft Sans Serif"/>
              </a:rPr>
              <a:t>thì</a:t>
            </a:r>
            <a:r>
              <a:rPr sz="3400" spc="310" dirty="0">
                <a:latin typeface="Microsoft Sans Serif"/>
                <a:cs typeface="Microsoft Sans Serif"/>
              </a:rPr>
              <a:t> </a:t>
            </a:r>
            <a:r>
              <a:rPr sz="3400" spc="220" dirty="0">
                <a:latin typeface="Microsoft Sans Serif"/>
                <a:cs typeface="Microsoft Sans Serif"/>
              </a:rPr>
              <a:t>điện</a:t>
            </a:r>
            <a:r>
              <a:rPr sz="3400" spc="315" dirty="0">
                <a:latin typeface="Microsoft Sans Serif"/>
                <a:cs typeface="Microsoft Sans Serif"/>
              </a:rPr>
              <a:t> </a:t>
            </a:r>
            <a:r>
              <a:rPr sz="3400" spc="195" dirty="0">
                <a:latin typeface="Microsoft Sans Serif"/>
                <a:cs typeface="Microsoft Sans Serif"/>
              </a:rPr>
              <a:t>tích</a:t>
            </a:r>
            <a:r>
              <a:rPr sz="3400" spc="315" dirty="0">
                <a:latin typeface="Microsoft Sans Serif"/>
                <a:cs typeface="Microsoft Sans Serif"/>
              </a:rPr>
              <a:t> </a:t>
            </a:r>
            <a:r>
              <a:rPr sz="3400" spc="370" dirty="0">
                <a:latin typeface="Microsoft Sans Serif"/>
                <a:cs typeface="Microsoft Sans Serif"/>
              </a:rPr>
              <a:t>q</a:t>
            </a:r>
            <a:r>
              <a:rPr sz="3400" spc="315" dirty="0">
                <a:latin typeface="Microsoft Sans Serif"/>
                <a:cs typeface="Microsoft Sans Serif"/>
              </a:rPr>
              <a:t> </a:t>
            </a:r>
            <a:r>
              <a:rPr sz="3400" spc="245" dirty="0">
                <a:latin typeface="Microsoft Sans Serif"/>
                <a:cs typeface="Microsoft Sans Serif"/>
              </a:rPr>
              <a:t>trên</a:t>
            </a:r>
            <a:r>
              <a:rPr sz="3400" spc="315" dirty="0">
                <a:latin typeface="Microsoft Sans Serif"/>
                <a:cs typeface="Microsoft Sans Serif"/>
              </a:rPr>
              <a:t> </a:t>
            </a:r>
            <a:r>
              <a:rPr sz="3400" spc="210" dirty="0">
                <a:latin typeface="Microsoft Sans Serif"/>
                <a:cs typeface="Microsoft Sans Serif"/>
              </a:rPr>
              <a:t>con</a:t>
            </a:r>
            <a:r>
              <a:rPr sz="3400" spc="315" dirty="0">
                <a:latin typeface="Microsoft Sans Serif"/>
                <a:cs typeface="Microsoft Sans Serif"/>
              </a:rPr>
              <a:t> </a:t>
            </a:r>
            <a:r>
              <a:rPr sz="3400" spc="100" dirty="0">
                <a:latin typeface="Microsoft Sans Serif"/>
                <a:cs typeface="Microsoft Sans Serif"/>
              </a:rPr>
              <a:t>lăn </a:t>
            </a:r>
            <a:r>
              <a:rPr sz="3400" spc="105" dirty="0">
                <a:latin typeface="Microsoft Sans Serif"/>
                <a:cs typeface="Microsoft Sans Serif"/>
              </a:rPr>
              <a:t> </a:t>
            </a:r>
            <a:r>
              <a:rPr sz="3400" spc="405" dirty="0">
                <a:latin typeface="Microsoft Sans Serif"/>
                <a:cs typeface="Microsoft Sans Serif"/>
              </a:rPr>
              <a:t>được</a:t>
            </a:r>
            <a:r>
              <a:rPr sz="3400" spc="315" dirty="0">
                <a:latin typeface="Microsoft Sans Serif"/>
                <a:cs typeface="Microsoft Sans Serif"/>
              </a:rPr>
              <a:t> </a:t>
            </a:r>
            <a:r>
              <a:rPr sz="3400" spc="200" dirty="0">
                <a:latin typeface="Microsoft Sans Serif"/>
                <a:cs typeface="Microsoft Sans Serif"/>
              </a:rPr>
              <a:t>chuyển</a:t>
            </a:r>
            <a:r>
              <a:rPr sz="3400" spc="315" dirty="0">
                <a:latin typeface="Microsoft Sans Serif"/>
                <a:cs typeface="Microsoft Sans Serif"/>
              </a:rPr>
              <a:t> </a:t>
            </a:r>
            <a:r>
              <a:rPr sz="3400" spc="150" dirty="0">
                <a:latin typeface="Microsoft Sans Serif"/>
                <a:cs typeface="Microsoft Sans Serif"/>
              </a:rPr>
              <a:t>sang</a:t>
            </a:r>
            <a:r>
              <a:rPr sz="3400" spc="315" dirty="0">
                <a:latin typeface="Microsoft Sans Serif"/>
                <a:cs typeface="Microsoft Sans Serif"/>
              </a:rPr>
              <a:t> </a:t>
            </a:r>
            <a:r>
              <a:rPr sz="3400" spc="204" dirty="0">
                <a:latin typeface="Microsoft Sans Serif"/>
                <a:cs typeface="Microsoft Sans Serif"/>
              </a:rPr>
              <a:t>quả</a:t>
            </a:r>
            <a:r>
              <a:rPr sz="3400" spc="320" dirty="0">
                <a:latin typeface="Microsoft Sans Serif"/>
                <a:cs typeface="Microsoft Sans Serif"/>
              </a:rPr>
              <a:t> </a:t>
            </a:r>
            <a:r>
              <a:rPr sz="3400" spc="20" dirty="0">
                <a:latin typeface="Microsoft Sans Serif"/>
                <a:cs typeface="Microsoft Sans Serif"/>
              </a:rPr>
              <a:t>cầu.</a:t>
            </a:r>
            <a:endParaRPr sz="3400" dirty="0">
              <a:latin typeface="Microsoft Sans Serif"/>
              <a:cs typeface="Microsoft Sans Serif"/>
            </a:endParaRPr>
          </a:p>
          <a:p>
            <a:pPr marL="29845" marR="22225" indent="-635" algn="ctr">
              <a:lnSpc>
                <a:spcPct val="100000"/>
              </a:lnSpc>
              <a:spcBef>
                <a:spcPts val="4070"/>
              </a:spcBef>
            </a:pPr>
            <a:r>
              <a:rPr sz="3400" spc="-585" dirty="0">
                <a:latin typeface="Microsoft Sans Serif"/>
                <a:cs typeface="Microsoft Sans Serif"/>
              </a:rPr>
              <a:t>+</a:t>
            </a:r>
            <a:r>
              <a:rPr sz="3400" spc="320" dirty="0">
                <a:latin typeface="Microsoft Sans Serif"/>
                <a:cs typeface="Microsoft Sans Serif"/>
              </a:rPr>
              <a:t> </a:t>
            </a:r>
            <a:r>
              <a:rPr sz="3400" spc="5" dirty="0">
                <a:latin typeface="Microsoft Sans Serif"/>
                <a:cs typeface="Microsoft Sans Serif"/>
              </a:rPr>
              <a:t>Đ</a:t>
            </a:r>
            <a:r>
              <a:rPr sz="3400" spc="114" dirty="0">
                <a:latin typeface="Microsoft Sans Serif"/>
                <a:cs typeface="Microsoft Sans Serif"/>
              </a:rPr>
              <a:t>i</a:t>
            </a:r>
            <a:r>
              <a:rPr sz="3400" spc="175" dirty="0">
                <a:latin typeface="Microsoft Sans Serif"/>
                <a:cs typeface="Microsoft Sans Serif"/>
              </a:rPr>
              <a:t>ệ</a:t>
            </a:r>
            <a:r>
              <a:rPr sz="3400" spc="185" dirty="0">
                <a:latin typeface="Microsoft Sans Serif"/>
                <a:cs typeface="Microsoft Sans Serif"/>
              </a:rPr>
              <a:t>n</a:t>
            </a:r>
            <a:r>
              <a:rPr sz="3400" spc="320" dirty="0">
                <a:latin typeface="Microsoft Sans Serif"/>
                <a:cs typeface="Microsoft Sans Serif"/>
              </a:rPr>
              <a:t> </a:t>
            </a:r>
            <a:r>
              <a:rPr sz="3400" spc="370" dirty="0">
                <a:latin typeface="Microsoft Sans Serif"/>
                <a:cs typeface="Microsoft Sans Serif"/>
              </a:rPr>
              <a:t>t</a:t>
            </a:r>
            <a:r>
              <a:rPr sz="3400" spc="180" dirty="0">
                <a:latin typeface="Microsoft Sans Serif"/>
                <a:cs typeface="Microsoft Sans Serif"/>
              </a:rPr>
              <a:t>hế</a:t>
            </a:r>
            <a:r>
              <a:rPr sz="3400" spc="320" dirty="0">
                <a:latin typeface="Microsoft Sans Serif"/>
                <a:cs typeface="Microsoft Sans Serif"/>
              </a:rPr>
              <a:t> </a:t>
            </a:r>
            <a:r>
              <a:rPr sz="3400" spc="370" dirty="0">
                <a:latin typeface="Microsoft Sans Serif"/>
                <a:cs typeface="Microsoft Sans Serif"/>
              </a:rPr>
              <a:t>t</a:t>
            </a:r>
            <a:r>
              <a:rPr sz="3400" spc="65" dirty="0">
                <a:latin typeface="Microsoft Sans Serif"/>
                <a:cs typeface="Microsoft Sans Serif"/>
              </a:rPr>
              <a:t>ạ</a:t>
            </a:r>
            <a:r>
              <a:rPr sz="3400" spc="120" dirty="0">
                <a:latin typeface="Microsoft Sans Serif"/>
                <a:cs typeface="Microsoft Sans Serif"/>
              </a:rPr>
              <a:t>i</a:t>
            </a:r>
            <a:r>
              <a:rPr sz="3400" spc="320" dirty="0">
                <a:latin typeface="Microsoft Sans Serif"/>
                <a:cs typeface="Microsoft Sans Serif"/>
              </a:rPr>
              <a:t> </a:t>
            </a:r>
            <a:r>
              <a:rPr sz="3400" spc="365" dirty="0">
                <a:latin typeface="Microsoft Sans Serif"/>
                <a:cs typeface="Microsoft Sans Serif"/>
              </a:rPr>
              <a:t>q</a:t>
            </a:r>
            <a:r>
              <a:rPr sz="3400" spc="180" dirty="0">
                <a:latin typeface="Microsoft Sans Serif"/>
                <a:cs typeface="Microsoft Sans Serif"/>
              </a:rPr>
              <a:t>u</a:t>
            </a:r>
            <a:r>
              <a:rPr sz="3400" spc="70" dirty="0">
                <a:latin typeface="Microsoft Sans Serif"/>
                <a:cs typeface="Microsoft Sans Serif"/>
              </a:rPr>
              <a:t>ả</a:t>
            </a:r>
            <a:r>
              <a:rPr sz="3400" spc="320" dirty="0">
                <a:latin typeface="Microsoft Sans Serif"/>
                <a:cs typeface="Microsoft Sans Serif"/>
              </a:rPr>
              <a:t> </a:t>
            </a:r>
            <a:r>
              <a:rPr sz="3400" spc="160" dirty="0">
                <a:latin typeface="Microsoft Sans Serif"/>
                <a:cs typeface="Microsoft Sans Serif"/>
              </a:rPr>
              <a:t>c</a:t>
            </a:r>
            <a:r>
              <a:rPr sz="3400" spc="65" dirty="0">
                <a:latin typeface="Microsoft Sans Serif"/>
                <a:cs typeface="Microsoft Sans Serif"/>
              </a:rPr>
              <a:t>ầ</a:t>
            </a:r>
            <a:r>
              <a:rPr sz="3400" spc="185" dirty="0">
                <a:latin typeface="Microsoft Sans Serif"/>
                <a:cs typeface="Microsoft Sans Serif"/>
              </a:rPr>
              <a:t>u</a:t>
            </a:r>
            <a:r>
              <a:rPr sz="3400" spc="320" dirty="0">
                <a:latin typeface="Microsoft Sans Serif"/>
                <a:cs typeface="Microsoft Sans Serif"/>
              </a:rPr>
              <a:t> </a:t>
            </a:r>
            <a:r>
              <a:rPr sz="3400" spc="-10" dirty="0">
                <a:latin typeface="Microsoft Sans Serif"/>
                <a:cs typeface="Microsoft Sans Serif"/>
              </a:rPr>
              <a:t>s</a:t>
            </a:r>
            <a:r>
              <a:rPr sz="3400" spc="180" dirty="0">
                <a:latin typeface="Microsoft Sans Serif"/>
                <a:cs typeface="Microsoft Sans Serif"/>
              </a:rPr>
              <a:t>ẽ</a:t>
            </a:r>
            <a:r>
              <a:rPr sz="3400" spc="320" dirty="0">
                <a:latin typeface="Microsoft Sans Serif"/>
                <a:cs typeface="Microsoft Sans Serif"/>
              </a:rPr>
              <a:t> </a:t>
            </a:r>
            <a:r>
              <a:rPr sz="3400" spc="370" dirty="0">
                <a:latin typeface="Microsoft Sans Serif"/>
                <a:cs typeface="Microsoft Sans Serif"/>
              </a:rPr>
              <a:t>t</a:t>
            </a:r>
            <a:r>
              <a:rPr sz="3400" spc="114" dirty="0">
                <a:latin typeface="Microsoft Sans Serif"/>
                <a:cs typeface="Microsoft Sans Serif"/>
              </a:rPr>
              <a:t>i</a:t>
            </a:r>
            <a:r>
              <a:rPr sz="3400" spc="175" dirty="0">
                <a:latin typeface="Microsoft Sans Serif"/>
                <a:cs typeface="Microsoft Sans Serif"/>
              </a:rPr>
              <a:t>ế</a:t>
            </a:r>
            <a:r>
              <a:rPr sz="3400" spc="240" dirty="0">
                <a:latin typeface="Microsoft Sans Serif"/>
                <a:cs typeface="Microsoft Sans Serif"/>
              </a:rPr>
              <a:t>p  </a:t>
            </a:r>
            <a:r>
              <a:rPr sz="3400" spc="235" dirty="0">
                <a:latin typeface="Microsoft Sans Serif"/>
                <a:cs typeface="Microsoft Sans Serif"/>
              </a:rPr>
              <a:t>tục</a:t>
            </a:r>
            <a:r>
              <a:rPr sz="3400" spc="310" dirty="0">
                <a:latin typeface="Microsoft Sans Serif"/>
                <a:cs typeface="Microsoft Sans Serif"/>
              </a:rPr>
              <a:t> </a:t>
            </a:r>
            <a:r>
              <a:rPr sz="3400" spc="245" dirty="0">
                <a:latin typeface="Microsoft Sans Serif"/>
                <a:cs typeface="Microsoft Sans Serif"/>
              </a:rPr>
              <a:t>tăng</a:t>
            </a:r>
            <a:r>
              <a:rPr sz="3400" spc="315" dirty="0">
                <a:latin typeface="Microsoft Sans Serif"/>
                <a:cs typeface="Microsoft Sans Serif"/>
              </a:rPr>
              <a:t> </a:t>
            </a:r>
            <a:r>
              <a:rPr sz="3400" spc="200" dirty="0">
                <a:latin typeface="Microsoft Sans Serif"/>
                <a:cs typeface="Microsoft Sans Serif"/>
              </a:rPr>
              <a:t>khi</a:t>
            </a:r>
            <a:r>
              <a:rPr sz="3400" spc="310" dirty="0">
                <a:latin typeface="Microsoft Sans Serif"/>
                <a:cs typeface="Microsoft Sans Serif"/>
              </a:rPr>
              <a:t> </a:t>
            </a:r>
            <a:r>
              <a:rPr sz="3400" spc="220" dirty="0">
                <a:latin typeface="Microsoft Sans Serif"/>
                <a:cs typeface="Microsoft Sans Serif"/>
              </a:rPr>
              <a:t>điện</a:t>
            </a:r>
            <a:r>
              <a:rPr sz="3400" spc="315" dirty="0">
                <a:latin typeface="Microsoft Sans Serif"/>
                <a:cs typeface="Microsoft Sans Serif"/>
              </a:rPr>
              <a:t> </a:t>
            </a:r>
            <a:r>
              <a:rPr sz="3400" spc="195" dirty="0">
                <a:latin typeface="Microsoft Sans Serif"/>
                <a:cs typeface="Microsoft Sans Serif"/>
              </a:rPr>
              <a:t>tích</a:t>
            </a:r>
            <a:r>
              <a:rPr sz="3400" spc="315" dirty="0">
                <a:latin typeface="Microsoft Sans Serif"/>
                <a:cs typeface="Microsoft Sans Serif"/>
              </a:rPr>
              <a:t> </a:t>
            </a:r>
            <a:r>
              <a:rPr sz="3400" spc="204" dirty="0">
                <a:latin typeface="Microsoft Sans Serif"/>
                <a:cs typeface="Microsoft Sans Serif"/>
              </a:rPr>
              <a:t>tăng,</a:t>
            </a:r>
            <a:r>
              <a:rPr sz="3400" spc="310" dirty="0">
                <a:latin typeface="Microsoft Sans Serif"/>
                <a:cs typeface="Microsoft Sans Serif"/>
              </a:rPr>
              <a:t> </a:t>
            </a:r>
            <a:r>
              <a:rPr sz="3400" spc="330" dirty="0">
                <a:latin typeface="Microsoft Sans Serif"/>
                <a:cs typeface="Microsoft Sans Serif"/>
              </a:rPr>
              <a:t>do </a:t>
            </a:r>
            <a:r>
              <a:rPr sz="3400" spc="335" dirty="0">
                <a:latin typeface="Microsoft Sans Serif"/>
                <a:cs typeface="Microsoft Sans Serif"/>
              </a:rPr>
              <a:t> </a:t>
            </a:r>
            <a:r>
              <a:rPr sz="3400" spc="345" dirty="0">
                <a:latin typeface="Microsoft Sans Serif"/>
                <a:cs typeface="Microsoft Sans Serif"/>
              </a:rPr>
              <a:t>đó</a:t>
            </a:r>
            <a:r>
              <a:rPr sz="3400" spc="310" dirty="0">
                <a:latin typeface="Microsoft Sans Serif"/>
                <a:cs typeface="Microsoft Sans Serif"/>
              </a:rPr>
              <a:t> </a:t>
            </a:r>
            <a:r>
              <a:rPr sz="3400" spc="240" dirty="0">
                <a:latin typeface="Microsoft Sans Serif"/>
                <a:cs typeface="Microsoft Sans Serif"/>
              </a:rPr>
              <a:t>tạo</a:t>
            </a:r>
            <a:r>
              <a:rPr sz="3400" spc="315" dirty="0">
                <a:latin typeface="Microsoft Sans Serif"/>
                <a:cs typeface="Microsoft Sans Serif"/>
              </a:rPr>
              <a:t> </a:t>
            </a:r>
            <a:r>
              <a:rPr sz="3400" spc="160" dirty="0">
                <a:latin typeface="Microsoft Sans Serif"/>
                <a:cs typeface="Microsoft Sans Serif"/>
              </a:rPr>
              <a:t>ra</a:t>
            </a:r>
            <a:r>
              <a:rPr sz="3400" spc="315" dirty="0">
                <a:latin typeface="Microsoft Sans Serif"/>
                <a:cs typeface="Microsoft Sans Serif"/>
              </a:rPr>
              <a:t> </a:t>
            </a:r>
            <a:r>
              <a:rPr sz="3400" spc="220" dirty="0">
                <a:latin typeface="Microsoft Sans Serif"/>
                <a:cs typeface="Microsoft Sans Serif"/>
              </a:rPr>
              <a:t>điện</a:t>
            </a:r>
            <a:r>
              <a:rPr sz="3400" spc="315" dirty="0">
                <a:latin typeface="Microsoft Sans Serif"/>
                <a:cs typeface="Microsoft Sans Serif"/>
              </a:rPr>
              <a:t> </a:t>
            </a:r>
            <a:r>
              <a:rPr sz="3400" spc="240" dirty="0">
                <a:latin typeface="Microsoft Sans Serif"/>
                <a:cs typeface="Microsoft Sans Serif"/>
              </a:rPr>
              <a:t>thế</a:t>
            </a:r>
            <a:r>
              <a:rPr sz="3400" spc="315" dirty="0">
                <a:latin typeface="Microsoft Sans Serif"/>
                <a:cs typeface="Microsoft Sans Serif"/>
              </a:rPr>
              <a:t> </a:t>
            </a:r>
            <a:r>
              <a:rPr sz="3400" spc="229" dirty="0">
                <a:latin typeface="Microsoft Sans Serif"/>
                <a:cs typeface="Microsoft Sans Serif"/>
              </a:rPr>
              <a:t>rất</a:t>
            </a:r>
            <a:r>
              <a:rPr sz="3400" spc="315" dirty="0">
                <a:latin typeface="Microsoft Sans Serif"/>
                <a:cs typeface="Microsoft Sans Serif"/>
              </a:rPr>
              <a:t> </a:t>
            </a:r>
            <a:r>
              <a:rPr sz="3400" spc="170" dirty="0">
                <a:latin typeface="Microsoft Sans Serif"/>
                <a:cs typeface="Microsoft Sans Serif"/>
              </a:rPr>
              <a:t>cao</a:t>
            </a:r>
            <a:r>
              <a:rPr sz="3400" spc="315" dirty="0">
                <a:latin typeface="Microsoft Sans Serif"/>
                <a:cs typeface="Microsoft Sans Serif"/>
              </a:rPr>
              <a:t> </a:t>
            </a:r>
            <a:r>
              <a:rPr sz="3400" spc="254" dirty="0">
                <a:latin typeface="Microsoft Sans Serif"/>
                <a:cs typeface="Microsoft Sans Serif"/>
              </a:rPr>
              <a:t>theo </a:t>
            </a:r>
            <a:r>
              <a:rPr sz="3400" spc="-890" dirty="0">
                <a:latin typeface="Microsoft Sans Serif"/>
                <a:cs typeface="Microsoft Sans Serif"/>
              </a:rPr>
              <a:t> </a:t>
            </a:r>
            <a:r>
              <a:rPr sz="3400" spc="280" dirty="0">
                <a:latin typeface="Microsoft Sans Serif"/>
                <a:cs typeface="Microsoft Sans Serif"/>
              </a:rPr>
              <a:t>thời</a:t>
            </a:r>
            <a:r>
              <a:rPr sz="3400" spc="315" dirty="0">
                <a:latin typeface="Microsoft Sans Serif"/>
                <a:cs typeface="Microsoft Sans Serif"/>
              </a:rPr>
              <a:t> </a:t>
            </a:r>
            <a:r>
              <a:rPr sz="3400" spc="155" dirty="0">
                <a:latin typeface="Microsoft Sans Serif"/>
                <a:cs typeface="Microsoft Sans Serif"/>
              </a:rPr>
              <a:t>gian,</a:t>
            </a:r>
            <a:r>
              <a:rPr sz="3400" spc="315" dirty="0">
                <a:latin typeface="Microsoft Sans Serif"/>
                <a:cs typeface="Microsoft Sans Serif"/>
              </a:rPr>
              <a:t> </a:t>
            </a:r>
            <a:r>
              <a:rPr sz="3400" spc="225" dirty="0">
                <a:latin typeface="Microsoft Sans Serif"/>
                <a:cs typeface="Microsoft Sans Serif"/>
              </a:rPr>
              <a:t>có</a:t>
            </a:r>
            <a:r>
              <a:rPr sz="3400" spc="315" dirty="0">
                <a:latin typeface="Microsoft Sans Serif"/>
                <a:cs typeface="Microsoft Sans Serif"/>
              </a:rPr>
              <a:t> </a:t>
            </a:r>
            <a:r>
              <a:rPr sz="3400" spc="240" dirty="0">
                <a:latin typeface="Microsoft Sans Serif"/>
                <a:cs typeface="Microsoft Sans Serif"/>
              </a:rPr>
              <a:t>thể</a:t>
            </a:r>
            <a:r>
              <a:rPr sz="3400" spc="315" dirty="0">
                <a:latin typeface="Microsoft Sans Serif"/>
                <a:cs typeface="Microsoft Sans Serif"/>
              </a:rPr>
              <a:t> </a:t>
            </a:r>
            <a:r>
              <a:rPr sz="3400" spc="165" dirty="0">
                <a:latin typeface="Microsoft Sans Serif"/>
                <a:cs typeface="Microsoft Sans Serif"/>
              </a:rPr>
              <a:t>giải</a:t>
            </a:r>
            <a:r>
              <a:rPr sz="3400" spc="315" dirty="0">
                <a:latin typeface="Microsoft Sans Serif"/>
                <a:cs typeface="Microsoft Sans Serif"/>
              </a:rPr>
              <a:t> </a:t>
            </a:r>
            <a:r>
              <a:rPr sz="3400" spc="275" dirty="0">
                <a:latin typeface="Microsoft Sans Serif"/>
                <a:cs typeface="Microsoft Sans Serif"/>
              </a:rPr>
              <a:t>phóng</a:t>
            </a:r>
            <a:r>
              <a:rPr sz="3400" spc="315" dirty="0">
                <a:latin typeface="Microsoft Sans Serif"/>
                <a:cs typeface="Microsoft Sans Serif"/>
              </a:rPr>
              <a:t> </a:t>
            </a:r>
            <a:r>
              <a:rPr sz="3400" spc="185" dirty="0">
                <a:latin typeface="Microsoft Sans Serif"/>
                <a:cs typeface="Microsoft Sans Serif"/>
              </a:rPr>
              <a:t>tia </a:t>
            </a:r>
            <a:r>
              <a:rPr sz="3400" spc="-890" dirty="0">
                <a:latin typeface="Microsoft Sans Serif"/>
                <a:cs typeface="Microsoft Sans Serif"/>
              </a:rPr>
              <a:t> </a:t>
            </a:r>
            <a:r>
              <a:rPr sz="3400" spc="245" dirty="0">
                <a:latin typeface="Microsoft Sans Serif"/>
                <a:cs typeface="Microsoft Sans Serif"/>
              </a:rPr>
              <a:t>lửa</a:t>
            </a:r>
            <a:r>
              <a:rPr sz="3400" spc="315" dirty="0">
                <a:latin typeface="Microsoft Sans Serif"/>
                <a:cs typeface="Microsoft Sans Serif"/>
              </a:rPr>
              <a:t> </a:t>
            </a:r>
            <a:r>
              <a:rPr sz="3400" spc="220" dirty="0">
                <a:latin typeface="Microsoft Sans Serif"/>
                <a:cs typeface="Microsoft Sans Serif"/>
              </a:rPr>
              <a:t>điện</a:t>
            </a:r>
            <a:r>
              <a:rPr sz="3400" spc="315" dirty="0">
                <a:latin typeface="Microsoft Sans Serif"/>
                <a:cs typeface="Microsoft Sans Serif"/>
              </a:rPr>
              <a:t> </a:t>
            </a:r>
            <a:r>
              <a:rPr sz="3400" spc="160" dirty="0">
                <a:latin typeface="Microsoft Sans Serif"/>
                <a:cs typeface="Microsoft Sans Serif"/>
              </a:rPr>
              <a:t>ra</a:t>
            </a:r>
            <a:r>
              <a:rPr sz="3400" spc="320" dirty="0">
                <a:latin typeface="Microsoft Sans Serif"/>
                <a:cs typeface="Microsoft Sans Serif"/>
              </a:rPr>
              <a:t> </a:t>
            </a:r>
            <a:r>
              <a:rPr sz="3400" spc="285" dirty="0">
                <a:latin typeface="Microsoft Sans Serif"/>
                <a:cs typeface="Microsoft Sans Serif"/>
              </a:rPr>
              <a:t>không</a:t>
            </a:r>
            <a:r>
              <a:rPr sz="3400" spc="315" dirty="0">
                <a:latin typeface="Microsoft Sans Serif"/>
                <a:cs typeface="Microsoft Sans Serif"/>
              </a:rPr>
              <a:t> </a:t>
            </a:r>
            <a:r>
              <a:rPr sz="3400" spc="180" dirty="0">
                <a:latin typeface="Microsoft Sans Serif"/>
                <a:cs typeface="Microsoft Sans Serif"/>
              </a:rPr>
              <a:t>khí</a:t>
            </a:r>
            <a:endParaRPr sz="3400" dirty="0">
              <a:latin typeface="Microsoft Sans Serif"/>
              <a:cs typeface="Microsoft Sans Serif"/>
            </a:endParaRPr>
          </a:p>
          <a:p>
            <a:pPr marL="12700" marR="5080" algn="ctr">
              <a:lnSpc>
                <a:spcPts val="4079"/>
              </a:lnSpc>
              <a:spcBef>
                <a:spcPts val="90"/>
              </a:spcBef>
            </a:pPr>
            <a:r>
              <a:rPr sz="3400" spc="270" dirty="0">
                <a:latin typeface="Microsoft Sans Serif"/>
                <a:cs typeface="Microsoft Sans Serif"/>
              </a:rPr>
              <a:t>-</a:t>
            </a:r>
            <a:r>
              <a:rPr sz="3400" spc="310" dirty="0">
                <a:latin typeface="Microsoft Sans Serif"/>
                <a:cs typeface="Microsoft Sans Serif"/>
              </a:rPr>
              <a:t> </a:t>
            </a:r>
            <a:r>
              <a:rPr sz="3400" spc="114" dirty="0">
                <a:latin typeface="Microsoft Sans Serif"/>
                <a:cs typeface="Microsoft Sans Serif"/>
              </a:rPr>
              <a:t>Mục</a:t>
            </a:r>
            <a:r>
              <a:rPr sz="3400" spc="315" dirty="0">
                <a:latin typeface="Microsoft Sans Serif"/>
                <a:cs typeface="Microsoft Sans Serif"/>
              </a:rPr>
              <a:t> </a:t>
            </a:r>
            <a:r>
              <a:rPr sz="3400" spc="200" dirty="0">
                <a:latin typeface="Microsoft Sans Serif"/>
                <a:cs typeface="Microsoft Sans Serif"/>
              </a:rPr>
              <a:t>đích</a:t>
            </a:r>
            <a:r>
              <a:rPr sz="3400" spc="310" dirty="0">
                <a:latin typeface="Microsoft Sans Serif"/>
                <a:cs typeface="Microsoft Sans Serif"/>
              </a:rPr>
              <a:t> </a:t>
            </a:r>
            <a:r>
              <a:rPr sz="3400" spc="135" dirty="0">
                <a:latin typeface="Microsoft Sans Serif"/>
                <a:cs typeface="Microsoft Sans Serif"/>
              </a:rPr>
              <a:t>của</a:t>
            </a:r>
            <a:r>
              <a:rPr sz="3400" spc="315" dirty="0">
                <a:latin typeface="Microsoft Sans Serif"/>
                <a:cs typeface="Microsoft Sans Serif"/>
              </a:rPr>
              <a:t> </a:t>
            </a:r>
            <a:r>
              <a:rPr sz="3400" spc="180" dirty="0">
                <a:latin typeface="Microsoft Sans Serif"/>
                <a:cs typeface="Microsoft Sans Serif"/>
              </a:rPr>
              <a:t>máy</a:t>
            </a:r>
            <a:r>
              <a:rPr sz="3400" spc="310" dirty="0">
                <a:latin typeface="Microsoft Sans Serif"/>
                <a:cs typeface="Microsoft Sans Serif"/>
              </a:rPr>
              <a:t> </a:t>
            </a:r>
            <a:r>
              <a:rPr sz="3400" spc="185" dirty="0">
                <a:latin typeface="Microsoft Sans Serif"/>
                <a:cs typeface="Microsoft Sans Serif"/>
              </a:rPr>
              <a:t>gia</a:t>
            </a:r>
            <a:r>
              <a:rPr sz="3400" spc="315" dirty="0">
                <a:latin typeface="Microsoft Sans Serif"/>
                <a:cs typeface="Microsoft Sans Serif"/>
              </a:rPr>
              <a:t> </a:t>
            </a:r>
            <a:r>
              <a:rPr sz="3400" spc="275" dirty="0">
                <a:latin typeface="Microsoft Sans Serif"/>
                <a:cs typeface="Microsoft Sans Serif"/>
              </a:rPr>
              <a:t>tốc</a:t>
            </a:r>
            <a:r>
              <a:rPr sz="3400" spc="310" dirty="0">
                <a:latin typeface="Microsoft Sans Serif"/>
                <a:cs typeface="Microsoft Sans Serif"/>
              </a:rPr>
              <a:t> </a:t>
            </a:r>
            <a:r>
              <a:rPr sz="3400" spc="195" dirty="0">
                <a:latin typeface="Microsoft Sans Serif"/>
                <a:cs typeface="Microsoft Sans Serif"/>
              </a:rPr>
              <a:t>này </a:t>
            </a:r>
            <a:r>
              <a:rPr sz="3400" spc="-885" dirty="0">
                <a:latin typeface="Microsoft Sans Serif"/>
                <a:cs typeface="Microsoft Sans Serif"/>
              </a:rPr>
              <a:t> </a:t>
            </a:r>
            <a:r>
              <a:rPr sz="3400" spc="65" dirty="0">
                <a:latin typeface="Microsoft Sans Serif"/>
                <a:cs typeface="Microsoft Sans Serif"/>
              </a:rPr>
              <a:t>là</a:t>
            </a:r>
            <a:r>
              <a:rPr sz="3400" spc="310" dirty="0">
                <a:latin typeface="Microsoft Sans Serif"/>
                <a:cs typeface="Microsoft Sans Serif"/>
              </a:rPr>
              <a:t> </a:t>
            </a:r>
            <a:r>
              <a:rPr sz="3400" spc="365" dirty="0">
                <a:latin typeface="Microsoft Sans Serif"/>
                <a:cs typeface="Microsoft Sans Serif"/>
              </a:rPr>
              <a:t>giữ</a:t>
            </a:r>
            <a:r>
              <a:rPr sz="3400" spc="315" dirty="0">
                <a:latin typeface="Microsoft Sans Serif"/>
                <a:cs typeface="Microsoft Sans Serif"/>
              </a:rPr>
              <a:t> </a:t>
            </a:r>
            <a:r>
              <a:rPr sz="3400" spc="80" dirty="0">
                <a:latin typeface="Microsoft Sans Serif"/>
                <a:cs typeface="Microsoft Sans Serif"/>
              </a:rPr>
              <a:t>lại</a:t>
            </a:r>
            <a:r>
              <a:rPr sz="3400" spc="315" dirty="0">
                <a:latin typeface="Microsoft Sans Serif"/>
                <a:cs typeface="Microsoft Sans Serif"/>
              </a:rPr>
              <a:t> </a:t>
            </a:r>
            <a:r>
              <a:rPr sz="3400" spc="220" dirty="0">
                <a:latin typeface="Microsoft Sans Serif"/>
                <a:cs typeface="Microsoft Sans Serif"/>
              </a:rPr>
              <a:t>điện</a:t>
            </a:r>
            <a:r>
              <a:rPr sz="3400" spc="315" dirty="0">
                <a:latin typeface="Microsoft Sans Serif"/>
                <a:cs typeface="Microsoft Sans Serif"/>
              </a:rPr>
              <a:t> </a:t>
            </a:r>
            <a:r>
              <a:rPr sz="3400" spc="195" dirty="0">
                <a:latin typeface="Microsoft Sans Serif"/>
                <a:cs typeface="Microsoft Sans Serif"/>
              </a:rPr>
              <a:t>tích</a:t>
            </a:r>
            <a:r>
              <a:rPr sz="3400" spc="315" dirty="0">
                <a:latin typeface="Microsoft Sans Serif"/>
                <a:cs typeface="Microsoft Sans Serif"/>
              </a:rPr>
              <a:t> </a:t>
            </a:r>
            <a:r>
              <a:rPr sz="3400" spc="195" dirty="0">
                <a:latin typeface="Microsoft Sans Serif"/>
                <a:cs typeface="Microsoft Sans Serif"/>
              </a:rPr>
              <a:t>và</a:t>
            </a:r>
            <a:r>
              <a:rPr sz="3400" spc="315" dirty="0">
                <a:latin typeface="Microsoft Sans Serif"/>
                <a:cs typeface="Microsoft Sans Serif"/>
              </a:rPr>
              <a:t> </a:t>
            </a:r>
            <a:r>
              <a:rPr sz="3400" spc="240" dirty="0">
                <a:latin typeface="Microsoft Sans Serif"/>
                <a:cs typeface="Microsoft Sans Serif"/>
              </a:rPr>
              <a:t>tạo</a:t>
            </a:r>
            <a:r>
              <a:rPr sz="3400" spc="315" dirty="0">
                <a:latin typeface="Microsoft Sans Serif"/>
                <a:cs typeface="Microsoft Sans Serif"/>
              </a:rPr>
              <a:t> </a:t>
            </a:r>
            <a:r>
              <a:rPr sz="3400" spc="160" dirty="0">
                <a:latin typeface="Microsoft Sans Serif"/>
                <a:cs typeface="Microsoft Sans Serif"/>
              </a:rPr>
              <a:t>ra </a:t>
            </a:r>
            <a:r>
              <a:rPr sz="3400" spc="165" dirty="0">
                <a:latin typeface="Microsoft Sans Serif"/>
                <a:cs typeface="Microsoft Sans Serif"/>
              </a:rPr>
              <a:t> </a:t>
            </a:r>
            <a:r>
              <a:rPr sz="3400" spc="260" dirty="0">
                <a:latin typeface="Microsoft Sans Serif"/>
                <a:cs typeface="Microsoft Sans Serif"/>
              </a:rPr>
              <a:t>vùng</a:t>
            </a:r>
            <a:r>
              <a:rPr sz="3400" spc="315" dirty="0">
                <a:latin typeface="Microsoft Sans Serif"/>
                <a:cs typeface="Microsoft Sans Serif"/>
              </a:rPr>
              <a:t> </a:t>
            </a:r>
            <a:r>
              <a:rPr sz="3400" spc="225" dirty="0">
                <a:latin typeface="Microsoft Sans Serif"/>
                <a:cs typeface="Microsoft Sans Serif"/>
              </a:rPr>
              <a:t>có</a:t>
            </a:r>
            <a:r>
              <a:rPr sz="3400" spc="315" dirty="0">
                <a:latin typeface="Microsoft Sans Serif"/>
                <a:cs typeface="Microsoft Sans Serif"/>
              </a:rPr>
              <a:t> </a:t>
            </a:r>
            <a:r>
              <a:rPr sz="3400" spc="220" dirty="0">
                <a:latin typeface="Microsoft Sans Serif"/>
                <a:cs typeface="Microsoft Sans Serif"/>
              </a:rPr>
              <a:t>điện</a:t>
            </a:r>
            <a:r>
              <a:rPr sz="3400" spc="320" dirty="0">
                <a:latin typeface="Microsoft Sans Serif"/>
                <a:cs typeface="Microsoft Sans Serif"/>
              </a:rPr>
              <a:t> </a:t>
            </a:r>
            <a:r>
              <a:rPr sz="3400" spc="240" dirty="0">
                <a:latin typeface="Microsoft Sans Serif"/>
                <a:cs typeface="Microsoft Sans Serif"/>
              </a:rPr>
              <a:t>thế</a:t>
            </a:r>
            <a:r>
              <a:rPr sz="3400" spc="315" dirty="0">
                <a:latin typeface="Microsoft Sans Serif"/>
                <a:cs typeface="Microsoft Sans Serif"/>
              </a:rPr>
              <a:t> </a:t>
            </a:r>
            <a:r>
              <a:rPr sz="3400" spc="170" dirty="0">
                <a:latin typeface="Microsoft Sans Serif"/>
                <a:cs typeface="Microsoft Sans Serif"/>
              </a:rPr>
              <a:t>cao</a:t>
            </a:r>
            <a:endParaRPr sz="3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8837" y="1186545"/>
            <a:ext cx="107619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spc="-50" dirty="0">
                <a:solidFill>
                  <a:srgbClr val="FFFFFF"/>
                </a:solidFill>
                <a:latin typeface="Tahoma"/>
                <a:cs typeface="Tahoma"/>
              </a:rPr>
              <a:t>Nguyên</a:t>
            </a:r>
            <a:r>
              <a:rPr sz="8000" b="1" spc="4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0" b="1" spc="-45" dirty="0">
                <a:solidFill>
                  <a:srgbClr val="FFFFFF"/>
                </a:solidFill>
                <a:latin typeface="Tahoma"/>
                <a:cs typeface="Tahoma"/>
              </a:rPr>
              <a:t>lý</a:t>
            </a:r>
            <a:r>
              <a:rPr sz="8000" b="1" spc="43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0" b="1" spc="-90" dirty="0">
                <a:solidFill>
                  <a:srgbClr val="FFFFFF"/>
                </a:solidFill>
                <a:latin typeface="Tahoma"/>
                <a:cs typeface="Tahoma"/>
              </a:rPr>
              <a:t>hoạt</a:t>
            </a:r>
            <a:r>
              <a:rPr sz="8000" b="1" spc="4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0" b="1" spc="180" dirty="0">
                <a:solidFill>
                  <a:srgbClr val="FFFFFF"/>
                </a:solidFill>
                <a:latin typeface="Tahoma"/>
                <a:cs typeface="Tahoma"/>
              </a:rPr>
              <a:t>động</a:t>
            </a:r>
            <a:endParaRPr sz="8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75938" y="3086608"/>
            <a:ext cx="7625715" cy="2169795"/>
          </a:xfrm>
          <a:custGeom>
            <a:avLst/>
            <a:gdLst/>
            <a:ahLst/>
            <a:cxnLst/>
            <a:rect l="l" t="t" r="r" b="b"/>
            <a:pathLst>
              <a:path w="7625715" h="2169795">
                <a:moveTo>
                  <a:pt x="7625360" y="2169283"/>
                </a:moveTo>
                <a:lnTo>
                  <a:pt x="0" y="2169283"/>
                </a:lnTo>
                <a:lnTo>
                  <a:pt x="0" y="0"/>
                </a:lnTo>
                <a:lnTo>
                  <a:pt x="7625360" y="0"/>
                </a:lnTo>
                <a:lnTo>
                  <a:pt x="7625360" y="2169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17799" y="3331054"/>
            <a:ext cx="6680200" cy="1609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2095">
              <a:lnSpc>
                <a:spcPct val="100000"/>
              </a:lnSpc>
              <a:spcBef>
                <a:spcPts val="100"/>
              </a:spcBef>
              <a:buSzPct val="96153"/>
              <a:buChar char="•"/>
              <a:tabLst>
                <a:tab pos="354330" algn="l"/>
              </a:tabLst>
            </a:pPr>
            <a:r>
              <a:rPr sz="2600" spc="125" dirty="0">
                <a:latin typeface="Tahoma"/>
                <a:cs typeface="Tahoma"/>
              </a:rPr>
              <a:t>Điện </a:t>
            </a:r>
            <a:r>
              <a:rPr sz="2600" spc="135" dirty="0">
                <a:latin typeface="Tahoma"/>
                <a:cs typeface="Tahoma"/>
              </a:rPr>
              <a:t>tích </a:t>
            </a:r>
            <a:r>
              <a:rPr sz="2600" spc="165" dirty="0">
                <a:latin typeface="Tahoma"/>
                <a:cs typeface="Tahoma"/>
              </a:rPr>
              <a:t>của </a:t>
            </a:r>
            <a:r>
              <a:rPr sz="2600" spc="210" dirty="0">
                <a:latin typeface="Tahoma"/>
                <a:cs typeface="Tahoma"/>
              </a:rPr>
              <a:t>băng </a:t>
            </a:r>
            <a:r>
              <a:rPr sz="2600" spc="120" dirty="0">
                <a:latin typeface="Tahoma"/>
                <a:cs typeface="Tahoma"/>
              </a:rPr>
              <a:t>tải </a:t>
            </a:r>
            <a:r>
              <a:rPr sz="2600" spc="290" dirty="0">
                <a:latin typeface="Tahoma"/>
                <a:cs typeface="Tahoma"/>
              </a:rPr>
              <a:t>được </a:t>
            </a:r>
            <a:r>
              <a:rPr sz="2600" spc="175" dirty="0">
                <a:latin typeface="Tahoma"/>
                <a:cs typeface="Tahoma"/>
              </a:rPr>
              <a:t>tăng </a:t>
            </a:r>
            <a:r>
              <a:rPr sz="2600" spc="130" dirty="0">
                <a:latin typeface="Tahoma"/>
                <a:cs typeface="Tahoma"/>
              </a:rPr>
              <a:t>lên </a:t>
            </a:r>
            <a:r>
              <a:rPr sz="2600" spc="135" dirty="0">
                <a:latin typeface="Tahoma"/>
                <a:cs typeface="Tahoma"/>
              </a:rPr>
              <a:t> </a:t>
            </a:r>
            <a:r>
              <a:rPr sz="2600" spc="200" dirty="0">
                <a:latin typeface="Tahoma"/>
                <a:cs typeface="Tahoma"/>
              </a:rPr>
              <a:t>nhờ</a:t>
            </a:r>
            <a:r>
              <a:rPr sz="2600" spc="114" dirty="0">
                <a:latin typeface="Tahoma"/>
                <a:cs typeface="Tahoma"/>
              </a:rPr>
              <a:t> </a:t>
            </a:r>
            <a:r>
              <a:rPr sz="2600" spc="145" dirty="0">
                <a:latin typeface="Tahoma"/>
                <a:cs typeface="Tahoma"/>
              </a:rPr>
              <a:t>cụm</a:t>
            </a:r>
            <a:r>
              <a:rPr sz="2600" spc="114" dirty="0">
                <a:latin typeface="Tahoma"/>
                <a:cs typeface="Tahoma"/>
              </a:rPr>
              <a:t> </a:t>
            </a:r>
            <a:r>
              <a:rPr sz="2600" spc="235" dirty="0">
                <a:latin typeface="Tahoma"/>
                <a:cs typeface="Tahoma"/>
              </a:rPr>
              <a:t>lược</a:t>
            </a:r>
            <a:r>
              <a:rPr sz="2600" spc="114" dirty="0">
                <a:latin typeface="Tahoma"/>
                <a:cs typeface="Tahoma"/>
              </a:rPr>
              <a:t> </a:t>
            </a:r>
            <a:r>
              <a:rPr sz="2600" spc="135" dirty="0">
                <a:latin typeface="Tahoma"/>
                <a:cs typeface="Tahoma"/>
              </a:rPr>
              <a:t>kim</a:t>
            </a:r>
            <a:r>
              <a:rPr sz="2600" spc="120" dirty="0">
                <a:latin typeface="Tahoma"/>
                <a:cs typeface="Tahoma"/>
              </a:rPr>
              <a:t> </a:t>
            </a:r>
            <a:r>
              <a:rPr sz="2600" spc="130" dirty="0">
                <a:latin typeface="Tahoma"/>
                <a:cs typeface="Tahoma"/>
              </a:rPr>
              <a:t>loại</a:t>
            </a:r>
            <a:r>
              <a:rPr sz="2600" spc="114" dirty="0">
                <a:latin typeface="Tahoma"/>
                <a:cs typeface="Tahoma"/>
              </a:rPr>
              <a:t> </a:t>
            </a:r>
            <a:r>
              <a:rPr sz="2600" spc="150" dirty="0">
                <a:latin typeface="Tahoma"/>
                <a:cs typeface="Tahoma"/>
              </a:rPr>
              <a:t>phía</a:t>
            </a:r>
            <a:r>
              <a:rPr sz="2600" spc="114" dirty="0">
                <a:latin typeface="Tahoma"/>
                <a:cs typeface="Tahoma"/>
              </a:rPr>
              <a:t> </a:t>
            </a:r>
            <a:r>
              <a:rPr sz="2600" spc="145" dirty="0">
                <a:latin typeface="Tahoma"/>
                <a:cs typeface="Tahoma"/>
              </a:rPr>
              <a:t>dưới.</a:t>
            </a:r>
            <a:r>
              <a:rPr sz="2600" spc="120" dirty="0">
                <a:latin typeface="Tahoma"/>
                <a:cs typeface="Tahoma"/>
              </a:rPr>
              <a:t> </a:t>
            </a:r>
            <a:r>
              <a:rPr sz="2600" spc="160" dirty="0">
                <a:latin typeface="Tahoma"/>
                <a:cs typeface="Tahoma"/>
              </a:rPr>
              <a:t>Do</a:t>
            </a:r>
            <a:r>
              <a:rPr sz="2600" spc="114" dirty="0">
                <a:latin typeface="Tahoma"/>
                <a:cs typeface="Tahoma"/>
              </a:rPr>
              <a:t> </a:t>
            </a:r>
            <a:r>
              <a:rPr sz="2600" spc="195" dirty="0">
                <a:latin typeface="Tahoma"/>
                <a:cs typeface="Tahoma"/>
              </a:rPr>
              <a:t>các</a:t>
            </a:r>
            <a:endParaRPr sz="2600">
              <a:latin typeface="Tahoma"/>
              <a:cs typeface="Tahoma"/>
            </a:endParaRPr>
          </a:p>
          <a:p>
            <a:pPr marL="1033144" marR="214629" indent="-810895">
              <a:lnSpc>
                <a:spcPts val="3120"/>
              </a:lnSpc>
              <a:spcBef>
                <a:spcPts val="95"/>
              </a:spcBef>
            </a:pPr>
            <a:r>
              <a:rPr sz="2600" spc="260" dirty="0">
                <a:latin typeface="Tahoma"/>
                <a:cs typeface="Tahoma"/>
              </a:rPr>
              <a:t>đ</a:t>
            </a:r>
            <a:r>
              <a:rPr sz="2600" spc="85" dirty="0">
                <a:latin typeface="Tahoma"/>
                <a:cs typeface="Tahoma"/>
              </a:rPr>
              <a:t>i</a:t>
            </a:r>
            <a:r>
              <a:rPr sz="2600" spc="210" dirty="0">
                <a:latin typeface="Tahoma"/>
                <a:cs typeface="Tahoma"/>
              </a:rPr>
              <a:t>ệ</a:t>
            </a:r>
            <a:r>
              <a:rPr sz="2600" spc="135" dirty="0">
                <a:latin typeface="Tahoma"/>
                <a:cs typeface="Tahoma"/>
              </a:rPr>
              <a:t>n</a:t>
            </a:r>
            <a:r>
              <a:rPr sz="2600" spc="120" dirty="0">
                <a:latin typeface="Tahoma"/>
                <a:cs typeface="Tahoma"/>
              </a:rPr>
              <a:t> </a:t>
            </a:r>
            <a:r>
              <a:rPr sz="2600" spc="135" dirty="0">
                <a:latin typeface="Tahoma"/>
                <a:cs typeface="Tahoma"/>
              </a:rPr>
              <a:t>t</a:t>
            </a:r>
            <a:r>
              <a:rPr sz="2600" spc="50" dirty="0">
                <a:latin typeface="Tahoma"/>
                <a:cs typeface="Tahoma"/>
              </a:rPr>
              <a:t>í</a:t>
            </a:r>
            <a:r>
              <a:rPr sz="2600" spc="225" dirty="0">
                <a:latin typeface="Tahoma"/>
                <a:cs typeface="Tahoma"/>
              </a:rPr>
              <a:t>c</a:t>
            </a:r>
            <a:r>
              <a:rPr sz="2600" spc="135" dirty="0">
                <a:latin typeface="Tahoma"/>
                <a:cs typeface="Tahoma"/>
              </a:rPr>
              <a:t>h</a:t>
            </a:r>
            <a:r>
              <a:rPr sz="2600" spc="120" dirty="0">
                <a:latin typeface="Tahoma"/>
                <a:cs typeface="Tahoma"/>
              </a:rPr>
              <a:t> </a:t>
            </a:r>
            <a:r>
              <a:rPr sz="2600" spc="-114" dirty="0">
                <a:latin typeface="Tahoma"/>
                <a:cs typeface="Tahoma"/>
              </a:rPr>
              <a:t>(</a:t>
            </a:r>
            <a:r>
              <a:rPr sz="2600" spc="-825" dirty="0">
                <a:latin typeface="Tahoma"/>
                <a:cs typeface="Tahoma"/>
              </a:rPr>
              <a:t>+</a:t>
            </a:r>
            <a:r>
              <a:rPr sz="2600" spc="-114" dirty="0">
                <a:latin typeface="Tahoma"/>
                <a:cs typeface="Tahoma"/>
              </a:rPr>
              <a:t>)</a:t>
            </a:r>
            <a:r>
              <a:rPr sz="2600" spc="120" dirty="0">
                <a:latin typeface="Tahoma"/>
                <a:cs typeface="Tahoma"/>
              </a:rPr>
              <a:t> </a:t>
            </a:r>
            <a:r>
              <a:rPr sz="2600" spc="135" dirty="0">
                <a:latin typeface="Tahoma"/>
                <a:cs typeface="Tahoma"/>
              </a:rPr>
              <a:t>t</a:t>
            </a:r>
            <a:r>
              <a:rPr sz="2600" spc="120" dirty="0">
                <a:latin typeface="Tahoma"/>
                <a:cs typeface="Tahoma"/>
              </a:rPr>
              <a:t>r</a:t>
            </a:r>
            <a:r>
              <a:rPr sz="2600" spc="254" dirty="0">
                <a:latin typeface="Tahoma"/>
                <a:cs typeface="Tahoma"/>
              </a:rPr>
              <a:t>o</a:t>
            </a:r>
            <a:r>
              <a:rPr sz="2600" spc="135" dirty="0">
                <a:latin typeface="Tahoma"/>
                <a:cs typeface="Tahoma"/>
              </a:rPr>
              <a:t>n</a:t>
            </a:r>
            <a:r>
              <a:rPr sz="2600" spc="290" dirty="0">
                <a:latin typeface="Tahoma"/>
                <a:cs typeface="Tahoma"/>
              </a:rPr>
              <a:t>g</a:t>
            </a:r>
            <a:r>
              <a:rPr sz="2600" spc="120" dirty="0">
                <a:latin typeface="Tahoma"/>
                <a:cs typeface="Tahoma"/>
              </a:rPr>
              <a:t> r</a:t>
            </a:r>
            <a:r>
              <a:rPr sz="2600" spc="135" dirty="0">
                <a:latin typeface="Tahoma"/>
                <a:cs typeface="Tahoma"/>
              </a:rPr>
              <a:t>ăn</a:t>
            </a:r>
            <a:r>
              <a:rPr sz="2600" spc="290" dirty="0">
                <a:latin typeface="Tahoma"/>
                <a:cs typeface="Tahoma"/>
              </a:rPr>
              <a:t>g</a:t>
            </a:r>
            <a:r>
              <a:rPr sz="2600" spc="120" dirty="0">
                <a:latin typeface="Tahoma"/>
                <a:cs typeface="Tahoma"/>
              </a:rPr>
              <a:t> </a:t>
            </a:r>
            <a:r>
              <a:rPr sz="2600" spc="235" dirty="0">
                <a:latin typeface="Tahoma"/>
                <a:cs typeface="Tahoma"/>
              </a:rPr>
              <a:t>k</a:t>
            </a:r>
            <a:r>
              <a:rPr sz="2600" spc="85" dirty="0">
                <a:latin typeface="Tahoma"/>
                <a:cs typeface="Tahoma"/>
              </a:rPr>
              <a:t>i</a:t>
            </a:r>
            <a:r>
              <a:rPr sz="2600" spc="80" dirty="0">
                <a:latin typeface="Tahoma"/>
                <a:cs typeface="Tahoma"/>
              </a:rPr>
              <a:t>m</a:t>
            </a:r>
            <a:r>
              <a:rPr sz="2600" spc="120" dirty="0">
                <a:latin typeface="Tahoma"/>
                <a:cs typeface="Tahoma"/>
              </a:rPr>
              <a:t> </a:t>
            </a:r>
            <a:r>
              <a:rPr sz="2600" spc="45" dirty="0">
                <a:latin typeface="Tahoma"/>
                <a:cs typeface="Tahoma"/>
              </a:rPr>
              <a:t>l</a:t>
            </a:r>
            <a:r>
              <a:rPr sz="2600" spc="254" dirty="0">
                <a:latin typeface="Tahoma"/>
                <a:cs typeface="Tahoma"/>
              </a:rPr>
              <a:t>o</a:t>
            </a:r>
            <a:r>
              <a:rPr sz="2600" spc="135" dirty="0">
                <a:latin typeface="Tahoma"/>
                <a:cs typeface="Tahoma"/>
              </a:rPr>
              <a:t>ạ</a:t>
            </a:r>
            <a:r>
              <a:rPr sz="2600" spc="85" dirty="0">
                <a:latin typeface="Tahoma"/>
                <a:cs typeface="Tahoma"/>
              </a:rPr>
              <a:t>i</a:t>
            </a:r>
            <a:r>
              <a:rPr sz="2600" spc="120" dirty="0">
                <a:latin typeface="Tahoma"/>
                <a:cs typeface="Tahoma"/>
              </a:rPr>
              <a:t> </a:t>
            </a:r>
            <a:r>
              <a:rPr sz="2600" spc="290" dirty="0">
                <a:latin typeface="Tahoma"/>
                <a:cs typeface="Tahoma"/>
              </a:rPr>
              <a:t>b</a:t>
            </a:r>
            <a:r>
              <a:rPr sz="2600" spc="85" dirty="0">
                <a:latin typeface="Tahoma"/>
                <a:cs typeface="Tahoma"/>
              </a:rPr>
              <a:t>ị</a:t>
            </a:r>
            <a:r>
              <a:rPr sz="2600" spc="120" dirty="0">
                <a:latin typeface="Tahoma"/>
                <a:cs typeface="Tahoma"/>
              </a:rPr>
              <a:t> </a:t>
            </a:r>
            <a:r>
              <a:rPr sz="2600" spc="135" dirty="0">
                <a:latin typeface="Tahoma"/>
                <a:cs typeface="Tahoma"/>
              </a:rPr>
              <a:t>hú</a:t>
            </a:r>
            <a:r>
              <a:rPr sz="2600" spc="130" dirty="0">
                <a:latin typeface="Tahoma"/>
                <a:cs typeface="Tahoma"/>
              </a:rPr>
              <a:t>t  </a:t>
            </a:r>
            <a:r>
              <a:rPr sz="2600" spc="235" dirty="0">
                <a:latin typeface="Tahoma"/>
                <a:cs typeface="Tahoma"/>
              </a:rPr>
              <a:t>bởi</a:t>
            </a:r>
            <a:r>
              <a:rPr sz="2600" spc="114" dirty="0">
                <a:latin typeface="Tahoma"/>
                <a:cs typeface="Tahoma"/>
              </a:rPr>
              <a:t> </a:t>
            </a:r>
            <a:r>
              <a:rPr sz="2600" spc="175" dirty="0">
                <a:latin typeface="Tahoma"/>
                <a:cs typeface="Tahoma"/>
              </a:rPr>
              <a:t>điện</a:t>
            </a:r>
            <a:r>
              <a:rPr sz="2600" spc="114" dirty="0">
                <a:latin typeface="Tahoma"/>
                <a:cs typeface="Tahoma"/>
              </a:rPr>
              <a:t> </a:t>
            </a:r>
            <a:r>
              <a:rPr sz="2600" spc="135" dirty="0">
                <a:latin typeface="Tahoma"/>
                <a:cs typeface="Tahoma"/>
              </a:rPr>
              <a:t>tích</a:t>
            </a:r>
            <a:r>
              <a:rPr sz="2600" spc="114" dirty="0">
                <a:latin typeface="Tahoma"/>
                <a:cs typeface="Tahoma"/>
              </a:rPr>
              <a:t> </a:t>
            </a:r>
            <a:r>
              <a:rPr sz="2600" spc="-35" dirty="0">
                <a:latin typeface="Tahoma"/>
                <a:cs typeface="Tahoma"/>
              </a:rPr>
              <a:t>(-)</a:t>
            </a:r>
            <a:r>
              <a:rPr sz="2600" spc="114" dirty="0">
                <a:latin typeface="Tahoma"/>
                <a:cs typeface="Tahoma"/>
              </a:rPr>
              <a:t> </a:t>
            </a:r>
            <a:r>
              <a:rPr sz="2600" spc="165" dirty="0">
                <a:latin typeface="Tahoma"/>
                <a:cs typeface="Tahoma"/>
              </a:rPr>
              <a:t>của</a:t>
            </a:r>
            <a:r>
              <a:rPr sz="2600" spc="114" dirty="0">
                <a:latin typeface="Tahoma"/>
                <a:cs typeface="Tahoma"/>
              </a:rPr>
              <a:t> </a:t>
            </a:r>
            <a:r>
              <a:rPr sz="2600" spc="204" dirty="0">
                <a:latin typeface="Tahoma"/>
                <a:cs typeface="Tahoma"/>
              </a:rPr>
              <a:t>con</a:t>
            </a:r>
            <a:r>
              <a:rPr sz="2600" spc="114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lăn.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4869" y="3012312"/>
            <a:ext cx="7491095" cy="23183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13030" rIns="0" bIns="0" rtlCol="0">
            <a:spAutoFit/>
          </a:bodyPr>
          <a:lstStyle/>
          <a:p>
            <a:pPr marL="612140" marR="605790" indent="113030">
              <a:lnSpc>
                <a:spcPct val="101200"/>
              </a:lnSpc>
              <a:spcBef>
                <a:spcPts val="890"/>
              </a:spcBef>
              <a:buSzPct val="95238"/>
              <a:buChar char="•"/>
              <a:tabLst>
                <a:tab pos="798830" algn="l"/>
              </a:tabLst>
            </a:pPr>
            <a:r>
              <a:rPr sz="2100" spc="140" dirty="0">
                <a:latin typeface="Tahoma"/>
                <a:cs typeface="Tahoma"/>
              </a:rPr>
              <a:t>Khi </a:t>
            </a:r>
            <a:r>
              <a:rPr sz="2100" spc="210" dirty="0">
                <a:latin typeface="Tahoma"/>
                <a:cs typeface="Tahoma"/>
              </a:rPr>
              <a:t>động </a:t>
            </a:r>
            <a:r>
              <a:rPr sz="2100" spc="240" dirty="0">
                <a:latin typeface="Tahoma"/>
                <a:cs typeface="Tahoma"/>
              </a:rPr>
              <a:t>cơ </a:t>
            </a:r>
            <a:r>
              <a:rPr sz="2100" spc="254" dirty="0">
                <a:latin typeface="Tahoma"/>
                <a:cs typeface="Tahoma"/>
              </a:rPr>
              <a:t>được </a:t>
            </a:r>
            <a:r>
              <a:rPr sz="2100" spc="120" dirty="0">
                <a:latin typeface="Tahoma"/>
                <a:cs typeface="Tahoma"/>
              </a:rPr>
              <a:t>bật, </a:t>
            </a:r>
            <a:r>
              <a:rPr sz="2100" spc="180" dirty="0">
                <a:latin typeface="Tahoma"/>
                <a:cs typeface="Tahoma"/>
              </a:rPr>
              <a:t>con </a:t>
            </a:r>
            <a:r>
              <a:rPr sz="2100" spc="95" dirty="0">
                <a:latin typeface="Tahoma"/>
                <a:cs typeface="Tahoma"/>
              </a:rPr>
              <a:t>lăn </a:t>
            </a:r>
            <a:r>
              <a:rPr sz="2100" spc="135" dirty="0">
                <a:latin typeface="Tahoma"/>
                <a:cs typeface="Tahoma"/>
              </a:rPr>
              <a:t>phía </a:t>
            </a:r>
            <a:r>
              <a:rPr sz="2100" spc="229" dirty="0">
                <a:latin typeface="Tahoma"/>
                <a:cs typeface="Tahoma"/>
              </a:rPr>
              <a:t>dưới </a:t>
            </a:r>
            <a:r>
              <a:rPr sz="2100" spc="155" dirty="0">
                <a:latin typeface="Tahoma"/>
                <a:cs typeface="Tahoma"/>
              </a:rPr>
              <a:t>sẽ </a:t>
            </a:r>
            <a:r>
              <a:rPr sz="2100" spc="-645" dirty="0">
                <a:latin typeface="Tahoma"/>
                <a:cs typeface="Tahoma"/>
              </a:rPr>
              <a:t> </a:t>
            </a:r>
            <a:r>
              <a:rPr sz="2100" spc="185" dirty="0">
                <a:latin typeface="Tahoma"/>
                <a:cs typeface="Tahoma"/>
              </a:rPr>
              <a:t>quay</a:t>
            </a:r>
            <a:r>
              <a:rPr sz="2100" spc="110" dirty="0">
                <a:latin typeface="Tahoma"/>
                <a:cs typeface="Tahoma"/>
              </a:rPr>
              <a:t> </a:t>
            </a:r>
            <a:r>
              <a:rPr sz="2100" spc="170" dirty="0">
                <a:latin typeface="Tahoma"/>
                <a:cs typeface="Tahoma"/>
              </a:rPr>
              <a:t>và</a:t>
            </a:r>
            <a:r>
              <a:rPr sz="2100" spc="110" dirty="0">
                <a:latin typeface="Tahoma"/>
                <a:cs typeface="Tahoma"/>
              </a:rPr>
              <a:t> </a:t>
            </a:r>
            <a:r>
              <a:rPr sz="2100" spc="85" dirty="0">
                <a:latin typeface="Tahoma"/>
                <a:cs typeface="Tahoma"/>
              </a:rPr>
              <a:t>làm</a:t>
            </a:r>
            <a:r>
              <a:rPr sz="2100" spc="110" dirty="0">
                <a:latin typeface="Tahoma"/>
                <a:cs typeface="Tahoma"/>
              </a:rPr>
              <a:t> </a:t>
            </a:r>
            <a:r>
              <a:rPr sz="2100" spc="180" dirty="0">
                <a:latin typeface="Tahoma"/>
                <a:cs typeface="Tahoma"/>
              </a:rPr>
              <a:t>cho</a:t>
            </a:r>
            <a:r>
              <a:rPr sz="2100" spc="110" dirty="0">
                <a:latin typeface="Tahoma"/>
                <a:cs typeface="Tahoma"/>
              </a:rPr>
              <a:t> </a:t>
            </a:r>
            <a:r>
              <a:rPr sz="2100" spc="190" dirty="0">
                <a:latin typeface="Tahoma"/>
                <a:cs typeface="Tahoma"/>
              </a:rPr>
              <a:t>băng</a:t>
            </a:r>
            <a:r>
              <a:rPr sz="2100" spc="110" dirty="0">
                <a:latin typeface="Tahoma"/>
                <a:cs typeface="Tahoma"/>
              </a:rPr>
              <a:t> </a:t>
            </a:r>
            <a:r>
              <a:rPr sz="2100" spc="105" dirty="0">
                <a:latin typeface="Tahoma"/>
                <a:cs typeface="Tahoma"/>
              </a:rPr>
              <a:t>tải</a:t>
            </a:r>
            <a:r>
              <a:rPr sz="2100" spc="110" dirty="0">
                <a:latin typeface="Tahoma"/>
                <a:cs typeface="Tahoma"/>
              </a:rPr>
              <a:t> </a:t>
            </a:r>
            <a:r>
              <a:rPr sz="2100" spc="165" dirty="0">
                <a:latin typeface="Tahoma"/>
                <a:cs typeface="Tahoma"/>
              </a:rPr>
              <a:t>chuyển</a:t>
            </a:r>
            <a:r>
              <a:rPr sz="2100" spc="110" dirty="0">
                <a:latin typeface="Tahoma"/>
                <a:cs typeface="Tahoma"/>
              </a:rPr>
              <a:t> </a:t>
            </a:r>
            <a:r>
              <a:rPr sz="2100" spc="114" dirty="0">
                <a:latin typeface="Tahoma"/>
                <a:cs typeface="Tahoma"/>
              </a:rPr>
              <a:t>động.</a:t>
            </a:r>
            <a:r>
              <a:rPr sz="2100" spc="110" dirty="0">
                <a:latin typeface="Tahoma"/>
                <a:cs typeface="Tahoma"/>
              </a:rPr>
              <a:t> </a:t>
            </a:r>
            <a:r>
              <a:rPr sz="2100" spc="150" dirty="0">
                <a:latin typeface="Tahoma"/>
                <a:cs typeface="Tahoma"/>
              </a:rPr>
              <a:t>Do</a:t>
            </a:r>
            <a:r>
              <a:rPr sz="2100" spc="110" dirty="0">
                <a:latin typeface="Tahoma"/>
                <a:cs typeface="Tahoma"/>
              </a:rPr>
              <a:t> </a:t>
            </a:r>
            <a:r>
              <a:rPr sz="2100" spc="210" dirty="0">
                <a:latin typeface="Tahoma"/>
                <a:cs typeface="Tahoma"/>
              </a:rPr>
              <a:t>có </a:t>
            </a:r>
            <a:r>
              <a:rPr sz="2100" spc="-640" dirty="0">
                <a:latin typeface="Tahoma"/>
                <a:cs typeface="Tahoma"/>
              </a:rPr>
              <a:t> </a:t>
            </a:r>
            <a:r>
              <a:rPr sz="2100" spc="110" dirty="0">
                <a:latin typeface="Tahoma"/>
                <a:cs typeface="Tahoma"/>
              </a:rPr>
              <a:t>ma</a:t>
            </a:r>
            <a:r>
              <a:rPr sz="2100" spc="105" dirty="0">
                <a:latin typeface="Tahoma"/>
                <a:cs typeface="Tahoma"/>
              </a:rPr>
              <a:t> </a:t>
            </a:r>
            <a:r>
              <a:rPr sz="2100" spc="125" dirty="0">
                <a:latin typeface="Tahoma"/>
                <a:cs typeface="Tahoma"/>
              </a:rPr>
              <a:t>sát</a:t>
            </a:r>
            <a:r>
              <a:rPr sz="2100" spc="105" dirty="0">
                <a:latin typeface="Tahoma"/>
                <a:cs typeface="Tahoma"/>
              </a:rPr>
              <a:t> </a:t>
            </a:r>
            <a:r>
              <a:rPr sz="2100" spc="135" dirty="0">
                <a:latin typeface="Tahoma"/>
                <a:cs typeface="Tahoma"/>
              </a:rPr>
              <a:t>khi</a:t>
            </a:r>
            <a:r>
              <a:rPr sz="2100" spc="110" dirty="0">
                <a:latin typeface="Tahoma"/>
                <a:cs typeface="Tahoma"/>
              </a:rPr>
              <a:t> </a:t>
            </a:r>
            <a:r>
              <a:rPr sz="2100" spc="185" dirty="0">
                <a:latin typeface="Tahoma"/>
                <a:cs typeface="Tahoma"/>
              </a:rPr>
              <a:t>quay</a:t>
            </a:r>
            <a:r>
              <a:rPr sz="2100" spc="105" dirty="0">
                <a:latin typeface="Tahoma"/>
                <a:cs typeface="Tahoma"/>
              </a:rPr>
              <a:t> </a:t>
            </a:r>
            <a:r>
              <a:rPr sz="2100" spc="185" dirty="0">
                <a:latin typeface="Tahoma"/>
                <a:cs typeface="Tahoma"/>
              </a:rPr>
              <a:t>giữa</a:t>
            </a:r>
            <a:r>
              <a:rPr sz="2100" spc="110" dirty="0">
                <a:latin typeface="Tahoma"/>
                <a:cs typeface="Tahoma"/>
              </a:rPr>
              <a:t> </a:t>
            </a:r>
            <a:r>
              <a:rPr sz="2100" spc="100" dirty="0">
                <a:latin typeface="Tahoma"/>
                <a:cs typeface="Tahoma"/>
              </a:rPr>
              <a:t>2</a:t>
            </a:r>
            <a:r>
              <a:rPr sz="2100" spc="105" dirty="0">
                <a:latin typeface="Tahoma"/>
                <a:cs typeface="Tahoma"/>
              </a:rPr>
              <a:t> </a:t>
            </a:r>
            <a:r>
              <a:rPr sz="2100" spc="155" dirty="0">
                <a:latin typeface="Tahoma"/>
                <a:cs typeface="Tahoma"/>
              </a:rPr>
              <a:t>vật</a:t>
            </a:r>
            <a:r>
              <a:rPr sz="2100" spc="110" dirty="0">
                <a:latin typeface="Tahoma"/>
                <a:cs typeface="Tahoma"/>
              </a:rPr>
              <a:t> liệu</a:t>
            </a:r>
            <a:r>
              <a:rPr sz="2100" spc="105" dirty="0">
                <a:latin typeface="Tahoma"/>
                <a:cs typeface="Tahoma"/>
              </a:rPr>
              <a:t> </a:t>
            </a:r>
            <a:r>
              <a:rPr sz="2100" spc="165" dirty="0">
                <a:latin typeface="Tahoma"/>
                <a:cs typeface="Tahoma"/>
              </a:rPr>
              <a:t>khác</a:t>
            </a:r>
            <a:r>
              <a:rPr sz="2100" spc="105" dirty="0">
                <a:latin typeface="Tahoma"/>
                <a:cs typeface="Tahoma"/>
              </a:rPr>
              <a:t> </a:t>
            </a:r>
            <a:r>
              <a:rPr sz="2100" spc="125" dirty="0">
                <a:latin typeface="Tahoma"/>
                <a:cs typeface="Tahoma"/>
              </a:rPr>
              <a:t>nhau</a:t>
            </a:r>
            <a:r>
              <a:rPr sz="2100" spc="110" dirty="0">
                <a:latin typeface="Tahoma"/>
                <a:cs typeface="Tahoma"/>
              </a:rPr>
              <a:t> </a:t>
            </a:r>
            <a:r>
              <a:rPr sz="2100" spc="145" dirty="0">
                <a:latin typeface="Tahoma"/>
                <a:cs typeface="Tahoma"/>
              </a:rPr>
              <a:t>nên </a:t>
            </a:r>
            <a:r>
              <a:rPr sz="2100" spc="-640" dirty="0">
                <a:latin typeface="Tahoma"/>
                <a:cs typeface="Tahoma"/>
              </a:rPr>
              <a:t> </a:t>
            </a:r>
            <a:r>
              <a:rPr sz="2100" spc="165" dirty="0">
                <a:latin typeface="Tahoma"/>
                <a:cs typeface="Tahoma"/>
              </a:rPr>
              <a:t>chúng</a:t>
            </a:r>
            <a:r>
              <a:rPr sz="2100" spc="110" dirty="0">
                <a:latin typeface="Tahoma"/>
                <a:cs typeface="Tahoma"/>
              </a:rPr>
              <a:t> </a:t>
            </a:r>
            <a:r>
              <a:rPr sz="2100" spc="155" dirty="0">
                <a:latin typeface="Tahoma"/>
                <a:cs typeface="Tahoma"/>
              </a:rPr>
              <a:t>sẽ</a:t>
            </a:r>
            <a:r>
              <a:rPr sz="2100" spc="110" dirty="0">
                <a:latin typeface="Tahoma"/>
                <a:cs typeface="Tahoma"/>
              </a:rPr>
              <a:t> </a:t>
            </a:r>
            <a:r>
              <a:rPr sz="2100" spc="120" dirty="0">
                <a:latin typeface="Tahoma"/>
                <a:cs typeface="Tahoma"/>
              </a:rPr>
              <a:t>tích</a:t>
            </a:r>
            <a:r>
              <a:rPr sz="2100" spc="114" dirty="0">
                <a:latin typeface="Tahoma"/>
                <a:cs typeface="Tahoma"/>
              </a:rPr>
              <a:t> </a:t>
            </a:r>
            <a:r>
              <a:rPr sz="2100" spc="75" dirty="0">
                <a:latin typeface="Tahoma"/>
                <a:cs typeface="Tahoma"/>
              </a:rPr>
              <a:t>điện.</a:t>
            </a:r>
            <a:r>
              <a:rPr sz="2100" spc="110" dirty="0">
                <a:latin typeface="Tahoma"/>
                <a:cs typeface="Tahoma"/>
              </a:rPr>
              <a:t> </a:t>
            </a:r>
            <a:r>
              <a:rPr sz="2100" spc="105" dirty="0">
                <a:latin typeface="Tahoma"/>
                <a:cs typeface="Tahoma"/>
              </a:rPr>
              <a:t>Giả</a:t>
            </a:r>
            <a:r>
              <a:rPr sz="2100" spc="114" dirty="0">
                <a:latin typeface="Tahoma"/>
                <a:cs typeface="Tahoma"/>
              </a:rPr>
              <a:t> </a:t>
            </a:r>
            <a:r>
              <a:rPr sz="2100" spc="210" dirty="0">
                <a:latin typeface="Tahoma"/>
                <a:cs typeface="Tahoma"/>
              </a:rPr>
              <a:t>sử</a:t>
            </a:r>
            <a:r>
              <a:rPr sz="2100" spc="110" dirty="0">
                <a:latin typeface="Tahoma"/>
                <a:cs typeface="Tahoma"/>
              </a:rPr>
              <a:t> </a:t>
            </a:r>
            <a:r>
              <a:rPr sz="2100" spc="180" dirty="0">
                <a:latin typeface="Tahoma"/>
                <a:cs typeface="Tahoma"/>
              </a:rPr>
              <a:t>con</a:t>
            </a:r>
            <a:r>
              <a:rPr sz="2100" spc="110" dirty="0">
                <a:latin typeface="Tahoma"/>
                <a:cs typeface="Tahoma"/>
              </a:rPr>
              <a:t> </a:t>
            </a:r>
            <a:r>
              <a:rPr sz="2100" spc="95" dirty="0">
                <a:latin typeface="Tahoma"/>
                <a:cs typeface="Tahoma"/>
              </a:rPr>
              <a:t>lăn</a:t>
            </a:r>
            <a:r>
              <a:rPr sz="2100" spc="114" dirty="0">
                <a:latin typeface="Tahoma"/>
                <a:cs typeface="Tahoma"/>
              </a:rPr>
              <a:t> </a:t>
            </a:r>
            <a:r>
              <a:rPr sz="2100" spc="120" dirty="0">
                <a:latin typeface="Tahoma"/>
                <a:cs typeface="Tahoma"/>
              </a:rPr>
              <a:t>tích</a:t>
            </a:r>
            <a:r>
              <a:rPr sz="2100" spc="110" dirty="0">
                <a:latin typeface="Tahoma"/>
                <a:cs typeface="Tahoma"/>
              </a:rPr>
              <a:t> </a:t>
            </a:r>
            <a:r>
              <a:rPr sz="2100" spc="155" dirty="0">
                <a:latin typeface="Tahoma"/>
                <a:cs typeface="Tahoma"/>
              </a:rPr>
              <a:t>điện</a:t>
            </a:r>
            <a:r>
              <a:rPr sz="2100" spc="114" dirty="0">
                <a:latin typeface="Tahoma"/>
                <a:cs typeface="Tahoma"/>
              </a:rPr>
              <a:t> </a:t>
            </a:r>
            <a:r>
              <a:rPr sz="2100" spc="-20" dirty="0">
                <a:latin typeface="Tahoma"/>
                <a:cs typeface="Tahoma"/>
              </a:rPr>
              <a:t>(-)</a:t>
            </a:r>
            <a:endParaRPr sz="2100" dirty="0">
              <a:latin typeface="Tahoma"/>
              <a:cs typeface="Tahoma"/>
            </a:endParaRPr>
          </a:p>
          <a:p>
            <a:pPr marL="2150110">
              <a:lnSpc>
                <a:spcPct val="100000"/>
              </a:lnSpc>
              <a:spcBef>
                <a:spcPts val="30"/>
              </a:spcBef>
            </a:pPr>
            <a:r>
              <a:rPr sz="2100" spc="170" dirty="0">
                <a:latin typeface="Tahoma"/>
                <a:cs typeface="Tahoma"/>
              </a:rPr>
              <a:t>và</a:t>
            </a:r>
            <a:r>
              <a:rPr sz="2100" spc="100" dirty="0">
                <a:latin typeface="Tahoma"/>
                <a:cs typeface="Tahoma"/>
              </a:rPr>
              <a:t> </a:t>
            </a:r>
            <a:r>
              <a:rPr sz="2100" spc="190" dirty="0">
                <a:latin typeface="Tahoma"/>
                <a:cs typeface="Tahoma"/>
              </a:rPr>
              <a:t>băng</a:t>
            </a:r>
            <a:r>
              <a:rPr sz="2100" spc="105" dirty="0">
                <a:latin typeface="Tahoma"/>
                <a:cs typeface="Tahoma"/>
              </a:rPr>
              <a:t> tải </a:t>
            </a:r>
            <a:r>
              <a:rPr sz="2100" spc="120" dirty="0">
                <a:latin typeface="Tahoma"/>
                <a:cs typeface="Tahoma"/>
              </a:rPr>
              <a:t>tích</a:t>
            </a:r>
            <a:r>
              <a:rPr sz="2100" spc="105" dirty="0">
                <a:latin typeface="Tahoma"/>
                <a:cs typeface="Tahoma"/>
              </a:rPr>
              <a:t> </a:t>
            </a:r>
            <a:r>
              <a:rPr sz="2100" spc="155" dirty="0">
                <a:latin typeface="Tahoma"/>
                <a:cs typeface="Tahoma"/>
              </a:rPr>
              <a:t>điện</a:t>
            </a:r>
            <a:r>
              <a:rPr sz="2100" spc="105" dirty="0">
                <a:latin typeface="Tahoma"/>
                <a:cs typeface="Tahoma"/>
              </a:rPr>
              <a:t> </a:t>
            </a:r>
            <a:r>
              <a:rPr sz="2100" spc="-275" dirty="0">
                <a:latin typeface="Tahoma"/>
                <a:cs typeface="Tahoma"/>
              </a:rPr>
              <a:t>(+)</a:t>
            </a:r>
            <a:endParaRPr sz="2100" dirty="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375938" y="5588637"/>
            <a:ext cx="7630795" cy="2473325"/>
          </a:xfrm>
          <a:custGeom>
            <a:avLst/>
            <a:gdLst/>
            <a:ahLst/>
            <a:cxnLst/>
            <a:rect l="l" t="t" r="r" b="b"/>
            <a:pathLst>
              <a:path w="7630794" h="2473325">
                <a:moveTo>
                  <a:pt x="0" y="0"/>
                </a:moveTo>
                <a:lnTo>
                  <a:pt x="7630586" y="0"/>
                </a:lnTo>
                <a:lnTo>
                  <a:pt x="7630586" y="2473235"/>
                </a:lnTo>
                <a:lnTo>
                  <a:pt x="0" y="24732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342425" y="5428881"/>
            <a:ext cx="7630795" cy="24733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511175" marR="503555" indent="493395">
              <a:lnSpc>
                <a:spcPct val="100000"/>
              </a:lnSpc>
              <a:buSzPct val="95833"/>
              <a:buChar char="•"/>
              <a:tabLst>
                <a:tab pos="1087120" algn="l"/>
              </a:tabLst>
            </a:pPr>
            <a:r>
              <a:rPr sz="2400" spc="150" dirty="0">
                <a:latin typeface="Tahoma"/>
                <a:cs typeface="Tahoma"/>
              </a:rPr>
              <a:t>P</a:t>
            </a:r>
            <a:r>
              <a:rPr sz="2400" spc="125" dirty="0">
                <a:latin typeface="Tahoma"/>
                <a:cs typeface="Tahoma"/>
              </a:rPr>
              <a:t>hần</a:t>
            </a:r>
            <a:r>
              <a:rPr sz="2400" spc="114" dirty="0">
                <a:latin typeface="Tahoma"/>
                <a:cs typeface="Tahoma"/>
              </a:rPr>
              <a:t> </a:t>
            </a:r>
            <a:r>
              <a:rPr sz="2400" spc="245" dirty="0">
                <a:latin typeface="Tahoma"/>
                <a:cs typeface="Tahoma"/>
              </a:rPr>
              <a:t>đ</a:t>
            </a:r>
            <a:r>
              <a:rPr sz="2400" spc="80" dirty="0">
                <a:latin typeface="Tahoma"/>
                <a:cs typeface="Tahoma"/>
              </a:rPr>
              <a:t>i</a:t>
            </a:r>
            <a:r>
              <a:rPr sz="2400" spc="200" dirty="0">
                <a:latin typeface="Tahoma"/>
                <a:cs typeface="Tahoma"/>
              </a:rPr>
              <a:t>ệ</a:t>
            </a:r>
            <a:r>
              <a:rPr sz="2400" spc="125" dirty="0">
                <a:latin typeface="Tahoma"/>
                <a:cs typeface="Tahoma"/>
              </a:rPr>
              <a:t>n</a:t>
            </a:r>
            <a:r>
              <a:rPr sz="2400" spc="114" dirty="0">
                <a:latin typeface="Tahoma"/>
                <a:cs typeface="Tahoma"/>
              </a:rPr>
              <a:t> </a:t>
            </a:r>
            <a:r>
              <a:rPr sz="2400" spc="125" dirty="0">
                <a:latin typeface="Tahoma"/>
                <a:cs typeface="Tahoma"/>
              </a:rPr>
              <a:t>t</a:t>
            </a:r>
            <a:r>
              <a:rPr sz="2400" spc="45" dirty="0">
                <a:latin typeface="Tahoma"/>
                <a:cs typeface="Tahoma"/>
              </a:rPr>
              <a:t>í</a:t>
            </a:r>
            <a:r>
              <a:rPr sz="2400" spc="204" dirty="0">
                <a:latin typeface="Tahoma"/>
                <a:cs typeface="Tahoma"/>
              </a:rPr>
              <a:t>c</a:t>
            </a:r>
            <a:r>
              <a:rPr sz="2400" spc="125" dirty="0">
                <a:latin typeface="Tahoma"/>
                <a:cs typeface="Tahoma"/>
              </a:rPr>
              <a:t>h</a:t>
            </a:r>
            <a:r>
              <a:rPr sz="2400" spc="114" dirty="0">
                <a:latin typeface="Tahoma"/>
                <a:cs typeface="Tahoma"/>
              </a:rPr>
              <a:t> </a:t>
            </a:r>
            <a:r>
              <a:rPr sz="2400" spc="-105" dirty="0">
                <a:latin typeface="Tahoma"/>
                <a:cs typeface="Tahoma"/>
              </a:rPr>
              <a:t>(</a:t>
            </a:r>
            <a:r>
              <a:rPr sz="2400" spc="-760" dirty="0">
                <a:latin typeface="Tahoma"/>
                <a:cs typeface="Tahoma"/>
              </a:rPr>
              <a:t>+</a:t>
            </a:r>
            <a:r>
              <a:rPr sz="2400" spc="-105" dirty="0">
                <a:latin typeface="Tahoma"/>
                <a:cs typeface="Tahoma"/>
              </a:rPr>
              <a:t>)</a:t>
            </a:r>
            <a:r>
              <a:rPr sz="2400" spc="114" dirty="0">
                <a:latin typeface="Tahoma"/>
                <a:cs typeface="Tahoma"/>
              </a:rPr>
              <a:t> </a:t>
            </a:r>
            <a:r>
              <a:rPr sz="2400" spc="245" dirty="0">
                <a:latin typeface="Tahoma"/>
                <a:cs typeface="Tahoma"/>
              </a:rPr>
              <a:t>đ</a:t>
            </a:r>
            <a:r>
              <a:rPr sz="2400" spc="315" dirty="0">
                <a:latin typeface="Tahoma"/>
                <a:cs typeface="Tahoma"/>
              </a:rPr>
              <a:t>ư</a:t>
            </a:r>
            <a:r>
              <a:rPr sz="2400" spc="305" dirty="0">
                <a:latin typeface="Tahoma"/>
                <a:cs typeface="Tahoma"/>
              </a:rPr>
              <a:t>ợ</a:t>
            </a:r>
            <a:r>
              <a:rPr sz="2400" spc="204" dirty="0">
                <a:latin typeface="Tahoma"/>
                <a:cs typeface="Tahoma"/>
              </a:rPr>
              <a:t>c</a:t>
            </a:r>
            <a:r>
              <a:rPr sz="2400" spc="114" dirty="0">
                <a:latin typeface="Tahoma"/>
                <a:cs typeface="Tahoma"/>
              </a:rPr>
              <a:t> </a:t>
            </a:r>
            <a:r>
              <a:rPr sz="2400" spc="270" dirty="0">
                <a:latin typeface="Tahoma"/>
                <a:cs typeface="Tahoma"/>
              </a:rPr>
              <a:t>b</a:t>
            </a:r>
            <a:r>
              <a:rPr sz="2400" spc="125" dirty="0">
                <a:latin typeface="Tahoma"/>
                <a:cs typeface="Tahoma"/>
              </a:rPr>
              <a:t>ăn</a:t>
            </a:r>
            <a:r>
              <a:rPr sz="2400" spc="270" dirty="0">
                <a:latin typeface="Tahoma"/>
                <a:cs typeface="Tahoma"/>
              </a:rPr>
              <a:t>g</a:t>
            </a:r>
            <a:r>
              <a:rPr sz="2400" spc="114" dirty="0">
                <a:latin typeface="Tahoma"/>
                <a:cs typeface="Tahoma"/>
              </a:rPr>
              <a:t> </a:t>
            </a:r>
            <a:r>
              <a:rPr sz="2400" spc="125" dirty="0">
                <a:latin typeface="Tahoma"/>
                <a:cs typeface="Tahoma"/>
              </a:rPr>
              <a:t>tả</a:t>
            </a:r>
            <a:r>
              <a:rPr sz="2400" spc="80" dirty="0">
                <a:latin typeface="Tahoma"/>
                <a:cs typeface="Tahoma"/>
              </a:rPr>
              <a:t>i</a:t>
            </a:r>
            <a:r>
              <a:rPr sz="2400" spc="114" dirty="0">
                <a:latin typeface="Tahoma"/>
                <a:cs typeface="Tahoma"/>
              </a:rPr>
              <a:t> </a:t>
            </a:r>
            <a:r>
              <a:rPr sz="2400" spc="229" dirty="0">
                <a:latin typeface="Tahoma"/>
                <a:cs typeface="Tahoma"/>
              </a:rPr>
              <a:t>v</a:t>
            </a:r>
            <a:r>
              <a:rPr sz="2400" spc="125" dirty="0">
                <a:latin typeface="Tahoma"/>
                <a:cs typeface="Tahoma"/>
              </a:rPr>
              <a:t>ậ</a:t>
            </a:r>
            <a:r>
              <a:rPr sz="2400" spc="90" dirty="0">
                <a:latin typeface="Tahoma"/>
                <a:cs typeface="Tahoma"/>
              </a:rPr>
              <a:t>n  </a:t>
            </a:r>
            <a:r>
              <a:rPr sz="2400" spc="170" dirty="0">
                <a:latin typeface="Tahoma"/>
                <a:cs typeface="Tahoma"/>
              </a:rPr>
              <a:t>chuyển</a:t>
            </a:r>
            <a:r>
              <a:rPr sz="2400" spc="114" dirty="0">
                <a:latin typeface="Tahoma"/>
                <a:cs typeface="Tahoma"/>
              </a:rPr>
              <a:t> </a:t>
            </a:r>
            <a:r>
              <a:rPr sz="2400" spc="120" dirty="0">
                <a:latin typeface="Tahoma"/>
                <a:cs typeface="Tahoma"/>
              </a:rPr>
              <a:t>lên</a:t>
            </a:r>
            <a:r>
              <a:rPr sz="2400" spc="114" dirty="0">
                <a:latin typeface="Tahoma"/>
                <a:cs typeface="Tahoma"/>
              </a:rPr>
              <a:t> </a:t>
            </a:r>
            <a:r>
              <a:rPr sz="2400" spc="190" dirty="0">
                <a:latin typeface="Tahoma"/>
                <a:cs typeface="Tahoma"/>
              </a:rPr>
              <a:t>con</a:t>
            </a:r>
            <a:r>
              <a:rPr sz="2400" spc="114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lăn</a:t>
            </a:r>
            <a:r>
              <a:rPr sz="2400" spc="114" dirty="0">
                <a:latin typeface="Tahoma"/>
                <a:cs typeface="Tahoma"/>
              </a:rPr>
              <a:t> </a:t>
            </a:r>
            <a:r>
              <a:rPr sz="2400" spc="140" dirty="0">
                <a:latin typeface="Tahoma"/>
                <a:cs typeface="Tahoma"/>
              </a:rPr>
              <a:t>phía</a:t>
            </a:r>
            <a:r>
              <a:rPr sz="2400" spc="114" dirty="0">
                <a:latin typeface="Tahoma"/>
                <a:cs typeface="Tahoma"/>
              </a:rPr>
              <a:t> </a:t>
            </a:r>
            <a:r>
              <a:rPr sz="2400" spc="55" dirty="0">
                <a:latin typeface="Tahoma"/>
                <a:cs typeface="Tahoma"/>
              </a:rPr>
              <a:t>trên.</a:t>
            </a:r>
            <a:r>
              <a:rPr sz="2400" spc="114" dirty="0">
                <a:latin typeface="Tahoma"/>
                <a:cs typeface="Tahoma"/>
              </a:rPr>
              <a:t> </a:t>
            </a:r>
            <a:r>
              <a:rPr sz="2400" spc="170" dirty="0">
                <a:latin typeface="Tahoma"/>
                <a:cs typeface="Tahoma"/>
              </a:rPr>
              <a:t>Băng</a:t>
            </a:r>
            <a:r>
              <a:rPr sz="2400" spc="114" dirty="0">
                <a:latin typeface="Tahoma"/>
                <a:cs typeface="Tahoma"/>
              </a:rPr>
              <a:t> </a:t>
            </a:r>
            <a:r>
              <a:rPr sz="2400" spc="110" dirty="0">
                <a:latin typeface="Tahoma"/>
                <a:cs typeface="Tahoma"/>
              </a:rPr>
              <a:t>tải</a:t>
            </a:r>
            <a:r>
              <a:rPr sz="2400" spc="114" dirty="0">
                <a:latin typeface="Tahoma"/>
                <a:cs typeface="Tahoma"/>
              </a:rPr>
              <a:t> </a:t>
            </a:r>
            <a:r>
              <a:rPr sz="2400" spc="190" dirty="0">
                <a:latin typeface="Tahoma"/>
                <a:cs typeface="Tahoma"/>
              </a:rPr>
              <a:t>quay</a:t>
            </a:r>
            <a:endParaRPr sz="2400" dirty="0">
              <a:latin typeface="Tahoma"/>
              <a:cs typeface="Tahoma"/>
            </a:endParaRPr>
          </a:p>
          <a:p>
            <a:pPr marL="1530350">
              <a:lnSpc>
                <a:spcPct val="100000"/>
              </a:lnSpc>
              <a:spcBef>
                <a:spcPts val="5"/>
              </a:spcBef>
            </a:pPr>
            <a:r>
              <a:rPr sz="2400" spc="150" dirty="0">
                <a:latin typeface="Tahoma"/>
                <a:cs typeface="Tahoma"/>
              </a:rPr>
              <a:t>nên</a:t>
            </a:r>
            <a:r>
              <a:rPr sz="2400" spc="105" dirty="0">
                <a:latin typeface="Tahoma"/>
                <a:cs typeface="Tahoma"/>
              </a:rPr>
              <a:t> </a:t>
            </a:r>
            <a:r>
              <a:rPr sz="2400" spc="160" dirty="0">
                <a:latin typeface="Tahoma"/>
                <a:cs typeface="Tahoma"/>
              </a:rPr>
              <a:t>sẽ</a:t>
            </a:r>
            <a:r>
              <a:rPr sz="2400" spc="110" dirty="0">
                <a:latin typeface="Tahoma"/>
                <a:cs typeface="Tahoma"/>
              </a:rPr>
              <a:t> </a:t>
            </a:r>
            <a:r>
              <a:rPr sz="2400" spc="270" dirty="0">
                <a:latin typeface="Tahoma"/>
                <a:cs typeface="Tahoma"/>
              </a:rPr>
              <a:t>được</a:t>
            </a:r>
            <a:r>
              <a:rPr sz="2400" spc="110" dirty="0">
                <a:latin typeface="Tahoma"/>
                <a:cs typeface="Tahoma"/>
              </a:rPr>
              <a:t> </a:t>
            </a:r>
            <a:r>
              <a:rPr sz="2400" spc="125" dirty="0">
                <a:latin typeface="Tahoma"/>
                <a:cs typeface="Tahoma"/>
              </a:rPr>
              <a:t>tích</a:t>
            </a:r>
            <a:r>
              <a:rPr sz="2400" spc="110" dirty="0">
                <a:latin typeface="Tahoma"/>
                <a:cs typeface="Tahoma"/>
              </a:rPr>
              <a:t> </a:t>
            </a:r>
            <a:r>
              <a:rPr sz="2400" spc="160" dirty="0">
                <a:latin typeface="Tahoma"/>
                <a:cs typeface="Tahoma"/>
              </a:rPr>
              <a:t>điện</a:t>
            </a:r>
            <a:r>
              <a:rPr sz="2400" spc="110" dirty="0">
                <a:latin typeface="Tahoma"/>
                <a:cs typeface="Tahoma"/>
              </a:rPr>
              <a:t> liên </a:t>
            </a:r>
            <a:r>
              <a:rPr sz="2400" spc="155" dirty="0">
                <a:latin typeface="Tahoma"/>
                <a:cs typeface="Tahoma"/>
              </a:rPr>
              <a:t>tục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4988" y="5630906"/>
            <a:ext cx="7491730" cy="23609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150" dirty="0">
              <a:latin typeface="Times New Roman"/>
              <a:cs typeface="Times New Roman"/>
            </a:endParaRPr>
          </a:p>
          <a:p>
            <a:pPr marL="541655">
              <a:lnSpc>
                <a:spcPts val="2250"/>
              </a:lnSpc>
              <a:spcBef>
                <a:spcPts val="5"/>
              </a:spcBef>
            </a:pPr>
            <a:r>
              <a:rPr sz="1900" spc="160" dirty="0">
                <a:latin typeface="Tahoma"/>
                <a:cs typeface="Tahoma"/>
              </a:rPr>
              <a:t>Xuất</a:t>
            </a:r>
            <a:r>
              <a:rPr sz="1900" spc="90" dirty="0">
                <a:latin typeface="Tahoma"/>
                <a:cs typeface="Tahoma"/>
              </a:rPr>
              <a:t> </a:t>
            </a:r>
            <a:r>
              <a:rPr sz="1900" spc="110" dirty="0">
                <a:latin typeface="Tahoma"/>
                <a:cs typeface="Tahoma"/>
              </a:rPr>
              <a:t>hiện</a:t>
            </a:r>
            <a:r>
              <a:rPr sz="1900" spc="95" dirty="0">
                <a:latin typeface="Tahoma"/>
                <a:cs typeface="Tahoma"/>
              </a:rPr>
              <a:t> </a:t>
            </a:r>
            <a:r>
              <a:rPr sz="1900" spc="135" dirty="0">
                <a:latin typeface="Tahoma"/>
                <a:cs typeface="Tahoma"/>
              </a:rPr>
              <a:t>điện</a:t>
            </a:r>
            <a:r>
              <a:rPr sz="1900" spc="95" dirty="0">
                <a:latin typeface="Tahoma"/>
                <a:cs typeface="Tahoma"/>
              </a:rPr>
              <a:t> </a:t>
            </a:r>
            <a:r>
              <a:rPr sz="1900" spc="175" dirty="0">
                <a:latin typeface="Tahoma"/>
                <a:cs typeface="Tahoma"/>
              </a:rPr>
              <a:t>trường</a:t>
            </a:r>
            <a:r>
              <a:rPr sz="1900" spc="90" dirty="0">
                <a:latin typeface="Tahoma"/>
                <a:cs typeface="Tahoma"/>
              </a:rPr>
              <a:t> </a:t>
            </a:r>
            <a:r>
              <a:rPr sz="1900" spc="100" dirty="0">
                <a:latin typeface="Tahoma"/>
                <a:cs typeface="Tahoma"/>
              </a:rPr>
              <a:t>mạnh</a:t>
            </a:r>
            <a:r>
              <a:rPr sz="1900" spc="95" dirty="0">
                <a:latin typeface="Tahoma"/>
                <a:cs typeface="Tahoma"/>
              </a:rPr>
              <a:t> </a:t>
            </a:r>
            <a:r>
              <a:rPr sz="1900" spc="130" dirty="0">
                <a:latin typeface="Tahoma"/>
                <a:cs typeface="Tahoma"/>
              </a:rPr>
              <a:t>nên</a:t>
            </a:r>
            <a:r>
              <a:rPr sz="1900" spc="95" dirty="0">
                <a:latin typeface="Tahoma"/>
                <a:cs typeface="Tahoma"/>
              </a:rPr>
              <a:t> </a:t>
            </a:r>
            <a:r>
              <a:rPr sz="1900" spc="150" dirty="0">
                <a:latin typeface="Tahoma"/>
                <a:cs typeface="Tahoma"/>
              </a:rPr>
              <a:t>các</a:t>
            </a:r>
            <a:r>
              <a:rPr sz="1900" spc="95" dirty="0">
                <a:latin typeface="Tahoma"/>
                <a:cs typeface="Tahoma"/>
              </a:rPr>
              <a:t> </a:t>
            </a:r>
            <a:r>
              <a:rPr sz="1900" spc="125" dirty="0">
                <a:latin typeface="Tahoma"/>
                <a:cs typeface="Tahoma"/>
              </a:rPr>
              <a:t>ion</a:t>
            </a:r>
            <a:r>
              <a:rPr sz="1900" spc="90" dirty="0">
                <a:latin typeface="Tahoma"/>
                <a:cs typeface="Tahoma"/>
              </a:rPr>
              <a:t> </a:t>
            </a:r>
            <a:r>
              <a:rPr sz="1900" spc="145" dirty="0">
                <a:latin typeface="Tahoma"/>
                <a:cs typeface="Tahoma"/>
              </a:rPr>
              <a:t>trong</a:t>
            </a:r>
            <a:endParaRPr sz="1900" dirty="0">
              <a:latin typeface="Tahoma"/>
              <a:cs typeface="Tahoma"/>
            </a:endParaRPr>
          </a:p>
          <a:p>
            <a:pPr marL="2505075" marR="605155" indent="-1320800">
              <a:lnSpc>
                <a:spcPts val="2490"/>
              </a:lnSpc>
              <a:spcBef>
                <a:spcPts val="75"/>
              </a:spcBef>
            </a:pPr>
            <a:r>
              <a:rPr sz="2100" spc="180" dirty="0">
                <a:latin typeface="Tahoma"/>
                <a:cs typeface="Tahoma"/>
              </a:rPr>
              <a:t>không</a:t>
            </a:r>
            <a:r>
              <a:rPr sz="2100" spc="90" dirty="0">
                <a:latin typeface="Tahoma"/>
                <a:cs typeface="Tahoma"/>
              </a:rPr>
              <a:t> </a:t>
            </a:r>
            <a:r>
              <a:rPr sz="2100" spc="110" dirty="0">
                <a:latin typeface="Tahoma"/>
                <a:cs typeface="Tahoma"/>
              </a:rPr>
              <a:t>khí</a:t>
            </a:r>
            <a:r>
              <a:rPr sz="2100" spc="90" dirty="0">
                <a:latin typeface="Tahoma"/>
                <a:cs typeface="Tahoma"/>
              </a:rPr>
              <a:t> </a:t>
            </a:r>
            <a:r>
              <a:rPr sz="2100" spc="150" dirty="0">
                <a:latin typeface="Tahoma"/>
                <a:cs typeface="Tahoma"/>
              </a:rPr>
              <a:t>bị</a:t>
            </a:r>
            <a:r>
              <a:rPr sz="2100" spc="95" dirty="0">
                <a:latin typeface="Tahoma"/>
                <a:cs typeface="Tahoma"/>
              </a:rPr>
              <a:t> </a:t>
            </a:r>
            <a:r>
              <a:rPr sz="2100" spc="135" dirty="0">
                <a:latin typeface="Tahoma"/>
                <a:cs typeface="Tahoma"/>
              </a:rPr>
              <a:t>phân</a:t>
            </a:r>
            <a:r>
              <a:rPr sz="2100" spc="90" dirty="0">
                <a:latin typeface="Tahoma"/>
                <a:cs typeface="Tahoma"/>
              </a:rPr>
              <a:t> </a:t>
            </a:r>
            <a:r>
              <a:rPr sz="2100" spc="125" dirty="0">
                <a:latin typeface="Tahoma"/>
                <a:cs typeface="Tahoma"/>
              </a:rPr>
              <a:t>tách</a:t>
            </a:r>
            <a:r>
              <a:rPr sz="2100" spc="95" dirty="0">
                <a:latin typeface="Tahoma"/>
                <a:cs typeface="Tahoma"/>
              </a:rPr>
              <a:t> </a:t>
            </a:r>
            <a:r>
              <a:rPr sz="2100" spc="105" dirty="0">
                <a:latin typeface="Tahoma"/>
                <a:cs typeface="Tahoma"/>
              </a:rPr>
              <a:t>thành</a:t>
            </a:r>
            <a:r>
              <a:rPr sz="2100" spc="90" dirty="0">
                <a:latin typeface="Tahoma"/>
                <a:cs typeface="Tahoma"/>
              </a:rPr>
              <a:t> </a:t>
            </a:r>
            <a:r>
              <a:rPr sz="2100" spc="150" dirty="0">
                <a:latin typeface="Tahoma"/>
                <a:cs typeface="Tahoma"/>
              </a:rPr>
              <a:t>các</a:t>
            </a:r>
            <a:r>
              <a:rPr sz="2100" spc="95" dirty="0">
                <a:latin typeface="Tahoma"/>
                <a:cs typeface="Tahoma"/>
              </a:rPr>
              <a:t> </a:t>
            </a:r>
            <a:r>
              <a:rPr sz="2100" spc="135" dirty="0">
                <a:latin typeface="Tahoma"/>
                <a:cs typeface="Tahoma"/>
              </a:rPr>
              <a:t>điện</a:t>
            </a:r>
            <a:r>
              <a:rPr sz="2100" spc="90" dirty="0">
                <a:latin typeface="Tahoma"/>
                <a:cs typeface="Tahoma"/>
              </a:rPr>
              <a:t> </a:t>
            </a:r>
            <a:r>
              <a:rPr sz="2100" spc="105" dirty="0">
                <a:latin typeface="Tahoma"/>
                <a:cs typeface="Tahoma"/>
              </a:rPr>
              <a:t>tích </a:t>
            </a:r>
            <a:r>
              <a:rPr sz="2100" spc="-640" dirty="0">
                <a:latin typeface="Tahoma"/>
                <a:cs typeface="Tahoma"/>
              </a:rPr>
              <a:t> </a:t>
            </a:r>
            <a:r>
              <a:rPr sz="2100" spc="-95" dirty="0">
                <a:latin typeface="Tahoma"/>
                <a:cs typeface="Tahoma"/>
              </a:rPr>
              <a:t>(</a:t>
            </a:r>
            <a:r>
              <a:rPr sz="2100" spc="-670" dirty="0">
                <a:latin typeface="Tahoma"/>
                <a:cs typeface="Tahoma"/>
              </a:rPr>
              <a:t>+</a:t>
            </a:r>
            <a:r>
              <a:rPr sz="2100" spc="-95" dirty="0">
                <a:latin typeface="Tahoma"/>
                <a:cs typeface="Tahoma"/>
              </a:rPr>
              <a:t>)</a:t>
            </a:r>
            <a:r>
              <a:rPr sz="2100" spc="95" dirty="0">
                <a:latin typeface="Tahoma"/>
                <a:cs typeface="Tahoma"/>
              </a:rPr>
              <a:t> </a:t>
            </a:r>
            <a:r>
              <a:rPr sz="2100" spc="-95" dirty="0">
                <a:latin typeface="Tahoma"/>
                <a:cs typeface="Tahoma"/>
              </a:rPr>
              <a:t>(</a:t>
            </a:r>
            <a:r>
              <a:rPr sz="2100" spc="95" dirty="0">
                <a:latin typeface="Tahoma"/>
                <a:cs typeface="Tahoma"/>
              </a:rPr>
              <a:t>-</a:t>
            </a:r>
            <a:r>
              <a:rPr sz="2100" spc="-95" dirty="0">
                <a:latin typeface="Tahoma"/>
                <a:cs typeface="Tahoma"/>
              </a:rPr>
              <a:t>)</a:t>
            </a:r>
            <a:r>
              <a:rPr sz="2100" spc="95" dirty="0">
                <a:latin typeface="Tahoma"/>
                <a:cs typeface="Tahoma"/>
              </a:rPr>
              <a:t> </a:t>
            </a:r>
            <a:r>
              <a:rPr sz="2100" spc="-25" dirty="0">
                <a:latin typeface="Tahoma"/>
                <a:cs typeface="Tahoma"/>
              </a:rPr>
              <a:t>,</a:t>
            </a:r>
            <a:r>
              <a:rPr sz="2100" spc="95" dirty="0">
                <a:latin typeface="Tahoma"/>
                <a:cs typeface="Tahoma"/>
              </a:rPr>
              <a:t> </a:t>
            </a:r>
            <a:r>
              <a:rPr sz="2100" spc="204" dirty="0">
                <a:latin typeface="Tahoma"/>
                <a:cs typeface="Tahoma"/>
              </a:rPr>
              <a:t>đ</a:t>
            </a:r>
            <a:r>
              <a:rPr sz="2100" spc="70" dirty="0">
                <a:latin typeface="Tahoma"/>
                <a:cs typeface="Tahoma"/>
              </a:rPr>
              <a:t>i</a:t>
            </a:r>
            <a:r>
              <a:rPr sz="2100" spc="165" dirty="0">
                <a:latin typeface="Tahoma"/>
                <a:cs typeface="Tahoma"/>
              </a:rPr>
              <a:t>ệ</a:t>
            </a:r>
            <a:r>
              <a:rPr sz="2100" spc="105" dirty="0">
                <a:latin typeface="Tahoma"/>
                <a:cs typeface="Tahoma"/>
              </a:rPr>
              <a:t>n</a:t>
            </a:r>
            <a:r>
              <a:rPr sz="2100" spc="95" dirty="0">
                <a:latin typeface="Tahoma"/>
                <a:cs typeface="Tahoma"/>
              </a:rPr>
              <a:t> </a:t>
            </a:r>
            <a:r>
              <a:rPr sz="2100" spc="110" dirty="0">
                <a:latin typeface="Tahoma"/>
                <a:cs typeface="Tahoma"/>
              </a:rPr>
              <a:t>t</a:t>
            </a:r>
            <a:r>
              <a:rPr sz="2100" spc="35" dirty="0">
                <a:latin typeface="Tahoma"/>
                <a:cs typeface="Tahoma"/>
              </a:rPr>
              <a:t>í</a:t>
            </a:r>
            <a:r>
              <a:rPr sz="2100" spc="175" dirty="0">
                <a:latin typeface="Tahoma"/>
                <a:cs typeface="Tahoma"/>
              </a:rPr>
              <a:t>c</a:t>
            </a:r>
            <a:r>
              <a:rPr sz="2100" spc="105" dirty="0">
                <a:latin typeface="Tahoma"/>
                <a:cs typeface="Tahoma"/>
              </a:rPr>
              <a:t>h</a:t>
            </a:r>
            <a:r>
              <a:rPr sz="2100" spc="95" dirty="0">
                <a:latin typeface="Tahoma"/>
                <a:cs typeface="Tahoma"/>
              </a:rPr>
              <a:t> </a:t>
            </a:r>
            <a:r>
              <a:rPr sz="2100" spc="-95" dirty="0">
                <a:latin typeface="Tahoma"/>
                <a:cs typeface="Tahoma"/>
              </a:rPr>
              <a:t>(</a:t>
            </a:r>
            <a:r>
              <a:rPr sz="2100" spc="-670" dirty="0">
                <a:latin typeface="Tahoma"/>
                <a:cs typeface="Tahoma"/>
              </a:rPr>
              <a:t>+</a:t>
            </a:r>
            <a:r>
              <a:rPr sz="2100" spc="-95" dirty="0">
                <a:latin typeface="Tahoma"/>
                <a:cs typeface="Tahoma"/>
              </a:rPr>
              <a:t>)</a:t>
            </a:r>
            <a:endParaRPr sz="2100" dirty="0">
              <a:latin typeface="Tahoma"/>
              <a:cs typeface="Tahoma"/>
            </a:endParaRPr>
          </a:p>
          <a:p>
            <a:pPr marL="1241425">
              <a:lnSpc>
                <a:spcPts val="2410"/>
              </a:lnSpc>
            </a:pPr>
            <a:r>
              <a:rPr sz="2100" spc="135" dirty="0">
                <a:latin typeface="Tahoma"/>
                <a:cs typeface="Tahoma"/>
              </a:rPr>
              <a:t>sẽ</a:t>
            </a:r>
            <a:r>
              <a:rPr sz="2100" spc="90" dirty="0">
                <a:latin typeface="Tahoma"/>
                <a:cs typeface="Tahoma"/>
              </a:rPr>
              <a:t> </a:t>
            </a:r>
            <a:r>
              <a:rPr sz="2100" spc="150" dirty="0">
                <a:latin typeface="Tahoma"/>
                <a:cs typeface="Tahoma"/>
              </a:rPr>
              <a:t>bị</a:t>
            </a:r>
            <a:r>
              <a:rPr sz="2100" spc="95" dirty="0">
                <a:latin typeface="Tahoma"/>
                <a:cs typeface="Tahoma"/>
              </a:rPr>
              <a:t> </a:t>
            </a:r>
            <a:r>
              <a:rPr sz="2100" spc="185" dirty="0">
                <a:latin typeface="Tahoma"/>
                <a:cs typeface="Tahoma"/>
              </a:rPr>
              <a:t>kéo</a:t>
            </a:r>
            <a:r>
              <a:rPr sz="2100" spc="90" dirty="0">
                <a:latin typeface="Tahoma"/>
                <a:cs typeface="Tahoma"/>
              </a:rPr>
              <a:t> </a:t>
            </a:r>
            <a:r>
              <a:rPr sz="2100" spc="145" dirty="0">
                <a:latin typeface="Tahoma"/>
                <a:cs typeface="Tahoma"/>
              </a:rPr>
              <a:t>theo</a:t>
            </a:r>
            <a:r>
              <a:rPr sz="2100" spc="95" dirty="0">
                <a:latin typeface="Tahoma"/>
                <a:cs typeface="Tahoma"/>
              </a:rPr>
              <a:t> </a:t>
            </a:r>
            <a:r>
              <a:rPr sz="2100" spc="150" dirty="0">
                <a:latin typeface="Tahoma"/>
                <a:cs typeface="Tahoma"/>
              </a:rPr>
              <a:t>và</a:t>
            </a:r>
            <a:r>
              <a:rPr sz="2100" spc="90" dirty="0">
                <a:latin typeface="Tahoma"/>
                <a:cs typeface="Tahoma"/>
              </a:rPr>
              <a:t> </a:t>
            </a:r>
            <a:r>
              <a:rPr sz="2100" spc="114" dirty="0">
                <a:latin typeface="Tahoma"/>
                <a:cs typeface="Tahoma"/>
              </a:rPr>
              <a:t>lắng</a:t>
            </a:r>
            <a:r>
              <a:rPr sz="2100" spc="95" dirty="0">
                <a:latin typeface="Tahoma"/>
                <a:cs typeface="Tahoma"/>
              </a:rPr>
              <a:t> </a:t>
            </a:r>
            <a:r>
              <a:rPr sz="2100" spc="185" dirty="0">
                <a:latin typeface="Tahoma"/>
                <a:cs typeface="Tahoma"/>
              </a:rPr>
              <a:t>đọng</a:t>
            </a:r>
            <a:r>
              <a:rPr sz="2100" spc="90" dirty="0">
                <a:latin typeface="Tahoma"/>
                <a:cs typeface="Tahoma"/>
              </a:rPr>
              <a:t> </a:t>
            </a:r>
            <a:r>
              <a:rPr sz="2100" spc="120" dirty="0">
                <a:latin typeface="Tahoma"/>
                <a:cs typeface="Tahoma"/>
              </a:rPr>
              <a:t>trên</a:t>
            </a:r>
            <a:r>
              <a:rPr sz="2100" spc="95" dirty="0">
                <a:latin typeface="Tahoma"/>
                <a:cs typeface="Tahoma"/>
              </a:rPr>
              <a:t> </a:t>
            </a:r>
            <a:r>
              <a:rPr sz="2100" spc="165" dirty="0">
                <a:latin typeface="Tahoma"/>
                <a:cs typeface="Tahoma"/>
              </a:rPr>
              <a:t>băng</a:t>
            </a:r>
            <a:r>
              <a:rPr sz="2100" spc="90" dirty="0">
                <a:latin typeface="Tahoma"/>
                <a:cs typeface="Tahoma"/>
              </a:rPr>
              <a:t> </a:t>
            </a:r>
            <a:r>
              <a:rPr sz="2100" spc="95" dirty="0">
                <a:latin typeface="Tahoma"/>
                <a:cs typeface="Tahoma"/>
              </a:rPr>
              <a:t>tải</a:t>
            </a:r>
            <a:endParaRPr sz="2100" dirty="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066540" y="518895"/>
            <a:ext cx="2752725" cy="2749550"/>
            <a:chOff x="15066540" y="518895"/>
            <a:chExt cx="2752725" cy="2749550"/>
          </a:xfrm>
        </p:grpSpPr>
        <p:sp>
          <p:nvSpPr>
            <p:cNvPr id="10" name="object 10"/>
            <p:cNvSpPr/>
            <p:nvPr/>
          </p:nvSpPr>
          <p:spPr>
            <a:xfrm>
              <a:off x="15066540" y="579050"/>
              <a:ext cx="2693035" cy="2689225"/>
            </a:xfrm>
            <a:custGeom>
              <a:avLst/>
              <a:gdLst/>
              <a:ahLst/>
              <a:cxnLst/>
              <a:rect l="l" t="t" r="r" b="b"/>
              <a:pathLst>
                <a:path w="2693034" h="2689225">
                  <a:moveTo>
                    <a:pt x="1268183" y="2688858"/>
                  </a:moveTo>
                  <a:lnTo>
                    <a:pt x="1084494" y="1946607"/>
                  </a:lnTo>
                  <a:lnTo>
                    <a:pt x="411582" y="2307603"/>
                  </a:lnTo>
                  <a:lnTo>
                    <a:pt x="747100" y="1620720"/>
                  </a:lnTo>
                  <a:lnTo>
                    <a:pt x="0" y="1463922"/>
                  </a:lnTo>
                  <a:lnTo>
                    <a:pt x="697737" y="1153801"/>
                  </a:lnTo>
                  <a:lnTo>
                    <a:pt x="226023" y="552576"/>
                  </a:lnTo>
                  <a:lnTo>
                    <a:pt x="959496" y="764334"/>
                  </a:lnTo>
                  <a:lnTo>
                    <a:pt x="983892" y="0"/>
                  </a:lnTo>
                  <a:lnTo>
                    <a:pt x="1409901" y="634548"/>
                  </a:lnTo>
                  <a:lnTo>
                    <a:pt x="1918992" y="64746"/>
                  </a:lnTo>
                  <a:lnTo>
                    <a:pt x="1838199" y="825175"/>
                  </a:lnTo>
                  <a:lnTo>
                    <a:pt x="2593774" y="716519"/>
                  </a:lnTo>
                  <a:lnTo>
                    <a:pt x="2043990" y="1247018"/>
                  </a:lnTo>
                  <a:lnTo>
                    <a:pt x="2692511" y="1650351"/>
                  </a:lnTo>
                  <a:lnTo>
                    <a:pt x="1930978" y="1702691"/>
                  </a:lnTo>
                  <a:lnTo>
                    <a:pt x="2168993" y="2429286"/>
                  </a:lnTo>
                  <a:lnTo>
                    <a:pt x="1552044" y="1978977"/>
                  </a:lnTo>
                  <a:lnTo>
                    <a:pt x="1268183" y="2688858"/>
                  </a:lnTo>
                  <a:close/>
                </a:path>
              </a:pathLst>
            </a:custGeom>
            <a:solidFill>
              <a:srgbClr val="000000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126585" y="518895"/>
              <a:ext cx="2693035" cy="2689225"/>
            </a:xfrm>
            <a:custGeom>
              <a:avLst/>
              <a:gdLst/>
              <a:ahLst/>
              <a:cxnLst/>
              <a:rect l="l" t="t" r="r" b="b"/>
              <a:pathLst>
                <a:path w="2693034" h="2689225">
                  <a:moveTo>
                    <a:pt x="1268183" y="2688858"/>
                  </a:moveTo>
                  <a:lnTo>
                    <a:pt x="1084499" y="1946607"/>
                  </a:lnTo>
                  <a:lnTo>
                    <a:pt x="411582" y="2307603"/>
                  </a:lnTo>
                  <a:lnTo>
                    <a:pt x="747106" y="1620715"/>
                  </a:lnTo>
                  <a:lnTo>
                    <a:pt x="0" y="1463922"/>
                  </a:lnTo>
                  <a:lnTo>
                    <a:pt x="697737" y="1153801"/>
                  </a:lnTo>
                  <a:lnTo>
                    <a:pt x="226023" y="552576"/>
                  </a:lnTo>
                  <a:lnTo>
                    <a:pt x="959496" y="764334"/>
                  </a:lnTo>
                  <a:lnTo>
                    <a:pt x="983892" y="0"/>
                  </a:lnTo>
                  <a:lnTo>
                    <a:pt x="1409901" y="634548"/>
                  </a:lnTo>
                  <a:lnTo>
                    <a:pt x="1918992" y="64746"/>
                  </a:lnTo>
                  <a:lnTo>
                    <a:pt x="1838204" y="825175"/>
                  </a:lnTo>
                  <a:lnTo>
                    <a:pt x="2593779" y="716519"/>
                  </a:lnTo>
                  <a:lnTo>
                    <a:pt x="2043995" y="1247013"/>
                  </a:lnTo>
                  <a:lnTo>
                    <a:pt x="2692511" y="1650346"/>
                  </a:lnTo>
                  <a:lnTo>
                    <a:pt x="1930978" y="1702692"/>
                  </a:lnTo>
                  <a:lnTo>
                    <a:pt x="2168988" y="2429292"/>
                  </a:lnTo>
                  <a:lnTo>
                    <a:pt x="1552044" y="1978977"/>
                  </a:lnTo>
                  <a:lnTo>
                    <a:pt x="1268183" y="2688858"/>
                  </a:lnTo>
                  <a:close/>
                </a:path>
              </a:pathLst>
            </a:custGeom>
            <a:solidFill>
              <a:srgbClr val="97D8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12972" y="606427"/>
              <a:ext cx="2295981" cy="2566315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8242" y="354659"/>
            <a:ext cx="1913254" cy="230504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5980" y="8236516"/>
            <a:ext cx="3370225" cy="204489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475589" y="7253719"/>
            <a:ext cx="3812411" cy="3033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062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077" y="2864745"/>
            <a:ext cx="5086349" cy="68198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689" y="334929"/>
            <a:ext cx="1913254" cy="23050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321265" y="669857"/>
            <a:ext cx="1485347" cy="15144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38837" y="1186545"/>
            <a:ext cx="107619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spc="-50" dirty="0">
                <a:solidFill>
                  <a:srgbClr val="FFFFFF"/>
                </a:solidFill>
                <a:latin typeface="Tahoma"/>
                <a:cs typeface="Tahoma"/>
              </a:rPr>
              <a:t>Nguyên</a:t>
            </a:r>
            <a:r>
              <a:rPr sz="8000" b="1" spc="4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0" b="1" spc="-45" dirty="0">
                <a:solidFill>
                  <a:srgbClr val="FFFFFF"/>
                </a:solidFill>
                <a:latin typeface="Tahoma"/>
                <a:cs typeface="Tahoma"/>
              </a:rPr>
              <a:t>lý</a:t>
            </a:r>
            <a:r>
              <a:rPr sz="8000" b="1" spc="43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0" b="1" spc="-90" dirty="0">
                <a:solidFill>
                  <a:srgbClr val="FFFFFF"/>
                </a:solidFill>
                <a:latin typeface="Tahoma"/>
                <a:cs typeface="Tahoma"/>
              </a:rPr>
              <a:t>hoạt</a:t>
            </a:r>
            <a:r>
              <a:rPr sz="8000" b="1" spc="4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0" b="1" spc="180" dirty="0">
                <a:solidFill>
                  <a:srgbClr val="FFFFFF"/>
                </a:solidFill>
                <a:latin typeface="Tahoma"/>
                <a:cs typeface="Tahoma"/>
              </a:rPr>
              <a:t>động</a:t>
            </a:r>
            <a:endParaRPr sz="80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25503" y="2875577"/>
            <a:ext cx="180974" cy="1809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19153" y="4960724"/>
            <a:ext cx="142875" cy="1428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20728" y="6665697"/>
            <a:ext cx="142875" cy="1428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80172" y="7637287"/>
            <a:ext cx="123864" cy="12386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1445" marR="770890" indent="309880" algn="just">
              <a:lnSpc>
                <a:spcPct val="116900"/>
              </a:lnSpc>
              <a:spcBef>
                <a:spcPts val="95"/>
              </a:spcBef>
            </a:pPr>
            <a:r>
              <a:rPr spc="295" dirty="0"/>
              <a:t>Ở </a:t>
            </a:r>
            <a:r>
              <a:rPr spc="155" dirty="0"/>
              <a:t>khu </a:t>
            </a:r>
            <a:r>
              <a:rPr spc="330" dirty="0"/>
              <a:t>vực </a:t>
            </a:r>
            <a:r>
              <a:rPr spc="125" dirty="0"/>
              <a:t>phía </a:t>
            </a:r>
            <a:r>
              <a:rPr spc="225" dirty="0"/>
              <a:t>trên </a:t>
            </a:r>
            <a:r>
              <a:rPr spc="145" dirty="0"/>
              <a:t>máy gia </a:t>
            </a:r>
            <a:r>
              <a:rPr spc="150" dirty="0"/>
              <a:t> </a:t>
            </a:r>
            <a:r>
              <a:rPr spc="185" dirty="0"/>
              <a:t>tốc, diễn </a:t>
            </a:r>
            <a:r>
              <a:rPr spc="125" dirty="0"/>
              <a:t>ra </a:t>
            </a:r>
            <a:r>
              <a:rPr spc="260" dirty="0"/>
              <a:t>đối </a:t>
            </a:r>
            <a:r>
              <a:rPr spc="120" dirty="0"/>
              <a:t>lập </a:t>
            </a:r>
            <a:r>
              <a:rPr spc="240" dirty="0"/>
              <a:t>với </a:t>
            </a:r>
            <a:r>
              <a:rPr spc="265" dirty="0"/>
              <a:t>những </a:t>
            </a:r>
            <a:r>
              <a:rPr spc="270" dirty="0"/>
              <a:t> </a:t>
            </a:r>
            <a:r>
              <a:rPr spc="125" dirty="0"/>
              <a:t>hiện</a:t>
            </a:r>
            <a:r>
              <a:rPr spc="430" dirty="0"/>
              <a:t> </a:t>
            </a:r>
            <a:r>
              <a:rPr spc="365" dirty="0"/>
              <a:t>tượng</a:t>
            </a:r>
            <a:r>
              <a:rPr spc="430" dirty="0"/>
              <a:t> </a:t>
            </a:r>
            <a:r>
              <a:rPr spc="240" dirty="0"/>
              <a:t>xảy</a:t>
            </a:r>
            <a:r>
              <a:rPr spc="430" dirty="0"/>
              <a:t> </a:t>
            </a:r>
            <a:r>
              <a:rPr spc="125" dirty="0"/>
              <a:t>ra</a:t>
            </a:r>
            <a:r>
              <a:rPr spc="430" dirty="0"/>
              <a:t> </a:t>
            </a:r>
            <a:r>
              <a:rPr spc="425" dirty="0"/>
              <a:t>ở</a:t>
            </a:r>
            <a:r>
              <a:rPr spc="434" dirty="0"/>
              <a:t> </a:t>
            </a:r>
            <a:r>
              <a:rPr spc="125" dirty="0"/>
              <a:t>phía</a:t>
            </a:r>
            <a:r>
              <a:rPr spc="430" dirty="0"/>
              <a:t> </a:t>
            </a:r>
            <a:r>
              <a:rPr spc="204" dirty="0"/>
              <a:t>dưới.</a:t>
            </a:r>
          </a:p>
          <a:p>
            <a:pPr marL="140970" marR="5080" algn="ctr">
              <a:lnSpc>
                <a:spcPct val="116700"/>
              </a:lnSpc>
              <a:spcBef>
                <a:spcPts val="800"/>
              </a:spcBef>
              <a:tabLst>
                <a:tab pos="7623175" algn="l"/>
              </a:tabLst>
            </a:pPr>
            <a:r>
              <a:rPr sz="3000" spc="-65" dirty="0"/>
              <a:t>D</a:t>
            </a:r>
            <a:r>
              <a:rPr sz="3000" spc="225" dirty="0"/>
              <a:t>o</a:t>
            </a:r>
            <a:r>
              <a:rPr sz="3000" spc="340" dirty="0"/>
              <a:t> </a:t>
            </a:r>
            <a:r>
              <a:rPr sz="3000" spc="295" dirty="0"/>
              <a:t>b</a:t>
            </a:r>
            <a:r>
              <a:rPr sz="3000" spc="15" dirty="0"/>
              <a:t>ă</a:t>
            </a:r>
            <a:r>
              <a:rPr sz="3000" spc="100" dirty="0"/>
              <a:t>n</a:t>
            </a:r>
            <a:r>
              <a:rPr sz="3000" spc="295" dirty="0"/>
              <a:t>g</a:t>
            </a:r>
            <a:r>
              <a:rPr sz="3000" spc="340" dirty="0"/>
              <a:t> </a:t>
            </a:r>
            <a:r>
              <a:rPr sz="3000" spc="260" dirty="0"/>
              <a:t>t</a:t>
            </a:r>
            <a:r>
              <a:rPr sz="3000" spc="15" dirty="0"/>
              <a:t>ả</a:t>
            </a:r>
            <a:r>
              <a:rPr sz="3000" spc="25" dirty="0"/>
              <a:t>i</a:t>
            </a:r>
            <a:r>
              <a:rPr sz="3000" spc="340" dirty="0"/>
              <a:t> </a:t>
            </a:r>
            <a:r>
              <a:rPr sz="3000" spc="-35" dirty="0"/>
              <a:t>l</a:t>
            </a:r>
            <a:r>
              <a:rPr sz="3000" spc="120" dirty="0"/>
              <a:t>úc</a:t>
            </a:r>
            <a:r>
              <a:rPr sz="3000" spc="340" dirty="0"/>
              <a:t> </a:t>
            </a:r>
            <a:r>
              <a:rPr sz="3000" spc="100" dirty="0"/>
              <a:t>n</a:t>
            </a:r>
            <a:r>
              <a:rPr sz="3000" spc="15" dirty="0"/>
              <a:t>à</a:t>
            </a:r>
            <a:r>
              <a:rPr sz="3000" spc="225" dirty="0"/>
              <a:t>y</a:t>
            </a:r>
            <a:r>
              <a:rPr sz="3000" spc="340" dirty="0"/>
              <a:t> </a:t>
            </a:r>
            <a:r>
              <a:rPr sz="3000" spc="90" dirty="0"/>
              <a:t>m</a:t>
            </a:r>
            <a:r>
              <a:rPr sz="3000" spc="15" dirty="0"/>
              <a:t>a</a:t>
            </a:r>
            <a:r>
              <a:rPr sz="3000" spc="100" dirty="0"/>
              <a:t>n</a:t>
            </a:r>
            <a:r>
              <a:rPr sz="3000" spc="295" dirty="0"/>
              <a:t>g</a:t>
            </a:r>
            <a:r>
              <a:rPr sz="3000" spc="340" dirty="0"/>
              <a:t> </a:t>
            </a:r>
            <a:r>
              <a:rPr sz="3000" spc="190" dirty="0"/>
              <a:t>đi</a:t>
            </a:r>
            <a:r>
              <a:rPr sz="3000" spc="155" dirty="0"/>
              <a:t>ệ</a:t>
            </a:r>
            <a:r>
              <a:rPr sz="3000" spc="100" dirty="0"/>
              <a:t>n</a:t>
            </a:r>
            <a:r>
              <a:rPr sz="3000" spc="340" dirty="0"/>
              <a:t> </a:t>
            </a:r>
            <a:r>
              <a:rPr sz="3000" spc="260" dirty="0"/>
              <a:t>t</a:t>
            </a:r>
            <a:r>
              <a:rPr sz="3000" spc="-35" dirty="0"/>
              <a:t>í</a:t>
            </a:r>
            <a:r>
              <a:rPr sz="3000" spc="140" dirty="0"/>
              <a:t>c</a:t>
            </a:r>
            <a:r>
              <a:rPr sz="3000" spc="100" dirty="0"/>
              <a:t>h</a:t>
            </a:r>
            <a:r>
              <a:rPr sz="3000" spc="340" dirty="0"/>
              <a:t> </a:t>
            </a:r>
            <a:r>
              <a:rPr sz="3000" spc="-65" dirty="0"/>
              <a:t>(</a:t>
            </a:r>
            <a:r>
              <a:rPr sz="3000" spc="-535" dirty="0"/>
              <a:t>+</a:t>
            </a:r>
            <a:r>
              <a:rPr sz="3000" spc="-65" dirty="0"/>
              <a:t>)</a:t>
            </a:r>
            <a:r>
              <a:rPr sz="3000" spc="-55" dirty="0"/>
              <a:t>,</a:t>
            </a:r>
            <a:r>
              <a:rPr sz="3000" dirty="0"/>
              <a:t>	</a:t>
            </a:r>
            <a:r>
              <a:rPr sz="3000" spc="100" dirty="0"/>
              <a:t>n</a:t>
            </a:r>
            <a:r>
              <a:rPr sz="3000" spc="155" dirty="0"/>
              <a:t>ê</a:t>
            </a:r>
            <a:r>
              <a:rPr sz="3000" spc="65" dirty="0"/>
              <a:t>n  </a:t>
            </a:r>
            <a:r>
              <a:rPr sz="3000" spc="95" dirty="0"/>
              <a:t>các</a:t>
            </a:r>
            <a:r>
              <a:rPr sz="3000" spc="340" dirty="0"/>
              <a:t> </a:t>
            </a:r>
            <a:r>
              <a:rPr sz="3000" spc="160" dirty="0"/>
              <a:t>điện</a:t>
            </a:r>
            <a:r>
              <a:rPr sz="3000" spc="340" dirty="0"/>
              <a:t> </a:t>
            </a:r>
            <a:r>
              <a:rPr sz="3000" spc="114" dirty="0"/>
              <a:t>tích</a:t>
            </a:r>
            <a:r>
              <a:rPr sz="3000" spc="345" dirty="0"/>
              <a:t> </a:t>
            </a:r>
            <a:r>
              <a:rPr sz="3000" spc="-220" dirty="0"/>
              <a:t>(+)</a:t>
            </a:r>
            <a:r>
              <a:rPr sz="3000" spc="340" dirty="0"/>
              <a:t> </a:t>
            </a:r>
            <a:r>
              <a:rPr sz="3000" spc="210" dirty="0"/>
              <a:t>trong</a:t>
            </a:r>
            <a:r>
              <a:rPr sz="3000" spc="340" dirty="0"/>
              <a:t> </a:t>
            </a:r>
            <a:r>
              <a:rPr sz="3000" spc="145" dirty="0"/>
              <a:t>răng</a:t>
            </a:r>
            <a:r>
              <a:rPr sz="3000" spc="345" dirty="0"/>
              <a:t> </a:t>
            </a:r>
            <a:r>
              <a:rPr sz="3000" spc="85" dirty="0"/>
              <a:t>kim</a:t>
            </a:r>
            <a:r>
              <a:rPr sz="3000" spc="340" dirty="0"/>
              <a:t> </a:t>
            </a:r>
            <a:r>
              <a:rPr sz="3000" spc="55" dirty="0"/>
              <a:t>loại</a:t>
            </a:r>
            <a:r>
              <a:rPr sz="3000" spc="345" dirty="0"/>
              <a:t> </a:t>
            </a:r>
            <a:r>
              <a:rPr sz="3000" spc="165" dirty="0"/>
              <a:t>bị</a:t>
            </a:r>
            <a:r>
              <a:rPr sz="3000" spc="340" dirty="0"/>
              <a:t> </a:t>
            </a:r>
            <a:r>
              <a:rPr sz="3000" spc="195" dirty="0"/>
              <a:t>đẩy </a:t>
            </a:r>
            <a:r>
              <a:rPr sz="3000" spc="200" dirty="0"/>
              <a:t> </a:t>
            </a:r>
            <a:r>
              <a:rPr sz="3000" spc="30" dirty="0"/>
              <a:t>lùi</a:t>
            </a:r>
            <a:r>
              <a:rPr sz="3000" spc="335" dirty="0"/>
              <a:t> </a:t>
            </a:r>
            <a:r>
              <a:rPr sz="3000" spc="215" dirty="0"/>
              <a:t>bởi</a:t>
            </a:r>
            <a:r>
              <a:rPr sz="3000" spc="340" dirty="0"/>
              <a:t> </a:t>
            </a:r>
            <a:r>
              <a:rPr sz="3000" spc="160" dirty="0"/>
              <a:t>điện</a:t>
            </a:r>
            <a:r>
              <a:rPr sz="3000" spc="340" dirty="0"/>
              <a:t> </a:t>
            </a:r>
            <a:r>
              <a:rPr sz="3000" spc="114" dirty="0"/>
              <a:t>tích</a:t>
            </a:r>
            <a:r>
              <a:rPr sz="3000" spc="340" dirty="0"/>
              <a:t> </a:t>
            </a:r>
            <a:r>
              <a:rPr sz="3000" spc="-220" dirty="0"/>
              <a:t>(+)</a:t>
            </a:r>
            <a:r>
              <a:rPr sz="3000" spc="335" dirty="0"/>
              <a:t> </a:t>
            </a:r>
            <a:r>
              <a:rPr sz="3000" spc="75" dirty="0"/>
              <a:t>mạnh</a:t>
            </a:r>
            <a:r>
              <a:rPr sz="3000" spc="340" dirty="0"/>
              <a:t> </a:t>
            </a:r>
            <a:r>
              <a:rPr sz="3000" spc="85" dirty="0"/>
              <a:t>của</a:t>
            </a:r>
            <a:r>
              <a:rPr sz="3000" spc="340" dirty="0"/>
              <a:t> </a:t>
            </a:r>
            <a:r>
              <a:rPr sz="3000" spc="180" dirty="0"/>
              <a:t>băng</a:t>
            </a:r>
            <a:r>
              <a:rPr sz="3000" spc="340" dirty="0"/>
              <a:t> </a:t>
            </a:r>
            <a:r>
              <a:rPr sz="3000" spc="5" dirty="0"/>
              <a:t>tải.</a:t>
            </a:r>
            <a:endParaRPr sz="3000" dirty="0"/>
          </a:p>
          <a:p>
            <a:pPr marL="688975" marR="248920" indent="-646430">
              <a:lnSpc>
                <a:spcPct val="116700"/>
              </a:lnSpc>
              <a:spcBef>
                <a:spcPts val="819"/>
              </a:spcBef>
            </a:pPr>
            <a:r>
              <a:rPr sz="3000" spc="135" dirty="0"/>
              <a:t>Xuất</a:t>
            </a:r>
            <a:r>
              <a:rPr sz="3000" spc="335" dirty="0"/>
              <a:t> </a:t>
            </a:r>
            <a:r>
              <a:rPr sz="3000" spc="95" dirty="0"/>
              <a:t>hiện</a:t>
            </a:r>
            <a:r>
              <a:rPr sz="3000" spc="335" dirty="0"/>
              <a:t> </a:t>
            </a:r>
            <a:r>
              <a:rPr sz="3000" spc="190" dirty="0"/>
              <a:t>một</a:t>
            </a:r>
            <a:r>
              <a:rPr sz="3000" spc="340" dirty="0"/>
              <a:t> </a:t>
            </a:r>
            <a:r>
              <a:rPr sz="3000" spc="160" dirty="0"/>
              <a:t>điện</a:t>
            </a:r>
            <a:r>
              <a:rPr sz="3000" spc="335" dirty="0"/>
              <a:t> </a:t>
            </a:r>
            <a:r>
              <a:rPr sz="3000" spc="265" dirty="0"/>
              <a:t>trường</a:t>
            </a:r>
            <a:r>
              <a:rPr sz="3000" spc="340" dirty="0"/>
              <a:t> </a:t>
            </a:r>
            <a:r>
              <a:rPr sz="3000" spc="100" dirty="0"/>
              <a:t>khác</a:t>
            </a:r>
            <a:r>
              <a:rPr sz="3000" spc="335" dirty="0"/>
              <a:t> </a:t>
            </a:r>
            <a:r>
              <a:rPr sz="3000" spc="165" dirty="0"/>
              <a:t>tạo</a:t>
            </a:r>
            <a:r>
              <a:rPr sz="3000" spc="340" dirty="0"/>
              <a:t> </a:t>
            </a:r>
            <a:r>
              <a:rPr sz="3000" spc="215" dirty="0"/>
              <a:t>bởi</a:t>
            </a:r>
            <a:r>
              <a:rPr sz="3000" spc="335" dirty="0"/>
              <a:t> </a:t>
            </a:r>
            <a:r>
              <a:rPr sz="3000" spc="-220" dirty="0"/>
              <a:t>(+) </a:t>
            </a:r>
            <a:r>
              <a:rPr sz="3000" spc="-780" dirty="0"/>
              <a:t> </a:t>
            </a:r>
            <a:r>
              <a:rPr sz="3000" spc="85" dirty="0"/>
              <a:t>của</a:t>
            </a:r>
            <a:r>
              <a:rPr sz="3000" spc="335" dirty="0"/>
              <a:t> </a:t>
            </a:r>
            <a:r>
              <a:rPr sz="3000" spc="180" dirty="0"/>
              <a:t>băng</a:t>
            </a:r>
            <a:r>
              <a:rPr sz="3000" spc="340" dirty="0"/>
              <a:t> </a:t>
            </a:r>
            <a:r>
              <a:rPr sz="3000" spc="60" dirty="0"/>
              <a:t>tải,</a:t>
            </a:r>
            <a:r>
              <a:rPr sz="3000" spc="340" dirty="0"/>
              <a:t> </a:t>
            </a:r>
            <a:r>
              <a:rPr sz="3000" spc="30" dirty="0"/>
              <a:t>(-)</a:t>
            </a:r>
            <a:r>
              <a:rPr sz="3000" spc="340" dirty="0"/>
              <a:t> </a:t>
            </a:r>
            <a:r>
              <a:rPr sz="3000" spc="325" dirty="0"/>
              <a:t>ở</a:t>
            </a:r>
            <a:r>
              <a:rPr sz="3000" spc="340" dirty="0"/>
              <a:t> </a:t>
            </a:r>
            <a:r>
              <a:rPr sz="3000" spc="155" dirty="0"/>
              <a:t>đầu</a:t>
            </a:r>
            <a:r>
              <a:rPr sz="3000" spc="340" dirty="0"/>
              <a:t> </a:t>
            </a:r>
            <a:r>
              <a:rPr sz="3000" spc="145" dirty="0"/>
              <a:t>răng</a:t>
            </a:r>
            <a:r>
              <a:rPr sz="3000" spc="340" dirty="0"/>
              <a:t> </a:t>
            </a:r>
            <a:r>
              <a:rPr sz="3000" spc="85" dirty="0"/>
              <a:t>kim</a:t>
            </a:r>
            <a:r>
              <a:rPr sz="3000" spc="340" dirty="0"/>
              <a:t> </a:t>
            </a:r>
            <a:r>
              <a:rPr sz="3000" spc="55" dirty="0"/>
              <a:t>loại</a:t>
            </a:r>
            <a:endParaRPr sz="3000" dirty="0"/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600" spc="55" dirty="0"/>
              <a:t>Tất</a:t>
            </a:r>
            <a:r>
              <a:rPr sz="2600" spc="295" dirty="0"/>
              <a:t> </a:t>
            </a:r>
            <a:r>
              <a:rPr sz="2600" spc="65" dirty="0"/>
              <a:t>cả</a:t>
            </a:r>
            <a:r>
              <a:rPr sz="2600" spc="295" dirty="0"/>
              <a:t> </a:t>
            </a:r>
            <a:r>
              <a:rPr sz="2600" spc="85" dirty="0"/>
              <a:t>các</a:t>
            </a:r>
            <a:r>
              <a:rPr sz="2600" spc="295" dirty="0"/>
              <a:t> </a:t>
            </a:r>
            <a:r>
              <a:rPr sz="2600" spc="135" dirty="0"/>
              <a:t>điện</a:t>
            </a:r>
            <a:r>
              <a:rPr sz="2600" spc="295" dirty="0"/>
              <a:t> </a:t>
            </a:r>
            <a:r>
              <a:rPr sz="2600" spc="100" dirty="0"/>
              <a:t>tích</a:t>
            </a:r>
            <a:r>
              <a:rPr sz="2600" spc="300" dirty="0"/>
              <a:t> </a:t>
            </a:r>
            <a:r>
              <a:rPr sz="2600" spc="-190" dirty="0"/>
              <a:t>(+)</a:t>
            </a:r>
            <a:r>
              <a:rPr sz="2600" spc="295" dirty="0"/>
              <a:t> </a:t>
            </a:r>
            <a:r>
              <a:rPr sz="2600" spc="140" dirty="0"/>
              <a:t>bị</a:t>
            </a:r>
            <a:r>
              <a:rPr sz="2600" spc="295" dirty="0"/>
              <a:t> </a:t>
            </a:r>
            <a:r>
              <a:rPr sz="2600" spc="170" dirty="0"/>
              <a:t>đẩy</a:t>
            </a:r>
            <a:r>
              <a:rPr sz="2600" spc="295" dirty="0"/>
              <a:t> </a:t>
            </a:r>
            <a:r>
              <a:rPr sz="2600" spc="40" dirty="0"/>
              <a:t>sẽ</a:t>
            </a:r>
            <a:r>
              <a:rPr sz="2600" spc="295" dirty="0"/>
              <a:t> </a:t>
            </a:r>
            <a:r>
              <a:rPr sz="2600" spc="270" dirty="0"/>
              <a:t>được</a:t>
            </a:r>
            <a:r>
              <a:rPr sz="2600" spc="300" dirty="0"/>
              <a:t> </a:t>
            </a:r>
            <a:r>
              <a:rPr sz="2600" spc="215" dirty="0"/>
              <a:t>gửi</a:t>
            </a:r>
            <a:r>
              <a:rPr sz="2600" spc="295" dirty="0"/>
              <a:t> từ </a:t>
            </a:r>
            <a:r>
              <a:rPr sz="2600" spc="125" dirty="0"/>
              <a:t>răng</a:t>
            </a:r>
            <a:endParaRPr sz="2600" dirty="0"/>
          </a:p>
          <a:p>
            <a:pPr marL="3491865" marR="152400" indent="-3387725">
              <a:lnSpc>
                <a:spcPct val="116700"/>
              </a:lnSpc>
            </a:pPr>
            <a:r>
              <a:rPr sz="2600" spc="75" dirty="0"/>
              <a:t>kim</a:t>
            </a:r>
            <a:r>
              <a:rPr sz="2600" spc="290" dirty="0"/>
              <a:t> </a:t>
            </a:r>
            <a:r>
              <a:rPr sz="2600" spc="50" dirty="0"/>
              <a:t>loại</a:t>
            </a:r>
            <a:r>
              <a:rPr sz="2600" spc="295" dirty="0"/>
              <a:t> </a:t>
            </a:r>
            <a:r>
              <a:rPr sz="2600" spc="145" dirty="0"/>
              <a:t>truyền</a:t>
            </a:r>
            <a:r>
              <a:rPr sz="2600" spc="295" dirty="0"/>
              <a:t> </a:t>
            </a:r>
            <a:r>
              <a:rPr sz="2600" spc="130" dirty="0"/>
              <a:t>vào</a:t>
            </a:r>
            <a:r>
              <a:rPr sz="2600" spc="295" dirty="0"/>
              <a:t> </a:t>
            </a:r>
            <a:r>
              <a:rPr sz="2600" spc="105" dirty="0"/>
              <a:t>mặt</a:t>
            </a:r>
            <a:r>
              <a:rPr sz="2600" spc="290" dirty="0"/>
              <a:t> </a:t>
            </a:r>
            <a:r>
              <a:rPr sz="2600" spc="45" dirty="0"/>
              <a:t>cầu,</a:t>
            </a:r>
            <a:r>
              <a:rPr sz="2600" spc="295" dirty="0"/>
              <a:t> </a:t>
            </a:r>
            <a:r>
              <a:rPr sz="2600" spc="95" dirty="0"/>
              <a:t>và</a:t>
            </a:r>
            <a:r>
              <a:rPr sz="2600" spc="295" dirty="0"/>
              <a:t> </a:t>
            </a:r>
            <a:r>
              <a:rPr sz="2600" spc="110" dirty="0"/>
              <a:t>phân</a:t>
            </a:r>
            <a:r>
              <a:rPr sz="2600" spc="295" dirty="0"/>
              <a:t> </a:t>
            </a:r>
            <a:r>
              <a:rPr sz="2600" spc="225" dirty="0"/>
              <a:t>bố</a:t>
            </a:r>
            <a:r>
              <a:rPr sz="2600" spc="290" dirty="0"/>
              <a:t> </a:t>
            </a:r>
            <a:r>
              <a:rPr sz="2600" spc="175" dirty="0"/>
              <a:t>đều</a:t>
            </a:r>
            <a:r>
              <a:rPr sz="2600" spc="295" dirty="0"/>
              <a:t> </a:t>
            </a:r>
            <a:r>
              <a:rPr sz="2600" spc="150" dirty="0"/>
              <a:t>trên </a:t>
            </a:r>
            <a:r>
              <a:rPr sz="2600" spc="-675" dirty="0"/>
              <a:t> </a:t>
            </a:r>
            <a:r>
              <a:rPr sz="2600" spc="105" dirty="0"/>
              <a:t>mặt</a:t>
            </a:r>
            <a:r>
              <a:rPr sz="2600" spc="290" dirty="0"/>
              <a:t> </a:t>
            </a:r>
            <a:r>
              <a:rPr sz="2600" spc="75" dirty="0"/>
              <a:t>cầu</a:t>
            </a:r>
            <a:endParaRPr sz="2600" dirty="0"/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20728" y="8912911"/>
            <a:ext cx="142875" cy="14287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858407" y="8652561"/>
            <a:ext cx="6998334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65" marR="5080" indent="-38100">
              <a:lnSpc>
                <a:spcPct val="116700"/>
              </a:lnSpc>
              <a:spcBef>
                <a:spcPts val="95"/>
              </a:spcBef>
            </a:pPr>
            <a:r>
              <a:rPr sz="30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Quá</a:t>
            </a:r>
            <a:r>
              <a:rPr sz="3000" spc="3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trình</a:t>
            </a:r>
            <a:r>
              <a:rPr sz="3000" spc="3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xảy</a:t>
            </a:r>
            <a:r>
              <a:rPr sz="3000" spc="3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ra</a:t>
            </a:r>
            <a:r>
              <a:rPr sz="3000" spc="3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liên</a:t>
            </a:r>
            <a:r>
              <a:rPr sz="3000" spc="3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tục</a:t>
            </a:r>
            <a:r>
              <a:rPr sz="3000" spc="3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nên</a:t>
            </a:r>
            <a:r>
              <a:rPr sz="3000" spc="3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mặt</a:t>
            </a:r>
            <a:r>
              <a:rPr sz="3000" spc="3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cầu </a:t>
            </a:r>
            <a:r>
              <a:rPr sz="3000" spc="-7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310" dirty="0">
                <a:solidFill>
                  <a:srgbClr val="FFFFFF"/>
                </a:solidFill>
                <a:latin typeface="Microsoft Sans Serif"/>
                <a:cs typeface="Microsoft Sans Serif"/>
              </a:rPr>
              <a:t>được</a:t>
            </a:r>
            <a:r>
              <a:rPr sz="3000" spc="3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tích</a:t>
            </a:r>
            <a:r>
              <a:rPr sz="3000" spc="3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tụ</a:t>
            </a:r>
            <a:r>
              <a:rPr sz="3000" spc="3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một</a:t>
            </a:r>
            <a:r>
              <a:rPr sz="3000" spc="3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lượng</a:t>
            </a:r>
            <a:r>
              <a:rPr sz="3000" spc="3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lớn</a:t>
            </a:r>
            <a:r>
              <a:rPr sz="3000" spc="3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điện</a:t>
            </a:r>
            <a:r>
              <a:rPr sz="3000" spc="3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tích.</a:t>
            </a:r>
            <a:endParaRPr sz="30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C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7235" y="4518390"/>
            <a:ext cx="4048760" cy="0"/>
          </a:xfrm>
          <a:custGeom>
            <a:avLst/>
            <a:gdLst/>
            <a:ahLst/>
            <a:cxnLst/>
            <a:rect l="l" t="t" r="r" b="b"/>
            <a:pathLst>
              <a:path w="4048760">
                <a:moveTo>
                  <a:pt x="0" y="0"/>
                </a:moveTo>
                <a:lnTo>
                  <a:pt x="4048207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64810" y="4556490"/>
            <a:ext cx="4048760" cy="0"/>
          </a:xfrm>
          <a:custGeom>
            <a:avLst/>
            <a:gdLst/>
            <a:ahLst/>
            <a:cxnLst/>
            <a:rect l="l" t="t" r="r" b="b"/>
            <a:pathLst>
              <a:path w="4048759">
                <a:moveTo>
                  <a:pt x="0" y="0"/>
                </a:moveTo>
                <a:lnTo>
                  <a:pt x="4048207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720127" y="4594590"/>
            <a:ext cx="4048760" cy="0"/>
          </a:xfrm>
          <a:custGeom>
            <a:avLst/>
            <a:gdLst/>
            <a:ahLst/>
            <a:cxnLst/>
            <a:rect l="l" t="t" r="r" b="b"/>
            <a:pathLst>
              <a:path w="4048759">
                <a:moveTo>
                  <a:pt x="0" y="0"/>
                </a:moveTo>
                <a:lnTo>
                  <a:pt x="4048207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465" y="6452682"/>
            <a:ext cx="3914774" cy="2790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10538" y="6452682"/>
            <a:ext cx="4362449" cy="29241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8746" y="6452682"/>
            <a:ext cx="3971924" cy="29813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6760" y="1439066"/>
            <a:ext cx="1913254" cy="23050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853956" y="845299"/>
            <a:ext cx="1485347" cy="15144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895591" y="8580552"/>
            <a:ext cx="1161182" cy="12953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116879" y="533862"/>
            <a:ext cx="3932930" cy="2100094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249190" y="636985"/>
            <a:ext cx="8423275" cy="1731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16455" marR="5080" indent="-2104390">
              <a:lnSpc>
                <a:spcPct val="116599"/>
              </a:lnSpc>
              <a:spcBef>
                <a:spcPts val="90"/>
              </a:spcBef>
            </a:pPr>
            <a:r>
              <a:rPr spc="260" dirty="0"/>
              <a:t>Công</a:t>
            </a:r>
            <a:r>
              <a:rPr spc="550" dirty="0"/>
              <a:t> </a:t>
            </a:r>
            <a:r>
              <a:rPr spc="335" dirty="0"/>
              <a:t>dụng</a:t>
            </a:r>
            <a:r>
              <a:rPr spc="555" dirty="0"/>
              <a:t> </a:t>
            </a:r>
            <a:r>
              <a:rPr spc="150" dirty="0"/>
              <a:t>của</a:t>
            </a:r>
            <a:r>
              <a:rPr spc="550" dirty="0"/>
              <a:t> </a:t>
            </a:r>
            <a:r>
              <a:rPr spc="190" dirty="0"/>
              <a:t>máy</a:t>
            </a:r>
            <a:r>
              <a:rPr spc="555" dirty="0"/>
              <a:t> </a:t>
            </a:r>
            <a:r>
              <a:rPr spc="195" dirty="0"/>
              <a:t>gia</a:t>
            </a:r>
            <a:r>
              <a:rPr spc="555" dirty="0"/>
              <a:t> </a:t>
            </a:r>
            <a:r>
              <a:rPr spc="345" dirty="0"/>
              <a:t>tốc </a:t>
            </a:r>
            <a:r>
              <a:rPr spc="-1260" dirty="0"/>
              <a:t> </a:t>
            </a:r>
            <a:r>
              <a:rPr spc="180" dirty="0"/>
              <a:t>Van</a:t>
            </a:r>
            <a:r>
              <a:rPr spc="550" dirty="0"/>
              <a:t> </a:t>
            </a:r>
            <a:r>
              <a:rPr spc="380" dirty="0"/>
              <a:t>de</a:t>
            </a:r>
            <a:r>
              <a:rPr spc="550" dirty="0"/>
              <a:t> </a:t>
            </a:r>
            <a:r>
              <a:rPr spc="125" dirty="0"/>
              <a:t>Graaff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08180" y="3709351"/>
            <a:ext cx="23704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70" dirty="0">
                <a:latin typeface="Microsoft Sans Serif"/>
                <a:cs typeface="Microsoft Sans Serif"/>
              </a:rPr>
              <a:t>NGHIÊN</a:t>
            </a:r>
            <a:r>
              <a:rPr sz="3000" spc="270" dirty="0">
                <a:latin typeface="Microsoft Sans Serif"/>
                <a:cs typeface="Microsoft Sans Serif"/>
              </a:rPr>
              <a:t> </a:t>
            </a:r>
            <a:r>
              <a:rPr sz="3000" spc="50" dirty="0">
                <a:latin typeface="Microsoft Sans Serif"/>
                <a:cs typeface="Microsoft Sans Serif"/>
              </a:rPr>
              <a:t>CỨU</a:t>
            </a:r>
            <a:endParaRPr sz="3000" dirty="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05657" y="3709351"/>
            <a:ext cx="12846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latin typeface="Microsoft Sans Serif"/>
                <a:cs typeface="Microsoft Sans Serif"/>
              </a:rPr>
              <a:t>Y</a:t>
            </a:r>
            <a:r>
              <a:rPr sz="3000" spc="250" dirty="0">
                <a:latin typeface="Microsoft Sans Serif"/>
                <a:cs typeface="Microsoft Sans Serif"/>
              </a:rPr>
              <a:t> </a:t>
            </a:r>
            <a:r>
              <a:rPr sz="3000" spc="15" dirty="0">
                <a:latin typeface="Microsoft Sans Serif"/>
                <a:cs typeface="Microsoft Sans Serif"/>
              </a:rPr>
              <a:t>HỌC</a:t>
            </a:r>
            <a:endParaRPr sz="3000" dirty="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364385" y="3698482"/>
            <a:ext cx="2193925" cy="4933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050" spc="-85" dirty="0">
                <a:latin typeface="Microsoft Sans Serif"/>
                <a:cs typeface="Microsoft Sans Serif"/>
              </a:rPr>
              <a:t>GIẢNG</a:t>
            </a:r>
            <a:r>
              <a:rPr sz="3050" spc="270" dirty="0">
                <a:latin typeface="Microsoft Sans Serif"/>
                <a:cs typeface="Microsoft Sans Serif"/>
              </a:rPr>
              <a:t> </a:t>
            </a:r>
            <a:r>
              <a:rPr sz="3050" spc="75" dirty="0">
                <a:latin typeface="Microsoft Sans Serif"/>
                <a:cs typeface="Microsoft Sans Serif"/>
              </a:rPr>
              <a:t>DẠY</a:t>
            </a:r>
            <a:endParaRPr sz="3050" dirty="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9502" y="4728943"/>
            <a:ext cx="3944620" cy="141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7000"/>
              </a:lnSpc>
              <a:spcBef>
                <a:spcPts val="95"/>
              </a:spcBef>
            </a:pPr>
            <a:r>
              <a:rPr sz="2600" spc="130" dirty="0">
                <a:latin typeface="Microsoft Sans Serif"/>
                <a:cs typeface="Microsoft Sans Serif"/>
              </a:rPr>
              <a:t>Thực</a:t>
            </a:r>
            <a:r>
              <a:rPr sz="2600" spc="290" dirty="0">
                <a:latin typeface="Microsoft Sans Serif"/>
                <a:cs typeface="Microsoft Sans Serif"/>
              </a:rPr>
              <a:t> </a:t>
            </a:r>
            <a:r>
              <a:rPr sz="2600" spc="85" dirty="0">
                <a:latin typeface="Microsoft Sans Serif"/>
                <a:cs typeface="Microsoft Sans Serif"/>
              </a:rPr>
              <a:t>hiện</a:t>
            </a:r>
            <a:r>
              <a:rPr sz="2600" spc="290" dirty="0">
                <a:latin typeface="Microsoft Sans Serif"/>
                <a:cs typeface="Microsoft Sans Serif"/>
              </a:rPr>
              <a:t> </a:t>
            </a:r>
            <a:r>
              <a:rPr sz="2600" spc="114" dirty="0">
                <a:latin typeface="Microsoft Sans Serif"/>
                <a:cs typeface="Microsoft Sans Serif"/>
              </a:rPr>
              <a:t>phản</a:t>
            </a:r>
            <a:r>
              <a:rPr sz="2600" spc="290" dirty="0">
                <a:latin typeface="Microsoft Sans Serif"/>
                <a:cs typeface="Microsoft Sans Serif"/>
              </a:rPr>
              <a:t> </a:t>
            </a:r>
            <a:r>
              <a:rPr sz="2600" spc="245" dirty="0">
                <a:latin typeface="Microsoft Sans Serif"/>
                <a:cs typeface="Microsoft Sans Serif"/>
              </a:rPr>
              <a:t>ứng</a:t>
            </a:r>
            <a:r>
              <a:rPr sz="2600" spc="290" dirty="0">
                <a:latin typeface="Microsoft Sans Serif"/>
                <a:cs typeface="Microsoft Sans Serif"/>
              </a:rPr>
              <a:t> </a:t>
            </a:r>
            <a:r>
              <a:rPr sz="2600" spc="110" dirty="0">
                <a:latin typeface="Microsoft Sans Serif"/>
                <a:cs typeface="Microsoft Sans Serif"/>
              </a:rPr>
              <a:t>hạt </a:t>
            </a:r>
            <a:r>
              <a:rPr sz="2600" spc="-680" dirty="0">
                <a:latin typeface="Microsoft Sans Serif"/>
                <a:cs typeface="Microsoft Sans Serif"/>
              </a:rPr>
              <a:t> </a:t>
            </a:r>
            <a:r>
              <a:rPr sz="2600" spc="75" dirty="0">
                <a:latin typeface="Microsoft Sans Serif"/>
                <a:cs typeface="Microsoft Sans Serif"/>
              </a:rPr>
              <a:t>nhân</a:t>
            </a:r>
            <a:r>
              <a:rPr sz="2600" spc="285" dirty="0">
                <a:latin typeface="Microsoft Sans Serif"/>
                <a:cs typeface="Microsoft Sans Serif"/>
              </a:rPr>
              <a:t> </a:t>
            </a:r>
            <a:r>
              <a:rPr sz="2600" spc="235" dirty="0">
                <a:latin typeface="Microsoft Sans Serif"/>
                <a:cs typeface="Microsoft Sans Serif"/>
              </a:rPr>
              <a:t>đưa</a:t>
            </a:r>
            <a:r>
              <a:rPr sz="2600" spc="290" dirty="0">
                <a:latin typeface="Microsoft Sans Serif"/>
                <a:cs typeface="Microsoft Sans Serif"/>
              </a:rPr>
              <a:t> </a:t>
            </a:r>
            <a:r>
              <a:rPr sz="2600" spc="135" dirty="0">
                <a:latin typeface="Microsoft Sans Serif"/>
                <a:cs typeface="Microsoft Sans Serif"/>
              </a:rPr>
              <a:t>vào</a:t>
            </a:r>
            <a:r>
              <a:rPr sz="2600" spc="285" dirty="0">
                <a:latin typeface="Microsoft Sans Serif"/>
                <a:cs typeface="Microsoft Sans Serif"/>
              </a:rPr>
              <a:t> </a:t>
            </a:r>
            <a:r>
              <a:rPr sz="2600" spc="100" dirty="0">
                <a:latin typeface="Microsoft Sans Serif"/>
                <a:cs typeface="Microsoft Sans Serif"/>
              </a:rPr>
              <a:t>máy</a:t>
            </a:r>
            <a:r>
              <a:rPr sz="2600" spc="290" dirty="0">
                <a:latin typeface="Microsoft Sans Serif"/>
                <a:cs typeface="Microsoft Sans Serif"/>
              </a:rPr>
              <a:t> </a:t>
            </a:r>
            <a:r>
              <a:rPr sz="2600" spc="100" dirty="0">
                <a:latin typeface="Microsoft Sans Serif"/>
                <a:cs typeface="Microsoft Sans Serif"/>
              </a:rPr>
              <a:t>gia </a:t>
            </a:r>
            <a:r>
              <a:rPr sz="2600" spc="105" dirty="0">
                <a:latin typeface="Microsoft Sans Serif"/>
                <a:cs typeface="Microsoft Sans Serif"/>
              </a:rPr>
              <a:t> </a:t>
            </a:r>
            <a:r>
              <a:rPr sz="2600" spc="185" dirty="0">
                <a:latin typeface="Microsoft Sans Serif"/>
                <a:cs typeface="Microsoft Sans Serif"/>
              </a:rPr>
              <a:t>tốc</a:t>
            </a:r>
            <a:endParaRPr sz="2600" dirty="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38307" y="4871351"/>
            <a:ext cx="442531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40" dirty="0">
                <a:latin typeface="Microsoft Sans Serif"/>
                <a:cs typeface="Microsoft Sans Serif"/>
              </a:rPr>
              <a:t>Trong</a:t>
            </a:r>
            <a:r>
              <a:rPr sz="2600" spc="295" dirty="0">
                <a:latin typeface="Microsoft Sans Serif"/>
                <a:cs typeface="Microsoft Sans Serif"/>
              </a:rPr>
              <a:t> </a:t>
            </a:r>
            <a:r>
              <a:rPr sz="2600" spc="160" dirty="0">
                <a:latin typeface="Microsoft Sans Serif"/>
                <a:cs typeface="Microsoft Sans Serif"/>
              </a:rPr>
              <a:t>xạ</a:t>
            </a:r>
            <a:r>
              <a:rPr sz="2600" spc="295" dirty="0">
                <a:latin typeface="Microsoft Sans Serif"/>
                <a:cs typeface="Microsoft Sans Serif"/>
              </a:rPr>
              <a:t> </a:t>
            </a:r>
            <a:r>
              <a:rPr sz="2600" spc="140" dirty="0">
                <a:latin typeface="Microsoft Sans Serif"/>
                <a:cs typeface="Microsoft Sans Serif"/>
              </a:rPr>
              <a:t>trị</a:t>
            </a:r>
            <a:r>
              <a:rPr sz="2600" spc="295" dirty="0">
                <a:latin typeface="Microsoft Sans Serif"/>
                <a:cs typeface="Microsoft Sans Serif"/>
              </a:rPr>
              <a:t> </a:t>
            </a:r>
            <a:r>
              <a:rPr sz="2600" spc="110" dirty="0">
                <a:latin typeface="Microsoft Sans Serif"/>
                <a:cs typeface="Microsoft Sans Serif"/>
              </a:rPr>
              <a:t>và</a:t>
            </a:r>
            <a:r>
              <a:rPr sz="2600" spc="295" dirty="0">
                <a:latin typeface="Microsoft Sans Serif"/>
                <a:cs typeface="Microsoft Sans Serif"/>
              </a:rPr>
              <a:t> </a:t>
            </a:r>
            <a:r>
              <a:rPr sz="2600" spc="125" dirty="0">
                <a:latin typeface="Microsoft Sans Serif"/>
                <a:cs typeface="Microsoft Sans Serif"/>
              </a:rPr>
              <a:t>nghiên</a:t>
            </a:r>
            <a:r>
              <a:rPr sz="2600" spc="295" dirty="0">
                <a:latin typeface="Microsoft Sans Serif"/>
                <a:cs typeface="Microsoft Sans Serif"/>
              </a:rPr>
              <a:t> </a:t>
            </a:r>
            <a:r>
              <a:rPr sz="2600" spc="210" dirty="0">
                <a:latin typeface="Microsoft Sans Serif"/>
                <a:cs typeface="Microsoft Sans Serif"/>
              </a:rPr>
              <a:t>cứu</a:t>
            </a:r>
            <a:endParaRPr sz="2600" dirty="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188671" y="4881595"/>
            <a:ext cx="56889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3594" marR="5080" indent="-811530">
              <a:lnSpc>
                <a:spcPct val="115399"/>
              </a:lnSpc>
              <a:spcBef>
                <a:spcPts val="100"/>
              </a:spcBef>
            </a:pPr>
            <a:r>
              <a:rPr sz="2600" spc="125" dirty="0">
                <a:latin typeface="Microsoft Sans Serif"/>
                <a:cs typeface="Microsoft Sans Serif"/>
              </a:rPr>
              <a:t>Công</a:t>
            </a:r>
            <a:r>
              <a:rPr sz="2600" spc="285" dirty="0">
                <a:latin typeface="Microsoft Sans Serif"/>
                <a:cs typeface="Microsoft Sans Serif"/>
              </a:rPr>
              <a:t> </a:t>
            </a:r>
            <a:r>
              <a:rPr sz="2600" spc="100" dirty="0">
                <a:latin typeface="Microsoft Sans Serif"/>
                <a:cs typeface="Microsoft Sans Serif"/>
              </a:rPr>
              <a:t>cụ</a:t>
            </a:r>
            <a:r>
              <a:rPr sz="2600" spc="290" dirty="0">
                <a:latin typeface="Microsoft Sans Serif"/>
                <a:cs typeface="Microsoft Sans Serif"/>
              </a:rPr>
              <a:t> </a:t>
            </a:r>
            <a:r>
              <a:rPr sz="2600" spc="125" dirty="0">
                <a:latin typeface="Microsoft Sans Serif"/>
                <a:cs typeface="Microsoft Sans Serif"/>
              </a:rPr>
              <a:t>giảng</a:t>
            </a:r>
            <a:r>
              <a:rPr sz="2600" spc="290" dirty="0">
                <a:latin typeface="Microsoft Sans Serif"/>
                <a:cs typeface="Microsoft Sans Serif"/>
              </a:rPr>
              <a:t> </a:t>
            </a:r>
            <a:r>
              <a:rPr sz="2600" spc="150" dirty="0">
                <a:latin typeface="Microsoft Sans Serif"/>
                <a:cs typeface="Microsoft Sans Serif"/>
              </a:rPr>
              <a:t>dạy</a:t>
            </a:r>
            <a:r>
              <a:rPr sz="2600" spc="290" dirty="0">
                <a:latin typeface="Microsoft Sans Serif"/>
                <a:cs typeface="Microsoft Sans Serif"/>
              </a:rPr>
              <a:t> </a:t>
            </a:r>
            <a:r>
              <a:rPr sz="2600" spc="215" dirty="0">
                <a:latin typeface="Microsoft Sans Serif"/>
                <a:cs typeface="Microsoft Sans Serif"/>
              </a:rPr>
              <a:t>để</a:t>
            </a:r>
            <a:r>
              <a:rPr sz="2600" spc="290" dirty="0">
                <a:latin typeface="Microsoft Sans Serif"/>
                <a:cs typeface="Microsoft Sans Serif"/>
              </a:rPr>
              <a:t> </a:t>
            </a:r>
            <a:r>
              <a:rPr sz="2600" spc="180" dirty="0">
                <a:latin typeface="Microsoft Sans Serif"/>
                <a:cs typeface="Microsoft Sans Serif"/>
              </a:rPr>
              <a:t>chứng</a:t>
            </a:r>
            <a:r>
              <a:rPr sz="2600" spc="290" dirty="0">
                <a:latin typeface="Microsoft Sans Serif"/>
                <a:cs typeface="Microsoft Sans Serif"/>
              </a:rPr>
              <a:t> </a:t>
            </a:r>
            <a:r>
              <a:rPr sz="2600" spc="65" dirty="0">
                <a:latin typeface="Microsoft Sans Serif"/>
                <a:cs typeface="Microsoft Sans Serif"/>
              </a:rPr>
              <a:t>minh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80" dirty="0">
                <a:latin typeface="Microsoft Sans Serif"/>
                <a:cs typeface="Microsoft Sans Serif"/>
              </a:rPr>
              <a:t>các</a:t>
            </a:r>
            <a:r>
              <a:rPr sz="2600" spc="285" dirty="0">
                <a:latin typeface="Microsoft Sans Serif"/>
                <a:cs typeface="Microsoft Sans Serif"/>
              </a:rPr>
              <a:t> </a:t>
            </a:r>
            <a:r>
              <a:rPr sz="2600" spc="80" dirty="0">
                <a:latin typeface="Microsoft Sans Serif"/>
                <a:cs typeface="Microsoft Sans Serif"/>
              </a:rPr>
              <a:t>hiện</a:t>
            </a:r>
            <a:r>
              <a:rPr sz="2600" spc="290" dirty="0">
                <a:latin typeface="Microsoft Sans Serif"/>
                <a:cs typeface="Microsoft Sans Serif"/>
              </a:rPr>
              <a:t> </a:t>
            </a:r>
            <a:r>
              <a:rPr sz="2600" spc="240" dirty="0">
                <a:latin typeface="Microsoft Sans Serif"/>
                <a:cs typeface="Microsoft Sans Serif"/>
              </a:rPr>
              <a:t>tượng</a:t>
            </a:r>
            <a:r>
              <a:rPr sz="2600" spc="290" dirty="0">
                <a:latin typeface="Microsoft Sans Serif"/>
                <a:cs typeface="Microsoft Sans Serif"/>
              </a:rPr>
              <a:t> </a:t>
            </a:r>
            <a:r>
              <a:rPr sz="2600" spc="90" dirty="0">
                <a:latin typeface="Microsoft Sans Serif"/>
                <a:cs typeface="Microsoft Sans Serif"/>
              </a:rPr>
              <a:t>tĩnh</a:t>
            </a:r>
            <a:r>
              <a:rPr sz="2600" spc="290" dirty="0">
                <a:latin typeface="Microsoft Sans Serif"/>
                <a:cs typeface="Microsoft Sans Serif"/>
              </a:rPr>
              <a:t> </a:t>
            </a:r>
            <a:r>
              <a:rPr sz="2600" spc="60" dirty="0">
                <a:latin typeface="Microsoft Sans Serif"/>
                <a:cs typeface="Microsoft Sans Serif"/>
              </a:rPr>
              <a:t>điện.</a:t>
            </a:r>
            <a:endParaRPr sz="26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44548" y="3267089"/>
            <a:ext cx="0" cy="6086475"/>
          </a:xfrm>
          <a:custGeom>
            <a:avLst/>
            <a:gdLst/>
            <a:ahLst/>
            <a:cxnLst/>
            <a:rect l="l" t="t" r="r" b="b"/>
            <a:pathLst>
              <a:path h="6086475">
                <a:moveTo>
                  <a:pt x="0" y="0"/>
                </a:moveTo>
                <a:lnTo>
                  <a:pt x="0" y="6086474"/>
                </a:lnTo>
              </a:path>
            </a:pathLst>
          </a:custGeom>
          <a:ln w="8558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915" y="3145997"/>
            <a:ext cx="5433060" cy="609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16799"/>
              </a:lnSpc>
              <a:spcBef>
                <a:spcPts val="100"/>
              </a:spcBef>
            </a:pPr>
            <a:r>
              <a:rPr sz="3100" spc="95" dirty="0">
                <a:latin typeface="Microsoft Sans Serif"/>
                <a:cs typeface="Microsoft Sans Serif"/>
              </a:rPr>
              <a:t>Biết</a:t>
            </a:r>
            <a:r>
              <a:rPr sz="3100" spc="345" dirty="0">
                <a:latin typeface="Microsoft Sans Serif"/>
                <a:cs typeface="Microsoft Sans Serif"/>
              </a:rPr>
              <a:t> </a:t>
            </a:r>
            <a:r>
              <a:rPr sz="3100" spc="100" dirty="0">
                <a:latin typeface="Microsoft Sans Serif"/>
                <a:cs typeface="Microsoft Sans Serif"/>
              </a:rPr>
              <a:t>hiệu</a:t>
            </a:r>
            <a:r>
              <a:rPr sz="3100" spc="345" dirty="0">
                <a:latin typeface="Microsoft Sans Serif"/>
                <a:cs typeface="Microsoft Sans Serif"/>
              </a:rPr>
              <a:t> </a:t>
            </a:r>
            <a:r>
              <a:rPr sz="3100" spc="165" dirty="0">
                <a:latin typeface="Microsoft Sans Serif"/>
                <a:cs typeface="Microsoft Sans Serif"/>
              </a:rPr>
              <a:t>điện</a:t>
            </a:r>
            <a:r>
              <a:rPr sz="3100" spc="350" dirty="0">
                <a:latin typeface="Microsoft Sans Serif"/>
                <a:cs typeface="Microsoft Sans Serif"/>
              </a:rPr>
              <a:t> </a:t>
            </a:r>
            <a:r>
              <a:rPr sz="3100" spc="180" dirty="0">
                <a:latin typeface="Microsoft Sans Serif"/>
                <a:cs typeface="Microsoft Sans Serif"/>
              </a:rPr>
              <a:t>thế</a:t>
            </a:r>
            <a:r>
              <a:rPr sz="3100" spc="345" dirty="0">
                <a:latin typeface="Microsoft Sans Serif"/>
                <a:cs typeface="Microsoft Sans Serif"/>
              </a:rPr>
              <a:t> </a:t>
            </a:r>
            <a:r>
              <a:rPr sz="3100" spc="200" dirty="0">
                <a:latin typeface="Microsoft Sans Serif"/>
                <a:cs typeface="Microsoft Sans Serif"/>
              </a:rPr>
              <a:t>giữa</a:t>
            </a:r>
            <a:r>
              <a:rPr sz="3100" spc="350" dirty="0">
                <a:latin typeface="Microsoft Sans Serif"/>
                <a:cs typeface="Microsoft Sans Serif"/>
              </a:rPr>
              <a:t> </a:t>
            </a:r>
            <a:r>
              <a:rPr sz="3100" spc="225" dirty="0">
                <a:latin typeface="Microsoft Sans Serif"/>
                <a:cs typeface="Microsoft Sans Serif"/>
              </a:rPr>
              <a:t>vỏ </a:t>
            </a:r>
            <a:r>
              <a:rPr sz="3100" spc="229" dirty="0">
                <a:latin typeface="Microsoft Sans Serif"/>
                <a:cs typeface="Microsoft Sans Serif"/>
              </a:rPr>
              <a:t> </a:t>
            </a:r>
            <a:r>
              <a:rPr sz="3100" spc="220" dirty="0">
                <a:latin typeface="Microsoft Sans Serif"/>
                <a:cs typeface="Microsoft Sans Serif"/>
              </a:rPr>
              <a:t>trong</a:t>
            </a:r>
            <a:r>
              <a:rPr sz="3100" spc="345" dirty="0">
                <a:latin typeface="Microsoft Sans Serif"/>
                <a:cs typeface="Microsoft Sans Serif"/>
              </a:rPr>
              <a:t> </a:t>
            </a:r>
            <a:r>
              <a:rPr sz="3100" spc="105" dirty="0">
                <a:latin typeface="Microsoft Sans Serif"/>
                <a:cs typeface="Microsoft Sans Serif"/>
              </a:rPr>
              <a:t>(có</a:t>
            </a:r>
            <a:r>
              <a:rPr sz="3100" spc="345" dirty="0">
                <a:latin typeface="Microsoft Sans Serif"/>
                <a:cs typeface="Microsoft Sans Serif"/>
              </a:rPr>
              <a:t> </a:t>
            </a:r>
            <a:r>
              <a:rPr sz="3100" spc="165" dirty="0">
                <a:latin typeface="Microsoft Sans Serif"/>
                <a:cs typeface="Microsoft Sans Serif"/>
              </a:rPr>
              <a:t>điện</a:t>
            </a:r>
            <a:r>
              <a:rPr sz="3100" spc="345" dirty="0">
                <a:latin typeface="Microsoft Sans Serif"/>
                <a:cs typeface="Microsoft Sans Serif"/>
              </a:rPr>
              <a:t> </a:t>
            </a:r>
            <a:r>
              <a:rPr sz="3100" spc="180" dirty="0">
                <a:latin typeface="Microsoft Sans Serif"/>
                <a:cs typeface="Microsoft Sans Serif"/>
              </a:rPr>
              <a:t>thế</a:t>
            </a:r>
            <a:r>
              <a:rPr sz="3100" spc="345" dirty="0">
                <a:latin typeface="Microsoft Sans Serif"/>
                <a:cs typeface="Microsoft Sans Serif"/>
              </a:rPr>
              <a:t> </a:t>
            </a:r>
            <a:r>
              <a:rPr sz="3100" spc="85" dirty="0">
                <a:latin typeface="Microsoft Sans Serif"/>
                <a:cs typeface="Microsoft Sans Serif"/>
              </a:rPr>
              <a:t>cao)</a:t>
            </a:r>
            <a:r>
              <a:rPr sz="3100" spc="345" dirty="0">
                <a:latin typeface="Microsoft Sans Serif"/>
                <a:cs typeface="Microsoft Sans Serif"/>
              </a:rPr>
              <a:t> </a:t>
            </a:r>
            <a:r>
              <a:rPr sz="3100" spc="90" dirty="0">
                <a:latin typeface="Microsoft Sans Serif"/>
                <a:cs typeface="Microsoft Sans Serif"/>
              </a:rPr>
              <a:t>của </a:t>
            </a:r>
            <a:r>
              <a:rPr sz="3100" spc="-805" dirty="0">
                <a:latin typeface="Microsoft Sans Serif"/>
                <a:cs typeface="Microsoft Sans Serif"/>
              </a:rPr>
              <a:t> </a:t>
            </a:r>
            <a:r>
              <a:rPr sz="3100" spc="114" dirty="0">
                <a:latin typeface="Microsoft Sans Serif"/>
                <a:cs typeface="Microsoft Sans Serif"/>
              </a:rPr>
              <a:t>máy</a:t>
            </a:r>
            <a:r>
              <a:rPr sz="3100" spc="340" dirty="0">
                <a:latin typeface="Microsoft Sans Serif"/>
                <a:cs typeface="Microsoft Sans Serif"/>
              </a:rPr>
              <a:t> </a:t>
            </a:r>
            <a:r>
              <a:rPr sz="3100" spc="120" dirty="0">
                <a:latin typeface="Microsoft Sans Serif"/>
                <a:cs typeface="Microsoft Sans Serif"/>
              </a:rPr>
              <a:t>gia</a:t>
            </a:r>
            <a:r>
              <a:rPr sz="3100" spc="345" dirty="0">
                <a:latin typeface="Microsoft Sans Serif"/>
                <a:cs typeface="Microsoft Sans Serif"/>
              </a:rPr>
              <a:t> </a:t>
            </a:r>
            <a:r>
              <a:rPr sz="3100" spc="215" dirty="0">
                <a:latin typeface="Microsoft Sans Serif"/>
                <a:cs typeface="Microsoft Sans Serif"/>
              </a:rPr>
              <a:t>tốc</a:t>
            </a:r>
            <a:r>
              <a:rPr sz="3100" spc="345" dirty="0">
                <a:latin typeface="Microsoft Sans Serif"/>
                <a:cs typeface="Microsoft Sans Serif"/>
              </a:rPr>
              <a:t> </a:t>
            </a:r>
            <a:r>
              <a:rPr sz="3100" spc="110" dirty="0">
                <a:latin typeface="Microsoft Sans Serif"/>
                <a:cs typeface="Microsoft Sans Serif"/>
              </a:rPr>
              <a:t>Van</a:t>
            </a:r>
            <a:r>
              <a:rPr sz="3100" spc="345" dirty="0">
                <a:latin typeface="Microsoft Sans Serif"/>
                <a:cs typeface="Microsoft Sans Serif"/>
              </a:rPr>
              <a:t> </a:t>
            </a:r>
            <a:r>
              <a:rPr sz="3100" spc="235" dirty="0">
                <a:latin typeface="Microsoft Sans Serif"/>
                <a:cs typeface="Microsoft Sans Serif"/>
              </a:rPr>
              <a:t>de</a:t>
            </a:r>
            <a:r>
              <a:rPr sz="3100" spc="345" dirty="0">
                <a:latin typeface="Microsoft Sans Serif"/>
                <a:cs typeface="Microsoft Sans Serif"/>
              </a:rPr>
              <a:t> </a:t>
            </a:r>
            <a:r>
              <a:rPr sz="3100" spc="75" dirty="0">
                <a:latin typeface="Microsoft Sans Serif"/>
                <a:cs typeface="Microsoft Sans Serif"/>
              </a:rPr>
              <a:t>Graaff </a:t>
            </a:r>
            <a:r>
              <a:rPr sz="3100" spc="80" dirty="0">
                <a:latin typeface="Microsoft Sans Serif"/>
                <a:cs typeface="Microsoft Sans Serif"/>
              </a:rPr>
              <a:t> </a:t>
            </a:r>
            <a:r>
              <a:rPr sz="3100" spc="114" dirty="0">
                <a:latin typeface="Microsoft Sans Serif"/>
                <a:cs typeface="Microsoft Sans Serif"/>
              </a:rPr>
              <a:t>và</a:t>
            </a:r>
            <a:r>
              <a:rPr sz="3100" spc="345" dirty="0">
                <a:latin typeface="Microsoft Sans Serif"/>
                <a:cs typeface="Microsoft Sans Serif"/>
              </a:rPr>
              <a:t> </a:t>
            </a:r>
            <a:r>
              <a:rPr sz="3100" spc="200" dirty="0">
                <a:latin typeface="Microsoft Sans Serif"/>
                <a:cs typeface="Microsoft Sans Serif"/>
              </a:rPr>
              <a:t>một</a:t>
            </a:r>
            <a:r>
              <a:rPr sz="3100" spc="350" dirty="0">
                <a:latin typeface="Microsoft Sans Serif"/>
                <a:cs typeface="Microsoft Sans Serif"/>
              </a:rPr>
              <a:t> </a:t>
            </a:r>
            <a:r>
              <a:rPr sz="3100" spc="160" dirty="0">
                <a:latin typeface="Microsoft Sans Serif"/>
                <a:cs typeface="Microsoft Sans Serif"/>
              </a:rPr>
              <a:t>điểm</a:t>
            </a:r>
            <a:r>
              <a:rPr sz="3100" spc="350" dirty="0">
                <a:latin typeface="Microsoft Sans Serif"/>
                <a:cs typeface="Microsoft Sans Serif"/>
              </a:rPr>
              <a:t> </a:t>
            </a:r>
            <a:r>
              <a:rPr sz="3100" spc="55" dirty="0">
                <a:latin typeface="Microsoft Sans Serif"/>
                <a:cs typeface="Microsoft Sans Serif"/>
              </a:rPr>
              <a:t>mà</a:t>
            </a:r>
            <a:r>
              <a:rPr sz="3100" spc="350" dirty="0">
                <a:latin typeface="Microsoft Sans Serif"/>
                <a:cs typeface="Microsoft Sans Serif"/>
              </a:rPr>
              <a:t> </a:t>
            </a:r>
            <a:r>
              <a:rPr sz="3100" spc="335" dirty="0">
                <a:latin typeface="Microsoft Sans Serif"/>
                <a:cs typeface="Microsoft Sans Serif"/>
              </a:rPr>
              <a:t>ở</a:t>
            </a:r>
            <a:r>
              <a:rPr sz="3100" spc="350" dirty="0">
                <a:latin typeface="Microsoft Sans Serif"/>
                <a:cs typeface="Microsoft Sans Serif"/>
              </a:rPr>
              <a:t> </a:t>
            </a:r>
            <a:r>
              <a:rPr sz="3100" spc="300" dirty="0">
                <a:latin typeface="Microsoft Sans Serif"/>
                <a:cs typeface="Microsoft Sans Serif"/>
              </a:rPr>
              <a:t>đó</a:t>
            </a:r>
            <a:r>
              <a:rPr sz="3100" spc="350" dirty="0">
                <a:latin typeface="Microsoft Sans Serif"/>
                <a:cs typeface="Microsoft Sans Serif"/>
              </a:rPr>
              <a:t> </a:t>
            </a:r>
            <a:r>
              <a:rPr sz="3100" spc="165" dirty="0">
                <a:latin typeface="Microsoft Sans Serif"/>
                <a:cs typeface="Microsoft Sans Serif"/>
              </a:rPr>
              <a:t>điện </a:t>
            </a:r>
            <a:r>
              <a:rPr sz="3100" spc="170" dirty="0">
                <a:latin typeface="Microsoft Sans Serif"/>
                <a:cs typeface="Microsoft Sans Serif"/>
              </a:rPr>
              <a:t> </a:t>
            </a:r>
            <a:r>
              <a:rPr sz="3100" spc="120" dirty="0">
                <a:latin typeface="Microsoft Sans Serif"/>
                <a:cs typeface="Microsoft Sans Serif"/>
              </a:rPr>
              <a:t>tích</a:t>
            </a:r>
            <a:r>
              <a:rPr sz="3100" spc="345" dirty="0">
                <a:latin typeface="Microsoft Sans Serif"/>
                <a:cs typeface="Microsoft Sans Serif"/>
              </a:rPr>
              <a:t> </a:t>
            </a:r>
            <a:r>
              <a:rPr sz="3100" spc="325" dirty="0">
                <a:latin typeface="Microsoft Sans Serif"/>
                <a:cs typeface="Microsoft Sans Serif"/>
              </a:rPr>
              <a:t>được</a:t>
            </a:r>
            <a:r>
              <a:rPr sz="3100" spc="350" dirty="0">
                <a:latin typeface="Microsoft Sans Serif"/>
                <a:cs typeface="Microsoft Sans Serif"/>
              </a:rPr>
              <a:t> </a:t>
            </a:r>
            <a:r>
              <a:rPr sz="3100" spc="160" dirty="0">
                <a:latin typeface="Microsoft Sans Serif"/>
                <a:cs typeface="Microsoft Sans Serif"/>
              </a:rPr>
              <a:t>phun</a:t>
            </a:r>
            <a:r>
              <a:rPr sz="3100" spc="350" dirty="0">
                <a:latin typeface="Microsoft Sans Serif"/>
                <a:cs typeface="Microsoft Sans Serif"/>
              </a:rPr>
              <a:t> </a:t>
            </a:r>
            <a:r>
              <a:rPr sz="3100" spc="155" dirty="0">
                <a:latin typeface="Microsoft Sans Serif"/>
                <a:cs typeface="Microsoft Sans Serif"/>
              </a:rPr>
              <a:t>vào</a:t>
            </a:r>
            <a:r>
              <a:rPr sz="3100" spc="350" dirty="0">
                <a:latin typeface="Microsoft Sans Serif"/>
                <a:cs typeface="Microsoft Sans Serif"/>
              </a:rPr>
              <a:t> </a:t>
            </a:r>
            <a:r>
              <a:rPr sz="3100" spc="135" dirty="0">
                <a:latin typeface="Microsoft Sans Serif"/>
                <a:cs typeface="Microsoft Sans Serif"/>
              </a:rPr>
              <a:t>đai </a:t>
            </a:r>
            <a:r>
              <a:rPr sz="3100" spc="140" dirty="0">
                <a:latin typeface="Microsoft Sans Serif"/>
                <a:cs typeface="Microsoft Sans Serif"/>
              </a:rPr>
              <a:t> </a:t>
            </a:r>
            <a:r>
              <a:rPr sz="3100" spc="145" dirty="0">
                <a:latin typeface="Microsoft Sans Serif"/>
                <a:cs typeface="Microsoft Sans Serif"/>
              </a:rPr>
              <a:t>chuyển </a:t>
            </a:r>
            <a:r>
              <a:rPr sz="3100" spc="254" dirty="0">
                <a:latin typeface="Microsoft Sans Serif"/>
                <a:cs typeface="Microsoft Sans Serif"/>
              </a:rPr>
              <a:t>động </a:t>
            </a:r>
            <a:r>
              <a:rPr sz="3100" spc="-10" dirty="0">
                <a:latin typeface="Microsoft Sans Serif"/>
                <a:cs typeface="Microsoft Sans Serif"/>
              </a:rPr>
              <a:t>là</a:t>
            </a:r>
            <a:r>
              <a:rPr sz="3100" spc="-5" dirty="0">
                <a:latin typeface="Microsoft Sans Serif"/>
                <a:cs typeface="Microsoft Sans Serif"/>
              </a:rPr>
              <a:t> </a:t>
            </a:r>
            <a:r>
              <a:rPr sz="3100" spc="35" dirty="0">
                <a:latin typeface="Microsoft Sans Serif"/>
                <a:cs typeface="Microsoft Sans Serif"/>
              </a:rPr>
              <a:t>3,4 </a:t>
            </a:r>
            <a:r>
              <a:rPr sz="3100" spc="-30" dirty="0">
                <a:latin typeface="Microsoft Sans Serif"/>
                <a:cs typeface="Microsoft Sans Serif"/>
              </a:rPr>
              <a:t>MV.</a:t>
            </a:r>
            <a:r>
              <a:rPr sz="3100" spc="-25" dirty="0">
                <a:latin typeface="Microsoft Sans Serif"/>
                <a:cs typeface="Microsoft Sans Serif"/>
              </a:rPr>
              <a:t> </a:t>
            </a:r>
            <a:r>
              <a:rPr sz="3100" spc="25" dirty="0">
                <a:latin typeface="Microsoft Sans Serif"/>
                <a:cs typeface="Microsoft Sans Serif"/>
              </a:rPr>
              <a:t>Đai </a:t>
            </a:r>
            <a:r>
              <a:rPr sz="3100" spc="-810" dirty="0">
                <a:latin typeface="Microsoft Sans Serif"/>
                <a:cs typeface="Microsoft Sans Serif"/>
              </a:rPr>
              <a:t> </a:t>
            </a:r>
            <a:r>
              <a:rPr sz="3100" spc="175" dirty="0">
                <a:latin typeface="Microsoft Sans Serif"/>
                <a:cs typeface="Microsoft Sans Serif"/>
              </a:rPr>
              <a:t>truyền</a:t>
            </a:r>
            <a:r>
              <a:rPr sz="3100" spc="345" dirty="0">
                <a:latin typeface="Microsoft Sans Serif"/>
                <a:cs typeface="Microsoft Sans Serif"/>
              </a:rPr>
              <a:t> </a:t>
            </a:r>
            <a:r>
              <a:rPr sz="3100" spc="165" dirty="0">
                <a:latin typeface="Microsoft Sans Serif"/>
                <a:cs typeface="Microsoft Sans Serif"/>
              </a:rPr>
              <a:t>điện</a:t>
            </a:r>
            <a:r>
              <a:rPr sz="3100" spc="350" dirty="0">
                <a:latin typeface="Microsoft Sans Serif"/>
                <a:cs typeface="Microsoft Sans Serif"/>
              </a:rPr>
              <a:t> </a:t>
            </a:r>
            <a:r>
              <a:rPr sz="3100" spc="120" dirty="0">
                <a:latin typeface="Microsoft Sans Serif"/>
                <a:cs typeface="Microsoft Sans Serif"/>
              </a:rPr>
              <a:t>tích</a:t>
            </a:r>
            <a:r>
              <a:rPr sz="3100" spc="350" dirty="0">
                <a:latin typeface="Microsoft Sans Serif"/>
                <a:cs typeface="Microsoft Sans Serif"/>
              </a:rPr>
              <a:t> </a:t>
            </a:r>
            <a:r>
              <a:rPr sz="3100" spc="165" dirty="0">
                <a:latin typeface="Microsoft Sans Serif"/>
                <a:cs typeface="Microsoft Sans Serif"/>
              </a:rPr>
              <a:t>cho</a:t>
            </a:r>
            <a:r>
              <a:rPr sz="3100" spc="350" dirty="0">
                <a:latin typeface="Microsoft Sans Serif"/>
                <a:cs typeface="Microsoft Sans Serif"/>
              </a:rPr>
              <a:t> </a:t>
            </a:r>
            <a:r>
              <a:rPr sz="3100" spc="225" dirty="0">
                <a:latin typeface="Microsoft Sans Serif"/>
                <a:cs typeface="Microsoft Sans Serif"/>
              </a:rPr>
              <a:t>vỏ</a:t>
            </a:r>
            <a:r>
              <a:rPr sz="3100" spc="350" dirty="0">
                <a:latin typeface="Microsoft Sans Serif"/>
                <a:cs typeface="Microsoft Sans Serif"/>
              </a:rPr>
              <a:t> </a:t>
            </a:r>
            <a:r>
              <a:rPr sz="3100" spc="190" dirty="0">
                <a:latin typeface="Microsoft Sans Serif"/>
                <a:cs typeface="Microsoft Sans Serif"/>
              </a:rPr>
              <a:t>có </a:t>
            </a:r>
            <a:r>
              <a:rPr sz="3100" spc="195" dirty="0">
                <a:latin typeface="Microsoft Sans Serif"/>
                <a:cs typeface="Microsoft Sans Serif"/>
              </a:rPr>
              <a:t> </a:t>
            </a:r>
            <a:r>
              <a:rPr sz="3100" spc="215" dirty="0">
                <a:latin typeface="Microsoft Sans Serif"/>
                <a:cs typeface="Microsoft Sans Serif"/>
              </a:rPr>
              <a:t>tốc</a:t>
            </a:r>
            <a:r>
              <a:rPr sz="3100" spc="345" dirty="0">
                <a:latin typeface="Microsoft Sans Serif"/>
                <a:cs typeface="Microsoft Sans Serif"/>
              </a:rPr>
              <a:t> </a:t>
            </a:r>
            <a:r>
              <a:rPr sz="3100" spc="300" dirty="0">
                <a:latin typeface="Microsoft Sans Serif"/>
                <a:cs typeface="Microsoft Sans Serif"/>
              </a:rPr>
              <a:t>độ</a:t>
            </a:r>
            <a:r>
              <a:rPr sz="3100" spc="350" dirty="0">
                <a:latin typeface="Microsoft Sans Serif"/>
                <a:cs typeface="Microsoft Sans Serif"/>
              </a:rPr>
              <a:t> </a:t>
            </a:r>
            <a:r>
              <a:rPr sz="3100" spc="40" dirty="0">
                <a:latin typeface="Microsoft Sans Serif"/>
                <a:cs typeface="Microsoft Sans Serif"/>
              </a:rPr>
              <a:t>2,8</a:t>
            </a:r>
            <a:r>
              <a:rPr sz="3100" spc="350" dirty="0">
                <a:latin typeface="Microsoft Sans Serif"/>
                <a:cs typeface="Microsoft Sans Serif"/>
              </a:rPr>
              <a:t> </a:t>
            </a:r>
            <a:r>
              <a:rPr sz="3100" spc="150" dirty="0">
                <a:latin typeface="Microsoft Sans Serif"/>
                <a:cs typeface="Microsoft Sans Serif"/>
              </a:rPr>
              <a:t>mC/s</a:t>
            </a:r>
            <a:r>
              <a:rPr sz="3100" spc="345" dirty="0">
                <a:latin typeface="Microsoft Sans Serif"/>
                <a:cs typeface="Microsoft Sans Serif"/>
              </a:rPr>
              <a:t> </a:t>
            </a:r>
            <a:r>
              <a:rPr sz="3100" spc="114" dirty="0">
                <a:latin typeface="Microsoft Sans Serif"/>
                <a:cs typeface="Microsoft Sans Serif"/>
              </a:rPr>
              <a:t>thì</a:t>
            </a:r>
            <a:r>
              <a:rPr sz="3100" spc="350" dirty="0">
                <a:latin typeface="Microsoft Sans Serif"/>
                <a:cs typeface="Microsoft Sans Serif"/>
              </a:rPr>
              <a:t> </a:t>
            </a:r>
            <a:r>
              <a:rPr sz="3100" spc="200" dirty="0">
                <a:latin typeface="Microsoft Sans Serif"/>
                <a:cs typeface="Microsoft Sans Serif"/>
              </a:rPr>
              <a:t>công </a:t>
            </a:r>
            <a:r>
              <a:rPr sz="3100" spc="204" dirty="0">
                <a:latin typeface="Microsoft Sans Serif"/>
                <a:cs typeface="Microsoft Sans Serif"/>
              </a:rPr>
              <a:t> </a:t>
            </a:r>
            <a:r>
              <a:rPr sz="3100" spc="80" dirty="0">
                <a:latin typeface="Microsoft Sans Serif"/>
                <a:cs typeface="Microsoft Sans Serif"/>
              </a:rPr>
              <a:t>suất</a:t>
            </a:r>
            <a:r>
              <a:rPr sz="3100" spc="345" dirty="0">
                <a:latin typeface="Microsoft Sans Serif"/>
                <a:cs typeface="Microsoft Sans Serif"/>
              </a:rPr>
              <a:t> </a:t>
            </a:r>
            <a:r>
              <a:rPr sz="3100" spc="175" dirty="0">
                <a:latin typeface="Microsoft Sans Serif"/>
                <a:cs typeface="Microsoft Sans Serif"/>
              </a:rPr>
              <a:t>tối</a:t>
            </a:r>
            <a:r>
              <a:rPr sz="3100" spc="350" dirty="0">
                <a:latin typeface="Microsoft Sans Serif"/>
                <a:cs typeface="Microsoft Sans Serif"/>
              </a:rPr>
              <a:t> </a:t>
            </a:r>
            <a:r>
              <a:rPr sz="3100" spc="135" dirty="0">
                <a:latin typeface="Microsoft Sans Serif"/>
                <a:cs typeface="Microsoft Sans Serif"/>
              </a:rPr>
              <a:t>thiểu</a:t>
            </a:r>
            <a:r>
              <a:rPr sz="3100" spc="345" dirty="0">
                <a:latin typeface="Microsoft Sans Serif"/>
                <a:cs typeface="Microsoft Sans Serif"/>
              </a:rPr>
              <a:t> </a:t>
            </a:r>
            <a:r>
              <a:rPr sz="3100" spc="114" dirty="0">
                <a:latin typeface="Microsoft Sans Serif"/>
                <a:cs typeface="Microsoft Sans Serif"/>
              </a:rPr>
              <a:t>phải</a:t>
            </a:r>
            <a:r>
              <a:rPr sz="3100" spc="350" dirty="0">
                <a:latin typeface="Microsoft Sans Serif"/>
                <a:cs typeface="Microsoft Sans Serif"/>
              </a:rPr>
              <a:t> </a:t>
            </a:r>
            <a:r>
              <a:rPr sz="3100" spc="170" dirty="0">
                <a:latin typeface="Microsoft Sans Serif"/>
                <a:cs typeface="Microsoft Sans Serif"/>
              </a:rPr>
              <a:t>cung</a:t>
            </a:r>
            <a:r>
              <a:rPr sz="3100" spc="350" dirty="0">
                <a:latin typeface="Microsoft Sans Serif"/>
                <a:cs typeface="Microsoft Sans Serif"/>
              </a:rPr>
              <a:t> </a:t>
            </a:r>
            <a:r>
              <a:rPr sz="3100" spc="155" dirty="0">
                <a:latin typeface="Microsoft Sans Serif"/>
                <a:cs typeface="Microsoft Sans Serif"/>
              </a:rPr>
              <a:t>cấp </a:t>
            </a:r>
            <a:r>
              <a:rPr sz="3100" spc="-810" dirty="0">
                <a:latin typeface="Microsoft Sans Serif"/>
                <a:cs typeface="Microsoft Sans Serif"/>
              </a:rPr>
              <a:t> </a:t>
            </a:r>
            <a:r>
              <a:rPr sz="3100" spc="265" dirty="0">
                <a:latin typeface="Microsoft Sans Serif"/>
                <a:cs typeface="Microsoft Sans Serif"/>
              </a:rPr>
              <a:t>để</a:t>
            </a:r>
            <a:r>
              <a:rPr sz="3100" spc="350" dirty="0">
                <a:latin typeface="Microsoft Sans Serif"/>
                <a:cs typeface="Microsoft Sans Serif"/>
              </a:rPr>
              <a:t> </a:t>
            </a:r>
            <a:r>
              <a:rPr sz="3100" spc="185" dirty="0">
                <a:latin typeface="Microsoft Sans Serif"/>
                <a:cs typeface="Microsoft Sans Serif"/>
              </a:rPr>
              <a:t>kéo</a:t>
            </a:r>
            <a:r>
              <a:rPr sz="3100" spc="350" dirty="0">
                <a:latin typeface="Microsoft Sans Serif"/>
                <a:cs typeface="Microsoft Sans Serif"/>
              </a:rPr>
              <a:t> </a:t>
            </a:r>
            <a:r>
              <a:rPr sz="3100" spc="185" dirty="0">
                <a:latin typeface="Microsoft Sans Serif"/>
                <a:cs typeface="Microsoft Sans Serif"/>
              </a:rPr>
              <a:t>dây</a:t>
            </a:r>
            <a:r>
              <a:rPr sz="3100" spc="350" dirty="0">
                <a:latin typeface="Microsoft Sans Serif"/>
                <a:cs typeface="Microsoft Sans Serif"/>
              </a:rPr>
              <a:t> </a:t>
            </a:r>
            <a:r>
              <a:rPr sz="3100" spc="135" dirty="0">
                <a:latin typeface="Microsoft Sans Serif"/>
                <a:cs typeface="Microsoft Sans Serif"/>
              </a:rPr>
              <a:t>đai</a:t>
            </a:r>
            <a:r>
              <a:rPr sz="3100" spc="355" dirty="0">
                <a:latin typeface="Microsoft Sans Serif"/>
                <a:cs typeface="Microsoft Sans Serif"/>
              </a:rPr>
              <a:t> </a:t>
            </a:r>
            <a:r>
              <a:rPr sz="3100" spc="-10" dirty="0">
                <a:latin typeface="Microsoft Sans Serif"/>
                <a:cs typeface="Microsoft Sans Serif"/>
              </a:rPr>
              <a:t>là</a:t>
            </a:r>
            <a:r>
              <a:rPr sz="3100" spc="350" dirty="0">
                <a:latin typeface="Microsoft Sans Serif"/>
                <a:cs typeface="Microsoft Sans Serif"/>
              </a:rPr>
              <a:t> </a:t>
            </a:r>
            <a:r>
              <a:rPr sz="3100" spc="185" dirty="0">
                <a:latin typeface="Microsoft Sans Serif"/>
                <a:cs typeface="Microsoft Sans Serif"/>
              </a:rPr>
              <a:t>bao </a:t>
            </a:r>
            <a:r>
              <a:rPr sz="3100" spc="190" dirty="0">
                <a:latin typeface="Microsoft Sans Serif"/>
                <a:cs typeface="Microsoft Sans Serif"/>
              </a:rPr>
              <a:t> </a:t>
            </a:r>
            <a:r>
              <a:rPr sz="3100" spc="60" dirty="0">
                <a:latin typeface="Microsoft Sans Serif"/>
                <a:cs typeface="Microsoft Sans Serif"/>
              </a:rPr>
              <a:t>nhiêu?</a:t>
            </a:r>
            <a:endParaRPr sz="31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5297" y="1688462"/>
            <a:ext cx="4482465" cy="6642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150" dirty="0">
                <a:latin typeface="Microsoft Sans Serif"/>
                <a:cs typeface="Microsoft Sans Serif"/>
              </a:rPr>
              <a:t>Bài</a:t>
            </a:r>
            <a:r>
              <a:rPr sz="4150" spc="459" dirty="0">
                <a:latin typeface="Microsoft Sans Serif"/>
                <a:cs typeface="Microsoft Sans Serif"/>
              </a:rPr>
              <a:t> </a:t>
            </a:r>
            <a:r>
              <a:rPr sz="4150" spc="285" dirty="0">
                <a:latin typeface="Microsoft Sans Serif"/>
                <a:cs typeface="Microsoft Sans Serif"/>
              </a:rPr>
              <a:t>tập</a:t>
            </a:r>
            <a:r>
              <a:rPr sz="4150" spc="465" dirty="0">
                <a:latin typeface="Microsoft Sans Serif"/>
                <a:cs typeface="Microsoft Sans Serif"/>
              </a:rPr>
              <a:t> </a:t>
            </a:r>
            <a:r>
              <a:rPr sz="4150" spc="170" dirty="0">
                <a:latin typeface="Microsoft Sans Serif"/>
                <a:cs typeface="Microsoft Sans Serif"/>
              </a:rPr>
              <a:t>vận</a:t>
            </a:r>
            <a:r>
              <a:rPr sz="4150" spc="465" dirty="0">
                <a:latin typeface="Microsoft Sans Serif"/>
                <a:cs typeface="Microsoft Sans Serif"/>
              </a:rPr>
              <a:t> </a:t>
            </a:r>
            <a:r>
              <a:rPr sz="4150" spc="300" dirty="0">
                <a:latin typeface="Microsoft Sans Serif"/>
                <a:cs typeface="Microsoft Sans Serif"/>
              </a:rPr>
              <a:t>dụng</a:t>
            </a:r>
            <a:endParaRPr sz="415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77658" y="683187"/>
            <a:ext cx="109527" cy="10952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737466" y="480638"/>
            <a:ext cx="5909310" cy="1252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16700"/>
              </a:lnSpc>
              <a:spcBef>
                <a:spcPts val="95"/>
              </a:spcBef>
              <a:tabLst>
                <a:tab pos="5548630" algn="l"/>
              </a:tabLst>
            </a:pPr>
            <a:r>
              <a:rPr sz="2300" spc="114" dirty="0">
                <a:latin typeface="Microsoft Sans Serif"/>
                <a:cs typeface="Microsoft Sans Serif"/>
              </a:rPr>
              <a:t>chúng</a:t>
            </a:r>
            <a:r>
              <a:rPr sz="2300" spc="270" dirty="0">
                <a:latin typeface="Microsoft Sans Serif"/>
                <a:cs typeface="Microsoft Sans Serif"/>
              </a:rPr>
              <a:t> </a:t>
            </a:r>
            <a:r>
              <a:rPr sz="2300" spc="105" dirty="0">
                <a:latin typeface="Microsoft Sans Serif"/>
                <a:cs typeface="Microsoft Sans Serif"/>
              </a:rPr>
              <a:t>ta</a:t>
            </a:r>
            <a:r>
              <a:rPr sz="2300" spc="270" dirty="0">
                <a:latin typeface="Microsoft Sans Serif"/>
                <a:cs typeface="Microsoft Sans Serif"/>
              </a:rPr>
              <a:t> </a:t>
            </a:r>
            <a:r>
              <a:rPr sz="2300" spc="140" dirty="0">
                <a:latin typeface="Microsoft Sans Serif"/>
                <a:cs typeface="Microsoft Sans Serif"/>
              </a:rPr>
              <a:t>có</a:t>
            </a:r>
            <a:r>
              <a:rPr sz="2300" spc="275" dirty="0">
                <a:latin typeface="Microsoft Sans Serif"/>
                <a:cs typeface="Microsoft Sans Serif"/>
              </a:rPr>
              <a:t> </a:t>
            </a:r>
            <a:r>
              <a:rPr sz="2300" spc="130" dirty="0">
                <a:latin typeface="Microsoft Sans Serif"/>
                <a:cs typeface="Microsoft Sans Serif"/>
              </a:rPr>
              <a:t>thể</a:t>
            </a:r>
            <a:r>
              <a:rPr sz="2300" spc="270" dirty="0">
                <a:latin typeface="Microsoft Sans Serif"/>
                <a:cs typeface="Microsoft Sans Serif"/>
              </a:rPr>
              <a:t> </a:t>
            </a:r>
            <a:r>
              <a:rPr sz="2300" spc="150" dirty="0">
                <a:latin typeface="Microsoft Sans Serif"/>
                <a:cs typeface="Microsoft Sans Serif"/>
              </a:rPr>
              <a:t>dùng</a:t>
            </a:r>
            <a:r>
              <a:rPr sz="2300" spc="270" dirty="0">
                <a:latin typeface="Microsoft Sans Serif"/>
                <a:cs typeface="Microsoft Sans Serif"/>
              </a:rPr>
              <a:t> </a:t>
            </a:r>
            <a:r>
              <a:rPr sz="2300" spc="110" dirty="0">
                <a:latin typeface="Microsoft Sans Serif"/>
                <a:cs typeface="Microsoft Sans Serif"/>
              </a:rPr>
              <a:t>định</a:t>
            </a:r>
            <a:r>
              <a:rPr sz="2300" spc="275" dirty="0">
                <a:latin typeface="Microsoft Sans Serif"/>
                <a:cs typeface="Microsoft Sans Serif"/>
              </a:rPr>
              <a:t> </a:t>
            </a:r>
            <a:r>
              <a:rPr sz="2300" spc="75" dirty="0" err="1">
                <a:latin typeface="Microsoft Sans Serif"/>
                <a:cs typeface="Microsoft Sans Serif"/>
              </a:rPr>
              <a:t>nghĩa</a:t>
            </a:r>
            <a:r>
              <a:rPr sz="2300" spc="270" dirty="0">
                <a:latin typeface="Microsoft Sans Serif"/>
                <a:cs typeface="Microsoft Sans Serif"/>
              </a:rPr>
              <a:t> </a:t>
            </a:r>
            <a:r>
              <a:rPr sz="2300" spc="135" dirty="0" err="1">
                <a:latin typeface="Microsoft Sans Serif"/>
                <a:cs typeface="Microsoft Sans Serif"/>
              </a:rPr>
              <a:t>về</a:t>
            </a:r>
            <a:r>
              <a:rPr lang="vi-VN" sz="2300" spc="135" dirty="0">
                <a:latin typeface="Microsoft Sans Serif"/>
                <a:cs typeface="Microsoft Sans Serif"/>
              </a:rPr>
              <a:t> P </a:t>
            </a:r>
            <a:r>
              <a:rPr sz="2300" spc="85" dirty="0" err="1">
                <a:latin typeface="Microsoft Sans Serif"/>
                <a:cs typeface="Microsoft Sans Serif"/>
              </a:rPr>
              <a:t>và</a:t>
            </a:r>
            <a:r>
              <a:rPr sz="2300" spc="85" dirty="0">
                <a:latin typeface="Microsoft Sans Serif"/>
                <a:cs typeface="Microsoft Sans Serif"/>
              </a:rPr>
              <a:t> </a:t>
            </a:r>
            <a:r>
              <a:rPr sz="2300" spc="-595" dirty="0">
                <a:latin typeface="Microsoft Sans Serif"/>
                <a:cs typeface="Microsoft Sans Serif"/>
              </a:rPr>
              <a:t> </a:t>
            </a:r>
            <a:r>
              <a:rPr sz="2300" spc="110" dirty="0">
                <a:latin typeface="Microsoft Sans Serif"/>
                <a:cs typeface="Microsoft Sans Serif"/>
              </a:rPr>
              <a:t>biểu</a:t>
            </a:r>
            <a:r>
              <a:rPr sz="2300" spc="254" dirty="0">
                <a:latin typeface="Microsoft Sans Serif"/>
                <a:cs typeface="Microsoft Sans Serif"/>
              </a:rPr>
              <a:t> </a:t>
            </a:r>
            <a:r>
              <a:rPr sz="2300" spc="175" dirty="0">
                <a:latin typeface="Microsoft Sans Serif"/>
                <a:cs typeface="Microsoft Sans Serif"/>
              </a:rPr>
              <a:t>thức</a:t>
            </a:r>
            <a:r>
              <a:rPr sz="2300" spc="254" dirty="0">
                <a:latin typeface="Microsoft Sans Serif"/>
                <a:cs typeface="Microsoft Sans Serif"/>
              </a:rPr>
              <a:t> </a:t>
            </a:r>
            <a:r>
              <a:rPr sz="2300" spc="120" dirty="0">
                <a:latin typeface="Microsoft Sans Serif"/>
                <a:cs typeface="Microsoft Sans Serif"/>
              </a:rPr>
              <a:t>cho</a:t>
            </a:r>
            <a:r>
              <a:rPr sz="2300" spc="260" dirty="0">
                <a:latin typeface="Microsoft Sans Serif"/>
                <a:cs typeface="Microsoft Sans Serif"/>
              </a:rPr>
              <a:t> </a:t>
            </a:r>
            <a:r>
              <a:rPr sz="2300" spc="145" dirty="0">
                <a:latin typeface="Microsoft Sans Serif"/>
                <a:cs typeface="Microsoft Sans Serif"/>
              </a:rPr>
              <a:t>công</a:t>
            </a:r>
            <a:r>
              <a:rPr sz="2300" spc="254" dirty="0">
                <a:latin typeface="Microsoft Sans Serif"/>
                <a:cs typeface="Microsoft Sans Serif"/>
              </a:rPr>
              <a:t> </a:t>
            </a:r>
            <a:r>
              <a:rPr sz="2300" spc="175" dirty="0">
                <a:latin typeface="Microsoft Sans Serif"/>
                <a:cs typeface="Microsoft Sans Serif"/>
              </a:rPr>
              <a:t>thực</a:t>
            </a:r>
            <a:r>
              <a:rPr sz="2300" spc="260" dirty="0">
                <a:latin typeface="Microsoft Sans Serif"/>
                <a:cs typeface="Microsoft Sans Serif"/>
              </a:rPr>
              <a:t> </a:t>
            </a:r>
            <a:r>
              <a:rPr sz="2300" spc="75" dirty="0">
                <a:latin typeface="Microsoft Sans Serif"/>
                <a:cs typeface="Microsoft Sans Serif"/>
              </a:rPr>
              <a:t>hiện</a:t>
            </a:r>
            <a:r>
              <a:rPr sz="2300" spc="254" dirty="0">
                <a:latin typeface="Microsoft Sans Serif"/>
                <a:cs typeface="Microsoft Sans Serif"/>
              </a:rPr>
              <a:t> </a:t>
            </a:r>
            <a:r>
              <a:rPr sz="2300" spc="70" dirty="0">
                <a:latin typeface="Microsoft Sans Serif"/>
                <a:cs typeface="Microsoft Sans Serif"/>
              </a:rPr>
              <a:t>khi</a:t>
            </a:r>
            <a:r>
              <a:rPr sz="2300" spc="260" dirty="0">
                <a:latin typeface="Microsoft Sans Serif"/>
                <a:cs typeface="Microsoft Sans Serif"/>
              </a:rPr>
              <a:t> </a:t>
            </a:r>
            <a:r>
              <a:rPr sz="2300" spc="125" dirty="0">
                <a:latin typeface="Microsoft Sans Serif"/>
                <a:cs typeface="Microsoft Sans Serif"/>
              </a:rPr>
              <a:t>di </a:t>
            </a:r>
            <a:r>
              <a:rPr sz="2300" spc="130" dirty="0">
                <a:latin typeface="Microsoft Sans Serif"/>
                <a:cs typeface="Microsoft Sans Serif"/>
              </a:rPr>
              <a:t> </a:t>
            </a:r>
            <a:r>
              <a:rPr sz="2300" spc="105" dirty="0">
                <a:latin typeface="Microsoft Sans Serif"/>
                <a:cs typeface="Microsoft Sans Serif"/>
              </a:rPr>
              <a:t>c</a:t>
            </a:r>
            <a:r>
              <a:rPr sz="2300" spc="80" dirty="0">
                <a:latin typeface="Microsoft Sans Serif"/>
                <a:cs typeface="Microsoft Sans Serif"/>
              </a:rPr>
              <a:t>hu</a:t>
            </a:r>
            <a:r>
              <a:rPr sz="2300" spc="170" dirty="0">
                <a:latin typeface="Microsoft Sans Serif"/>
                <a:cs typeface="Microsoft Sans Serif"/>
              </a:rPr>
              <a:t>y</a:t>
            </a:r>
            <a:r>
              <a:rPr sz="2300" spc="114" dirty="0">
                <a:latin typeface="Microsoft Sans Serif"/>
                <a:cs typeface="Microsoft Sans Serif"/>
              </a:rPr>
              <a:t>ể</a:t>
            </a:r>
            <a:r>
              <a:rPr sz="2300" spc="80" dirty="0">
                <a:latin typeface="Microsoft Sans Serif"/>
                <a:cs typeface="Microsoft Sans Serif"/>
              </a:rPr>
              <a:t>n</a:t>
            </a:r>
            <a:r>
              <a:rPr sz="2300" spc="260" dirty="0">
                <a:latin typeface="Microsoft Sans Serif"/>
                <a:cs typeface="Microsoft Sans Serif"/>
              </a:rPr>
              <a:t> </a:t>
            </a:r>
            <a:r>
              <a:rPr sz="2300" spc="-470" dirty="0">
                <a:latin typeface="Microsoft Sans Serif"/>
                <a:cs typeface="Microsoft Sans Serif"/>
              </a:rPr>
              <a:t>1</a:t>
            </a:r>
            <a:r>
              <a:rPr sz="2300" spc="260" dirty="0">
                <a:latin typeface="Microsoft Sans Serif"/>
                <a:cs typeface="Microsoft Sans Serif"/>
              </a:rPr>
              <a:t> </a:t>
            </a:r>
            <a:r>
              <a:rPr sz="2300" spc="270" dirty="0">
                <a:latin typeface="Microsoft Sans Serif"/>
                <a:cs typeface="Microsoft Sans Serif"/>
              </a:rPr>
              <a:t>đ</a:t>
            </a:r>
            <a:r>
              <a:rPr sz="2300" spc="20" dirty="0">
                <a:latin typeface="Microsoft Sans Serif"/>
                <a:cs typeface="Microsoft Sans Serif"/>
              </a:rPr>
              <a:t>i</a:t>
            </a:r>
            <a:r>
              <a:rPr sz="2300" spc="114" dirty="0">
                <a:latin typeface="Microsoft Sans Serif"/>
                <a:cs typeface="Microsoft Sans Serif"/>
              </a:rPr>
              <a:t>ệ</a:t>
            </a:r>
            <a:r>
              <a:rPr sz="2300" spc="80" dirty="0">
                <a:latin typeface="Microsoft Sans Serif"/>
                <a:cs typeface="Microsoft Sans Serif"/>
              </a:rPr>
              <a:t>n</a:t>
            </a:r>
            <a:r>
              <a:rPr sz="2300" spc="260" dirty="0">
                <a:latin typeface="Microsoft Sans Serif"/>
                <a:cs typeface="Microsoft Sans Serif"/>
              </a:rPr>
              <a:t> </a:t>
            </a:r>
            <a:r>
              <a:rPr sz="2300" spc="200" dirty="0">
                <a:latin typeface="Microsoft Sans Serif"/>
                <a:cs typeface="Microsoft Sans Serif"/>
              </a:rPr>
              <a:t>t</a:t>
            </a:r>
            <a:r>
              <a:rPr sz="2300" spc="-30" dirty="0">
                <a:latin typeface="Microsoft Sans Serif"/>
                <a:cs typeface="Microsoft Sans Serif"/>
              </a:rPr>
              <a:t>í</a:t>
            </a:r>
            <a:r>
              <a:rPr sz="2300" spc="105" dirty="0">
                <a:latin typeface="Microsoft Sans Serif"/>
                <a:cs typeface="Microsoft Sans Serif"/>
              </a:rPr>
              <a:t>c</a:t>
            </a:r>
            <a:r>
              <a:rPr sz="2300" spc="80" dirty="0">
                <a:latin typeface="Microsoft Sans Serif"/>
                <a:cs typeface="Microsoft Sans Serif"/>
              </a:rPr>
              <a:t>h</a:t>
            </a:r>
            <a:r>
              <a:rPr sz="2300" spc="260" dirty="0">
                <a:latin typeface="Microsoft Sans Serif"/>
                <a:cs typeface="Microsoft Sans Serif"/>
              </a:rPr>
              <a:t> </a:t>
            </a:r>
            <a:r>
              <a:rPr sz="2300" spc="105" dirty="0">
                <a:latin typeface="Microsoft Sans Serif"/>
                <a:cs typeface="Microsoft Sans Serif"/>
              </a:rPr>
              <a:t>c</a:t>
            </a:r>
            <a:r>
              <a:rPr sz="2300" spc="80" dirty="0">
                <a:latin typeface="Microsoft Sans Serif"/>
                <a:cs typeface="Microsoft Sans Serif"/>
              </a:rPr>
              <a:t>ủ</a:t>
            </a:r>
            <a:r>
              <a:rPr sz="2300" spc="10" dirty="0">
                <a:latin typeface="Microsoft Sans Serif"/>
                <a:cs typeface="Microsoft Sans Serif"/>
              </a:rPr>
              <a:t>a</a:t>
            </a:r>
            <a:r>
              <a:rPr sz="2300" spc="260" dirty="0">
                <a:latin typeface="Microsoft Sans Serif"/>
                <a:cs typeface="Microsoft Sans Serif"/>
              </a:rPr>
              <a:t> </a:t>
            </a:r>
            <a:r>
              <a:rPr sz="2300" spc="-470" dirty="0">
                <a:latin typeface="Microsoft Sans Serif"/>
                <a:cs typeface="Microsoft Sans Serif"/>
              </a:rPr>
              <a:t>1</a:t>
            </a:r>
            <a:r>
              <a:rPr sz="2300" spc="260" dirty="0">
                <a:latin typeface="Microsoft Sans Serif"/>
                <a:cs typeface="Microsoft Sans Serif"/>
              </a:rPr>
              <a:t> </a:t>
            </a:r>
            <a:r>
              <a:rPr sz="2300" spc="80" dirty="0">
                <a:latin typeface="Microsoft Sans Serif"/>
                <a:cs typeface="Microsoft Sans Serif"/>
              </a:rPr>
              <a:t>h</a:t>
            </a:r>
            <a:r>
              <a:rPr sz="2300" spc="20" dirty="0">
                <a:latin typeface="Microsoft Sans Serif"/>
                <a:cs typeface="Microsoft Sans Serif"/>
              </a:rPr>
              <a:t>i</a:t>
            </a:r>
            <a:r>
              <a:rPr sz="2300" spc="114" dirty="0">
                <a:latin typeface="Microsoft Sans Serif"/>
                <a:cs typeface="Microsoft Sans Serif"/>
              </a:rPr>
              <a:t>ệ</a:t>
            </a:r>
            <a:r>
              <a:rPr sz="2300" spc="80" dirty="0">
                <a:latin typeface="Microsoft Sans Serif"/>
                <a:cs typeface="Microsoft Sans Serif"/>
              </a:rPr>
              <a:t>u</a:t>
            </a:r>
            <a:r>
              <a:rPr sz="2300" spc="260" dirty="0">
                <a:latin typeface="Microsoft Sans Serif"/>
                <a:cs typeface="Microsoft Sans Serif"/>
              </a:rPr>
              <a:t> </a:t>
            </a:r>
            <a:r>
              <a:rPr sz="2300" spc="145" dirty="0">
                <a:latin typeface="Microsoft Sans Serif"/>
                <a:cs typeface="Microsoft Sans Serif"/>
              </a:rPr>
              <a:t>đi</a:t>
            </a:r>
            <a:r>
              <a:rPr sz="2300" spc="114" dirty="0">
                <a:latin typeface="Microsoft Sans Serif"/>
                <a:cs typeface="Microsoft Sans Serif"/>
              </a:rPr>
              <a:t>ệ</a:t>
            </a:r>
            <a:r>
              <a:rPr sz="2300" spc="80" dirty="0">
                <a:latin typeface="Microsoft Sans Serif"/>
                <a:cs typeface="Microsoft Sans Serif"/>
              </a:rPr>
              <a:t>n</a:t>
            </a:r>
            <a:r>
              <a:rPr sz="2300" spc="260" dirty="0">
                <a:latin typeface="Microsoft Sans Serif"/>
                <a:cs typeface="Microsoft Sans Serif"/>
              </a:rPr>
              <a:t> </a:t>
            </a:r>
            <a:r>
              <a:rPr sz="2300" spc="200" dirty="0">
                <a:latin typeface="Microsoft Sans Serif"/>
                <a:cs typeface="Microsoft Sans Serif"/>
              </a:rPr>
              <a:t>t</a:t>
            </a:r>
            <a:r>
              <a:rPr sz="2300" spc="80" dirty="0">
                <a:latin typeface="Microsoft Sans Serif"/>
                <a:cs typeface="Microsoft Sans Serif"/>
              </a:rPr>
              <a:t>h</a:t>
            </a:r>
            <a:r>
              <a:rPr sz="2300" spc="114" dirty="0">
                <a:latin typeface="Microsoft Sans Serif"/>
                <a:cs typeface="Microsoft Sans Serif"/>
              </a:rPr>
              <a:t>ế</a:t>
            </a:r>
            <a:r>
              <a:rPr sz="2300" spc="260" dirty="0">
                <a:latin typeface="Microsoft Sans Serif"/>
                <a:cs typeface="Microsoft Sans Serif"/>
              </a:rPr>
              <a:t> </a:t>
            </a:r>
            <a:r>
              <a:rPr sz="2300" spc="195" dirty="0">
                <a:latin typeface="Microsoft Sans Serif"/>
                <a:cs typeface="Microsoft Sans Serif"/>
              </a:rPr>
              <a:t>đê</a:t>
            </a:r>
            <a:endParaRPr sz="2300" dirty="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84815" y="1707349"/>
            <a:ext cx="5814695" cy="8025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82395" marR="5080" indent="-1370330">
              <a:lnSpc>
                <a:spcPct val="116700"/>
              </a:lnSpc>
              <a:spcBef>
                <a:spcPts val="95"/>
              </a:spcBef>
              <a:tabLst>
                <a:tab pos="915035" algn="l"/>
              </a:tabLst>
            </a:pPr>
            <a:r>
              <a:rPr sz="2300" spc="80" dirty="0" err="1">
                <a:latin typeface="Microsoft Sans Serif"/>
                <a:cs typeface="Microsoft Sans Serif"/>
              </a:rPr>
              <a:t>tìm</a:t>
            </a:r>
            <a:r>
              <a:rPr lang="vi-VN" sz="2300" spc="80" dirty="0">
                <a:latin typeface="Microsoft Sans Serif"/>
                <a:cs typeface="Microsoft Sans Serif"/>
              </a:rPr>
              <a:t> P </a:t>
            </a:r>
            <a:r>
              <a:rPr sz="2300" spc="130" dirty="0" err="1">
                <a:latin typeface="Microsoft Sans Serif"/>
                <a:cs typeface="Microsoft Sans Serif"/>
              </a:rPr>
              <a:t>tối</a:t>
            </a:r>
            <a:r>
              <a:rPr sz="2300" spc="250" dirty="0">
                <a:latin typeface="Microsoft Sans Serif"/>
                <a:cs typeface="Microsoft Sans Serif"/>
              </a:rPr>
              <a:t> </a:t>
            </a:r>
            <a:r>
              <a:rPr sz="2300" spc="100" dirty="0">
                <a:latin typeface="Microsoft Sans Serif"/>
                <a:cs typeface="Microsoft Sans Serif"/>
              </a:rPr>
              <a:t>thiểu</a:t>
            </a:r>
            <a:r>
              <a:rPr sz="2300" spc="254" dirty="0">
                <a:latin typeface="Microsoft Sans Serif"/>
                <a:cs typeface="Microsoft Sans Serif"/>
              </a:rPr>
              <a:t> </a:t>
            </a:r>
            <a:r>
              <a:rPr sz="2300" spc="65" dirty="0">
                <a:latin typeface="Microsoft Sans Serif"/>
                <a:cs typeface="Microsoft Sans Serif"/>
              </a:rPr>
              <a:t>cần</a:t>
            </a:r>
            <a:r>
              <a:rPr sz="2300" spc="254" dirty="0">
                <a:latin typeface="Microsoft Sans Serif"/>
                <a:cs typeface="Microsoft Sans Serif"/>
              </a:rPr>
              <a:t> </a:t>
            </a:r>
            <a:r>
              <a:rPr sz="2300" spc="120" dirty="0">
                <a:latin typeface="Microsoft Sans Serif"/>
                <a:cs typeface="Microsoft Sans Serif"/>
              </a:rPr>
              <a:t>thiết</a:t>
            </a:r>
            <a:r>
              <a:rPr sz="2300" spc="254" dirty="0">
                <a:latin typeface="Microsoft Sans Serif"/>
                <a:cs typeface="Microsoft Sans Serif"/>
              </a:rPr>
              <a:t> </a:t>
            </a:r>
            <a:r>
              <a:rPr sz="2300" spc="195" dirty="0">
                <a:latin typeface="Microsoft Sans Serif"/>
                <a:cs typeface="Microsoft Sans Serif"/>
              </a:rPr>
              <a:t>để</a:t>
            </a:r>
            <a:r>
              <a:rPr sz="2300" spc="250" dirty="0">
                <a:latin typeface="Microsoft Sans Serif"/>
                <a:cs typeface="Microsoft Sans Serif"/>
              </a:rPr>
              <a:t> </a:t>
            </a:r>
            <a:r>
              <a:rPr sz="2300" spc="130" dirty="0">
                <a:latin typeface="Microsoft Sans Serif"/>
                <a:cs typeface="Microsoft Sans Serif"/>
              </a:rPr>
              <a:t>truyền</a:t>
            </a:r>
            <a:r>
              <a:rPr sz="2300" spc="254" dirty="0">
                <a:latin typeface="Microsoft Sans Serif"/>
                <a:cs typeface="Microsoft Sans Serif"/>
              </a:rPr>
              <a:t> </a:t>
            </a:r>
            <a:r>
              <a:rPr sz="2300" spc="185" dirty="0">
                <a:latin typeface="Microsoft Sans Serif"/>
                <a:cs typeface="Microsoft Sans Serif"/>
              </a:rPr>
              <a:t>động </a:t>
            </a:r>
            <a:r>
              <a:rPr sz="2300" spc="-595" dirty="0">
                <a:latin typeface="Microsoft Sans Serif"/>
                <a:cs typeface="Microsoft Sans Serif"/>
              </a:rPr>
              <a:t> </a:t>
            </a:r>
            <a:r>
              <a:rPr sz="2300" spc="120" dirty="0">
                <a:latin typeface="Microsoft Sans Serif"/>
                <a:cs typeface="Microsoft Sans Serif"/>
              </a:rPr>
              <a:t>cho</a:t>
            </a:r>
            <a:r>
              <a:rPr sz="2300" spc="254" dirty="0">
                <a:latin typeface="Microsoft Sans Serif"/>
                <a:cs typeface="Microsoft Sans Serif"/>
              </a:rPr>
              <a:t> </a:t>
            </a:r>
            <a:r>
              <a:rPr sz="2300" spc="100" dirty="0">
                <a:latin typeface="Microsoft Sans Serif"/>
                <a:cs typeface="Microsoft Sans Serif"/>
              </a:rPr>
              <a:t>đai</a:t>
            </a:r>
            <a:r>
              <a:rPr sz="2300" spc="254" dirty="0">
                <a:latin typeface="Microsoft Sans Serif"/>
                <a:cs typeface="Microsoft Sans Serif"/>
              </a:rPr>
              <a:t> </a:t>
            </a:r>
            <a:r>
              <a:rPr sz="2300" spc="105" dirty="0">
                <a:latin typeface="Microsoft Sans Serif"/>
                <a:cs typeface="Microsoft Sans Serif"/>
              </a:rPr>
              <a:t>chuyển</a:t>
            </a:r>
            <a:r>
              <a:rPr sz="2300" spc="254" dirty="0">
                <a:latin typeface="Microsoft Sans Serif"/>
                <a:cs typeface="Microsoft Sans Serif"/>
              </a:rPr>
              <a:t> </a:t>
            </a:r>
            <a:r>
              <a:rPr sz="2300" spc="185" dirty="0">
                <a:latin typeface="Microsoft Sans Serif"/>
                <a:cs typeface="Microsoft Sans Serif"/>
              </a:rPr>
              <a:t>động</a:t>
            </a:r>
            <a:endParaRPr sz="2300" dirty="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77658" y="3056665"/>
            <a:ext cx="109527" cy="10952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03521" y="4873332"/>
            <a:ext cx="109527" cy="10952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510167" y="2854117"/>
            <a:ext cx="6931659" cy="5801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6070" marR="866140" indent="168910" algn="just">
              <a:lnSpc>
                <a:spcPct val="116700"/>
              </a:lnSpc>
              <a:spcBef>
                <a:spcPts val="95"/>
              </a:spcBef>
            </a:pPr>
            <a:r>
              <a:rPr sz="2300" spc="45" dirty="0">
                <a:latin typeface="Microsoft Sans Serif"/>
                <a:cs typeface="Microsoft Sans Serif"/>
              </a:rPr>
              <a:t>Liên </a:t>
            </a:r>
            <a:r>
              <a:rPr sz="2300" spc="95" dirty="0">
                <a:latin typeface="Microsoft Sans Serif"/>
                <a:cs typeface="Microsoft Sans Serif"/>
              </a:rPr>
              <a:t>hệ </a:t>
            </a:r>
            <a:r>
              <a:rPr sz="2300" spc="145" dirty="0">
                <a:latin typeface="Microsoft Sans Serif"/>
                <a:cs typeface="Microsoft Sans Serif"/>
              </a:rPr>
              <a:t>công </a:t>
            </a:r>
            <a:r>
              <a:rPr sz="2300" spc="60" dirty="0">
                <a:latin typeface="Microsoft Sans Serif"/>
                <a:cs typeface="Microsoft Sans Serif"/>
              </a:rPr>
              <a:t>suất </a:t>
            </a:r>
            <a:r>
              <a:rPr sz="2300" spc="65" dirty="0">
                <a:latin typeface="Microsoft Sans Serif"/>
                <a:cs typeface="Microsoft Sans Serif"/>
              </a:rPr>
              <a:t>cần </a:t>
            </a:r>
            <a:r>
              <a:rPr sz="2300" spc="120" dirty="0">
                <a:latin typeface="Microsoft Sans Serif"/>
                <a:cs typeface="Microsoft Sans Serif"/>
              </a:rPr>
              <a:t>thiết </a:t>
            </a:r>
            <a:r>
              <a:rPr sz="2300" spc="195" dirty="0">
                <a:latin typeface="Microsoft Sans Serif"/>
                <a:cs typeface="Microsoft Sans Serif"/>
              </a:rPr>
              <a:t>để </a:t>
            </a:r>
            <a:r>
              <a:rPr sz="2300" spc="130" dirty="0">
                <a:latin typeface="Microsoft Sans Serif"/>
                <a:cs typeface="Microsoft Sans Serif"/>
              </a:rPr>
              <a:t>truyền </a:t>
            </a:r>
            <a:r>
              <a:rPr sz="2300" spc="135" dirty="0">
                <a:latin typeface="Microsoft Sans Serif"/>
                <a:cs typeface="Microsoft Sans Serif"/>
              </a:rPr>
              <a:t> </a:t>
            </a:r>
            <a:r>
              <a:rPr sz="2300" spc="100" dirty="0">
                <a:latin typeface="Microsoft Sans Serif"/>
                <a:cs typeface="Microsoft Sans Serif"/>
              </a:rPr>
              <a:t>năng </a:t>
            </a:r>
            <a:r>
              <a:rPr sz="2300" spc="170" dirty="0">
                <a:latin typeface="Microsoft Sans Serif"/>
                <a:cs typeface="Microsoft Sans Serif"/>
              </a:rPr>
              <a:t>lượng </a:t>
            </a:r>
            <a:r>
              <a:rPr sz="2300" spc="80" dirty="0">
                <a:latin typeface="Microsoft Sans Serif"/>
                <a:cs typeface="Microsoft Sans Serif"/>
              </a:rPr>
              <a:t>khiến </a:t>
            </a:r>
            <a:r>
              <a:rPr sz="2300" spc="100" dirty="0">
                <a:latin typeface="Microsoft Sans Serif"/>
                <a:cs typeface="Microsoft Sans Serif"/>
              </a:rPr>
              <a:t>đai </a:t>
            </a:r>
            <a:r>
              <a:rPr sz="2300" spc="105" dirty="0">
                <a:latin typeface="Microsoft Sans Serif"/>
                <a:cs typeface="Microsoft Sans Serif"/>
              </a:rPr>
              <a:t>chuyển </a:t>
            </a:r>
            <a:r>
              <a:rPr sz="2300" spc="185" dirty="0">
                <a:latin typeface="Microsoft Sans Serif"/>
                <a:cs typeface="Microsoft Sans Serif"/>
              </a:rPr>
              <a:t>động </a:t>
            </a:r>
            <a:r>
              <a:rPr sz="2300" spc="140" dirty="0">
                <a:latin typeface="Microsoft Sans Serif"/>
                <a:cs typeface="Microsoft Sans Serif"/>
              </a:rPr>
              <a:t>với </a:t>
            </a:r>
            <a:r>
              <a:rPr sz="2300" spc="145" dirty="0">
                <a:latin typeface="Microsoft Sans Serif"/>
                <a:cs typeface="Microsoft Sans Serif"/>
              </a:rPr>
              <a:t> </a:t>
            </a:r>
            <a:r>
              <a:rPr sz="2300" spc="160" dirty="0">
                <a:latin typeface="Microsoft Sans Serif"/>
                <a:cs typeface="Microsoft Sans Serif"/>
              </a:rPr>
              <a:t>tốc</a:t>
            </a:r>
            <a:r>
              <a:rPr sz="2300" spc="250" dirty="0">
                <a:latin typeface="Microsoft Sans Serif"/>
                <a:cs typeface="Microsoft Sans Serif"/>
              </a:rPr>
              <a:t> </a:t>
            </a:r>
            <a:r>
              <a:rPr sz="2300" spc="220" dirty="0">
                <a:latin typeface="Microsoft Sans Serif"/>
                <a:cs typeface="Microsoft Sans Serif"/>
              </a:rPr>
              <a:t>độ</a:t>
            </a:r>
            <a:r>
              <a:rPr sz="2300" spc="254" dirty="0">
                <a:latin typeface="Microsoft Sans Serif"/>
                <a:cs typeface="Microsoft Sans Serif"/>
              </a:rPr>
              <a:t> </a:t>
            </a:r>
            <a:r>
              <a:rPr sz="2300" spc="40" dirty="0">
                <a:latin typeface="Microsoft Sans Serif"/>
                <a:cs typeface="Microsoft Sans Serif"/>
              </a:rPr>
              <a:t>mà</a:t>
            </a:r>
            <a:r>
              <a:rPr sz="2300" spc="254" dirty="0">
                <a:latin typeface="Microsoft Sans Serif"/>
                <a:cs typeface="Microsoft Sans Serif"/>
              </a:rPr>
              <a:t> </a:t>
            </a:r>
            <a:r>
              <a:rPr sz="2300" spc="85" dirty="0">
                <a:latin typeface="Microsoft Sans Serif"/>
                <a:cs typeface="Microsoft Sans Serif"/>
              </a:rPr>
              <a:t>máy</a:t>
            </a:r>
            <a:r>
              <a:rPr sz="2300" spc="254" dirty="0">
                <a:latin typeface="Microsoft Sans Serif"/>
                <a:cs typeface="Microsoft Sans Serif"/>
              </a:rPr>
              <a:t> </a:t>
            </a:r>
            <a:r>
              <a:rPr sz="2300" spc="85" dirty="0">
                <a:latin typeface="Microsoft Sans Serif"/>
                <a:cs typeface="Microsoft Sans Serif"/>
              </a:rPr>
              <a:t>gia</a:t>
            </a:r>
            <a:r>
              <a:rPr sz="2300" spc="254" dirty="0">
                <a:latin typeface="Microsoft Sans Serif"/>
                <a:cs typeface="Microsoft Sans Serif"/>
              </a:rPr>
              <a:t> </a:t>
            </a:r>
            <a:r>
              <a:rPr sz="2300" spc="160" dirty="0">
                <a:latin typeface="Microsoft Sans Serif"/>
                <a:cs typeface="Microsoft Sans Serif"/>
              </a:rPr>
              <a:t>tốc</a:t>
            </a:r>
            <a:r>
              <a:rPr sz="2300" spc="254" dirty="0">
                <a:latin typeface="Microsoft Sans Serif"/>
                <a:cs typeface="Microsoft Sans Serif"/>
              </a:rPr>
              <a:t> </a:t>
            </a:r>
            <a:r>
              <a:rPr sz="2300" spc="145" dirty="0">
                <a:latin typeface="Microsoft Sans Serif"/>
                <a:cs typeface="Microsoft Sans Serif"/>
              </a:rPr>
              <a:t>đang</a:t>
            </a:r>
            <a:r>
              <a:rPr sz="2300" spc="250" dirty="0">
                <a:latin typeface="Microsoft Sans Serif"/>
                <a:cs typeface="Microsoft Sans Serif"/>
              </a:rPr>
              <a:t> </a:t>
            </a:r>
            <a:r>
              <a:rPr sz="2300" spc="114" dirty="0">
                <a:latin typeface="Microsoft Sans Serif"/>
                <a:cs typeface="Microsoft Sans Serif"/>
              </a:rPr>
              <a:t>hoạt</a:t>
            </a:r>
            <a:r>
              <a:rPr sz="2300" spc="254" dirty="0">
                <a:latin typeface="Microsoft Sans Serif"/>
                <a:cs typeface="Microsoft Sans Serif"/>
              </a:rPr>
              <a:t> </a:t>
            </a:r>
            <a:r>
              <a:rPr sz="2300" spc="110" dirty="0">
                <a:latin typeface="Microsoft Sans Serif"/>
                <a:cs typeface="Microsoft Sans Serif"/>
              </a:rPr>
              <a:t>động:</a:t>
            </a:r>
            <a:endParaRPr sz="2300" dirty="0">
              <a:latin typeface="Microsoft Sans Serif"/>
              <a:cs typeface="Microsoft Sans Serif"/>
            </a:endParaRPr>
          </a:p>
          <a:p>
            <a:pPr marL="2557145" algn="just">
              <a:lnSpc>
                <a:spcPct val="100000"/>
              </a:lnSpc>
              <a:spcBef>
                <a:spcPts val="459"/>
              </a:spcBef>
            </a:pPr>
            <a:r>
              <a:rPr lang="vi-VN" sz="2300" spc="-165" dirty="0">
                <a:latin typeface="Microsoft Sans Serif"/>
                <a:cs typeface="Microsoft Sans Serif"/>
              </a:rPr>
              <a:t>P </a:t>
            </a:r>
            <a:r>
              <a:rPr sz="2300" spc="-165" dirty="0">
                <a:latin typeface="Microsoft Sans Serif"/>
                <a:cs typeface="Microsoft Sans Serif"/>
              </a:rPr>
              <a:t>=</a:t>
            </a:r>
            <a:r>
              <a:rPr sz="2300" spc="210" dirty="0">
                <a:latin typeface="Microsoft Sans Serif"/>
                <a:cs typeface="Microsoft Sans Serif"/>
              </a:rPr>
              <a:t> </a:t>
            </a:r>
            <a:r>
              <a:rPr sz="2300" spc="254" dirty="0">
                <a:latin typeface="Microsoft Sans Serif"/>
                <a:cs typeface="Microsoft Sans Serif"/>
              </a:rPr>
              <a:t>dw/dt</a:t>
            </a:r>
            <a:endParaRPr sz="2300" dirty="0">
              <a:latin typeface="Microsoft Sans Serif"/>
              <a:cs typeface="Microsoft Sans Serif"/>
            </a:endParaRPr>
          </a:p>
          <a:p>
            <a:pPr marL="855980" marR="796290" indent="-568325" algn="just">
              <a:lnSpc>
                <a:spcPct val="116700"/>
              </a:lnSpc>
              <a:spcBef>
                <a:spcPts val="1425"/>
              </a:spcBef>
            </a:pPr>
            <a:r>
              <a:rPr sz="2300" spc="40" dirty="0">
                <a:latin typeface="Microsoft Sans Serif"/>
                <a:cs typeface="Microsoft Sans Serif"/>
              </a:rPr>
              <a:t>Biểu </a:t>
            </a:r>
            <a:r>
              <a:rPr sz="2300" spc="110" dirty="0">
                <a:latin typeface="Microsoft Sans Serif"/>
                <a:cs typeface="Microsoft Sans Serif"/>
              </a:rPr>
              <a:t>diễn </a:t>
            </a:r>
            <a:r>
              <a:rPr sz="2300" spc="145" dirty="0">
                <a:latin typeface="Microsoft Sans Serif"/>
                <a:cs typeface="Microsoft Sans Serif"/>
              </a:rPr>
              <a:t>công </a:t>
            </a:r>
            <a:r>
              <a:rPr sz="2300" spc="175" dirty="0">
                <a:latin typeface="Microsoft Sans Serif"/>
                <a:cs typeface="Microsoft Sans Serif"/>
              </a:rPr>
              <a:t>thực </a:t>
            </a:r>
            <a:r>
              <a:rPr sz="2300" spc="75" dirty="0">
                <a:latin typeface="Microsoft Sans Serif"/>
                <a:cs typeface="Microsoft Sans Serif"/>
              </a:rPr>
              <a:t>hiện </a:t>
            </a:r>
            <a:r>
              <a:rPr sz="2300" spc="70" dirty="0">
                <a:latin typeface="Microsoft Sans Serif"/>
                <a:cs typeface="Microsoft Sans Serif"/>
              </a:rPr>
              <a:t>khi </a:t>
            </a:r>
            <a:r>
              <a:rPr sz="2300" spc="125" dirty="0">
                <a:latin typeface="Microsoft Sans Serif"/>
                <a:cs typeface="Microsoft Sans Serif"/>
              </a:rPr>
              <a:t>di </a:t>
            </a:r>
            <a:r>
              <a:rPr sz="2300" spc="105" dirty="0">
                <a:latin typeface="Microsoft Sans Serif"/>
                <a:cs typeface="Microsoft Sans Serif"/>
              </a:rPr>
              <a:t>chuyển </a:t>
            </a:r>
            <a:r>
              <a:rPr sz="2300" spc="-470" dirty="0">
                <a:latin typeface="Microsoft Sans Serif"/>
                <a:cs typeface="Microsoft Sans Serif"/>
              </a:rPr>
              <a:t>1 </a:t>
            </a:r>
            <a:r>
              <a:rPr sz="2300" spc="-465" dirty="0">
                <a:latin typeface="Microsoft Sans Serif"/>
                <a:cs typeface="Microsoft Sans Serif"/>
              </a:rPr>
              <a:t> </a:t>
            </a:r>
            <a:r>
              <a:rPr sz="2300" spc="120" dirty="0">
                <a:latin typeface="Microsoft Sans Serif"/>
                <a:cs typeface="Microsoft Sans Serif"/>
              </a:rPr>
              <a:t>điện</a:t>
            </a:r>
            <a:r>
              <a:rPr sz="2300" spc="254" dirty="0">
                <a:latin typeface="Microsoft Sans Serif"/>
                <a:cs typeface="Microsoft Sans Serif"/>
              </a:rPr>
              <a:t> </a:t>
            </a:r>
            <a:r>
              <a:rPr sz="2300" spc="90" dirty="0">
                <a:latin typeface="Microsoft Sans Serif"/>
                <a:cs typeface="Microsoft Sans Serif"/>
              </a:rPr>
              <a:t>tích</a:t>
            </a:r>
            <a:r>
              <a:rPr sz="2300" spc="254" dirty="0">
                <a:latin typeface="Microsoft Sans Serif"/>
                <a:cs typeface="Microsoft Sans Serif"/>
              </a:rPr>
              <a:t> </a:t>
            </a:r>
            <a:r>
              <a:rPr sz="2300" spc="225" dirty="0">
                <a:latin typeface="Microsoft Sans Serif"/>
                <a:cs typeface="Microsoft Sans Serif"/>
              </a:rPr>
              <a:t>q</a:t>
            </a:r>
            <a:r>
              <a:rPr sz="2300" spc="260" dirty="0">
                <a:latin typeface="Microsoft Sans Serif"/>
                <a:cs typeface="Microsoft Sans Serif"/>
              </a:rPr>
              <a:t> </a:t>
            </a:r>
            <a:r>
              <a:rPr sz="2300" spc="105" dirty="0">
                <a:latin typeface="Microsoft Sans Serif"/>
                <a:cs typeface="Microsoft Sans Serif"/>
              </a:rPr>
              <a:t>qua</a:t>
            </a:r>
            <a:r>
              <a:rPr sz="2300" spc="254" dirty="0">
                <a:latin typeface="Microsoft Sans Serif"/>
                <a:cs typeface="Microsoft Sans Serif"/>
              </a:rPr>
              <a:t> </a:t>
            </a:r>
            <a:r>
              <a:rPr sz="2300" spc="75" dirty="0">
                <a:latin typeface="Microsoft Sans Serif"/>
                <a:cs typeface="Microsoft Sans Serif"/>
              </a:rPr>
              <a:t>hiệu</a:t>
            </a:r>
            <a:r>
              <a:rPr sz="2300" spc="260" dirty="0">
                <a:latin typeface="Microsoft Sans Serif"/>
                <a:cs typeface="Microsoft Sans Serif"/>
              </a:rPr>
              <a:t> </a:t>
            </a:r>
            <a:r>
              <a:rPr sz="2300" spc="120" dirty="0">
                <a:latin typeface="Microsoft Sans Serif"/>
                <a:cs typeface="Microsoft Sans Serif"/>
              </a:rPr>
              <a:t>điện</a:t>
            </a:r>
            <a:r>
              <a:rPr sz="2300" spc="254" dirty="0">
                <a:latin typeface="Microsoft Sans Serif"/>
                <a:cs typeface="Microsoft Sans Serif"/>
              </a:rPr>
              <a:t> </a:t>
            </a:r>
            <a:r>
              <a:rPr sz="2300" spc="45" dirty="0">
                <a:latin typeface="Microsoft Sans Serif"/>
                <a:cs typeface="Microsoft Sans Serif"/>
              </a:rPr>
              <a:t>thế:</a:t>
            </a:r>
            <a:r>
              <a:rPr sz="2300" spc="254" dirty="0">
                <a:latin typeface="Microsoft Sans Serif"/>
                <a:cs typeface="Microsoft Sans Serif"/>
              </a:rPr>
              <a:t> </a:t>
            </a:r>
            <a:r>
              <a:rPr sz="2300" spc="80" dirty="0">
                <a:latin typeface="Microsoft Sans Serif"/>
                <a:cs typeface="Microsoft Sans Serif"/>
              </a:rPr>
              <a:t>Δv</a:t>
            </a:r>
            <a:endParaRPr sz="2300" dirty="0">
              <a:latin typeface="Microsoft Sans Serif"/>
              <a:cs typeface="Microsoft Sans Serif"/>
            </a:endParaRPr>
          </a:p>
          <a:p>
            <a:pPr marR="1004569" algn="ctr">
              <a:lnSpc>
                <a:spcPct val="100000"/>
              </a:lnSpc>
              <a:spcBef>
                <a:spcPts val="919"/>
              </a:spcBef>
            </a:pPr>
            <a:r>
              <a:rPr sz="3000" spc="250" dirty="0">
                <a:latin typeface="Microsoft Sans Serif"/>
                <a:cs typeface="Microsoft Sans Serif"/>
              </a:rPr>
              <a:t>w</a:t>
            </a:r>
            <a:r>
              <a:rPr sz="3000" spc="305" dirty="0">
                <a:latin typeface="Microsoft Sans Serif"/>
                <a:cs typeface="Microsoft Sans Serif"/>
              </a:rPr>
              <a:t> </a:t>
            </a:r>
            <a:r>
              <a:rPr sz="3000" spc="-210" dirty="0">
                <a:latin typeface="Microsoft Sans Serif"/>
                <a:cs typeface="Microsoft Sans Serif"/>
              </a:rPr>
              <a:t>=</a:t>
            </a:r>
            <a:r>
              <a:rPr sz="3000" spc="310" dirty="0">
                <a:latin typeface="Microsoft Sans Serif"/>
                <a:cs typeface="Microsoft Sans Serif"/>
              </a:rPr>
              <a:t> </a:t>
            </a:r>
            <a:r>
              <a:rPr sz="3000" spc="60" dirty="0">
                <a:latin typeface="Microsoft Sans Serif"/>
                <a:cs typeface="Microsoft Sans Serif"/>
              </a:rPr>
              <a:t>q.Δv</a:t>
            </a:r>
            <a:endParaRPr sz="3000" dirty="0">
              <a:latin typeface="Microsoft Sans Serif"/>
              <a:cs typeface="Microsoft Sans Serif"/>
            </a:endParaRPr>
          </a:p>
          <a:p>
            <a:pPr marL="163195">
              <a:lnSpc>
                <a:spcPct val="100000"/>
              </a:lnSpc>
              <a:spcBef>
                <a:spcPts val="994"/>
              </a:spcBef>
            </a:pPr>
            <a:r>
              <a:rPr sz="2300" spc="45" dirty="0">
                <a:latin typeface="Microsoft Sans Serif"/>
                <a:cs typeface="Microsoft Sans Serif"/>
              </a:rPr>
              <a:t>Thay</a:t>
            </a:r>
            <a:r>
              <a:rPr sz="2300" spc="245" dirty="0">
                <a:latin typeface="Microsoft Sans Serif"/>
                <a:cs typeface="Microsoft Sans Serif"/>
              </a:rPr>
              <a:t> </a:t>
            </a:r>
            <a:r>
              <a:rPr sz="2300" spc="110" dirty="0">
                <a:latin typeface="Microsoft Sans Serif"/>
                <a:cs typeface="Microsoft Sans Serif"/>
              </a:rPr>
              <a:t>vào</a:t>
            </a:r>
            <a:r>
              <a:rPr sz="2300" spc="250" dirty="0">
                <a:latin typeface="Microsoft Sans Serif"/>
                <a:cs typeface="Microsoft Sans Serif"/>
              </a:rPr>
              <a:t> </a:t>
            </a:r>
            <a:r>
              <a:rPr sz="2300" spc="190" dirty="0">
                <a:latin typeface="Microsoft Sans Serif"/>
                <a:cs typeface="Microsoft Sans Serif"/>
              </a:rPr>
              <a:t>w</a:t>
            </a:r>
            <a:r>
              <a:rPr sz="2300" spc="245" dirty="0">
                <a:latin typeface="Microsoft Sans Serif"/>
                <a:cs typeface="Microsoft Sans Serif"/>
              </a:rPr>
              <a:t> </a:t>
            </a:r>
            <a:r>
              <a:rPr sz="2300" spc="100" dirty="0">
                <a:latin typeface="Microsoft Sans Serif"/>
                <a:cs typeface="Microsoft Sans Serif"/>
              </a:rPr>
              <a:t>ta</a:t>
            </a:r>
            <a:r>
              <a:rPr sz="2300" spc="250" dirty="0">
                <a:latin typeface="Microsoft Sans Serif"/>
                <a:cs typeface="Microsoft Sans Serif"/>
              </a:rPr>
              <a:t> </a:t>
            </a:r>
            <a:r>
              <a:rPr sz="2300" spc="20" dirty="0">
                <a:latin typeface="Microsoft Sans Serif"/>
                <a:cs typeface="Microsoft Sans Serif"/>
              </a:rPr>
              <a:t>có:</a:t>
            </a:r>
            <a:endParaRPr sz="23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265"/>
              </a:spcBef>
            </a:pPr>
            <a:r>
              <a:rPr sz="3000" spc="295" dirty="0">
                <a:latin typeface="Lucida Sans Unicode"/>
                <a:cs typeface="Lucida Sans Unicode"/>
              </a:rPr>
              <a:t>Φ</a:t>
            </a:r>
            <a:r>
              <a:rPr sz="3000" spc="185" dirty="0">
                <a:latin typeface="Lucida Sans Unicode"/>
                <a:cs typeface="Lucida Sans Unicode"/>
              </a:rPr>
              <a:t> </a:t>
            </a:r>
            <a:r>
              <a:rPr sz="3000" spc="-210" dirty="0">
                <a:latin typeface="Microsoft Sans Serif"/>
                <a:cs typeface="Microsoft Sans Serif"/>
              </a:rPr>
              <a:t>=</a:t>
            </a:r>
            <a:r>
              <a:rPr sz="3000" spc="335" dirty="0">
                <a:latin typeface="Microsoft Sans Serif"/>
                <a:cs typeface="Microsoft Sans Serif"/>
              </a:rPr>
              <a:t> </a:t>
            </a:r>
            <a:r>
              <a:rPr sz="3000" spc="195" dirty="0">
                <a:latin typeface="Microsoft Sans Serif"/>
                <a:cs typeface="Microsoft Sans Serif"/>
              </a:rPr>
              <a:t>d/dt.[</a:t>
            </a:r>
            <a:r>
              <a:rPr sz="3000" spc="340" dirty="0">
                <a:latin typeface="Microsoft Sans Serif"/>
                <a:cs typeface="Microsoft Sans Serif"/>
              </a:rPr>
              <a:t> </a:t>
            </a:r>
            <a:r>
              <a:rPr sz="3000" spc="55" dirty="0">
                <a:latin typeface="Microsoft Sans Serif"/>
                <a:cs typeface="Microsoft Sans Serif"/>
              </a:rPr>
              <a:t>q.Δv]</a:t>
            </a:r>
            <a:r>
              <a:rPr sz="3000" spc="335" dirty="0">
                <a:latin typeface="Microsoft Sans Serif"/>
                <a:cs typeface="Microsoft Sans Serif"/>
              </a:rPr>
              <a:t> </a:t>
            </a:r>
            <a:r>
              <a:rPr sz="3000" spc="-210" dirty="0">
                <a:latin typeface="Microsoft Sans Serif"/>
                <a:cs typeface="Microsoft Sans Serif"/>
              </a:rPr>
              <a:t>=</a:t>
            </a:r>
            <a:r>
              <a:rPr sz="3000" spc="335" dirty="0">
                <a:latin typeface="Microsoft Sans Serif"/>
                <a:cs typeface="Microsoft Sans Serif"/>
              </a:rPr>
              <a:t> </a:t>
            </a:r>
            <a:r>
              <a:rPr sz="3000" spc="-20" dirty="0">
                <a:latin typeface="Microsoft Sans Serif"/>
                <a:cs typeface="Microsoft Sans Serif"/>
              </a:rPr>
              <a:t>Δv.</a:t>
            </a:r>
            <a:r>
              <a:rPr sz="3000" spc="340" dirty="0">
                <a:latin typeface="Microsoft Sans Serif"/>
                <a:cs typeface="Microsoft Sans Serif"/>
              </a:rPr>
              <a:t> dq/dt</a:t>
            </a:r>
            <a:endParaRPr sz="3000" dirty="0">
              <a:latin typeface="Microsoft Sans Serif"/>
              <a:cs typeface="Microsoft Sans Serif"/>
            </a:endParaRPr>
          </a:p>
          <a:p>
            <a:pPr marL="156210">
              <a:lnSpc>
                <a:spcPct val="100000"/>
              </a:lnSpc>
              <a:spcBef>
                <a:spcPts val="2345"/>
              </a:spcBef>
            </a:pPr>
            <a:r>
              <a:rPr sz="2300" spc="45" dirty="0">
                <a:latin typeface="Microsoft Sans Serif"/>
                <a:cs typeface="Microsoft Sans Serif"/>
              </a:rPr>
              <a:t>Thay</a:t>
            </a:r>
            <a:r>
              <a:rPr sz="2300" spc="245" dirty="0">
                <a:latin typeface="Microsoft Sans Serif"/>
                <a:cs typeface="Microsoft Sans Serif"/>
              </a:rPr>
              <a:t> </a:t>
            </a:r>
            <a:r>
              <a:rPr sz="2300" spc="60" dirty="0">
                <a:latin typeface="Microsoft Sans Serif"/>
                <a:cs typeface="Microsoft Sans Serif"/>
              </a:rPr>
              <a:t>số</a:t>
            </a:r>
            <a:r>
              <a:rPr sz="2300" spc="245" dirty="0">
                <a:latin typeface="Microsoft Sans Serif"/>
                <a:cs typeface="Microsoft Sans Serif"/>
              </a:rPr>
              <a:t> </a:t>
            </a:r>
            <a:r>
              <a:rPr sz="2300" spc="110" dirty="0">
                <a:latin typeface="Microsoft Sans Serif"/>
                <a:cs typeface="Microsoft Sans Serif"/>
              </a:rPr>
              <a:t>vào</a:t>
            </a:r>
            <a:r>
              <a:rPr sz="2300" spc="250" dirty="0">
                <a:latin typeface="Microsoft Sans Serif"/>
                <a:cs typeface="Microsoft Sans Serif"/>
              </a:rPr>
              <a:t> </a:t>
            </a:r>
            <a:r>
              <a:rPr sz="2300" spc="100" dirty="0">
                <a:latin typeface="Microsoft Sans Serif"/>
                <a:cs typeface="Microsoft Sans Serif"/>
              </a:rPr>
              <a:t>ta</a:t>
            </a:r>
            <a:r>
              <a:rPr sz="2300" spc="245" dirty="0">
                <a:latin typeface="Microsoft Sans Serif"/>
                <a:cs typeface="Microsoft Sans Serif"/>
              </a:rPr>
              <a:t> </a:t>
            </a:r>
            <a:r>
              <a:rPr sz="2300" spc="20" dirty="0">
                <a:latin typeface="Microsoft Sans Serif"/>
                <a:cs typeface="Microsoft Sans Serif"/>
              </a:rPr>
              <a:t>có:</a:t>
            </a:r>
            <a:endParaRPr sz="2300" dirty="0">
              <a:latin typeface="Microsoft Sans Serif"/>
              <a:cs typeface="Microsoft Sans Serif"/>
            </a:endParaRPr>
          </a:p>
          <a:p>
            <a:pPr marL="396875">
              <a:lnSpc>
                <a:spcPct val="100000"/>
              </a:lnSpc>
              <a:spcBef>
                <a:spcPts val="1895"/>
              </a:spcBef>
            </a:pPr>
            <a:r>
              <a:rPr sz="3000" spc="-210" dirty="0">
                <a:latin typeface="Microsoft Sans Serif"/>
                <a:cs typeface="Microsoft Sans Serif"/>
              </a:rPr>
              <a:t>=</a:t>
            </a:r>
            <a:r>
              <a:rPr sz="3000" spc="335" dirty="0">
                <a:latin typeface="Microsoft Sans Serif"/>
                <a:cs typeface="Microsoft Sans Serif"/>
              </a:rPr>
              <a:t> </a:t>
            </a:r>
            <a:r>
              <a:rPr sz="3000" spc="30" dirty="0">
                <a:latin typeface="Microsoft Sans Serif"/>
                <a:cs typeface="Microsoft Sans Serif"/>
              </a:rPr>
              <a:t>[3,4</a:t>
            </a:r>
            <a:r>
              <a:rPr sz="3000" spc="335" dirty="0">
                <a:latin typeface="Microsoft Sans Serif"/>
                <a:cs typeface="Microsoft Sans Serif"/>
              </a:rPr>
              <a:t> </a:t>
            </a:r>
            <a:r>
              <a:rPr sz="3000" spc="-270" dirty="0">
                <a:latin typeface="Microsoft Sans Serif"/>
                <a:cs typeface="Microsoft Sans Serif"/>
              </a:rPr>
              <a:t>.</a:t>
            </a:r>
            <a:r>
              <a:rPr sz="3000" spc="340" dirty="0">
                <a:latin typeface="Microsoft Sans Serif"/>
                <a:cs typeface="Microsoft Sans Serif"/>
              </a:rPr>
              <a:t> </a:t>
            </a:r>
            <a:r>
              <a:rPr sz="3000" spc="10" dirty="0">
                <a:latin typeface="Microsoft Sans Serif"/>
                <a:cs typeface="Microsoft Sans Serif"/>
              </a:rPr>
              <a:t>10^6]</a:t>
            </a:r>
            <a:r>
              <a:rPr sz="3000" spc="335" dirty="0">
                <a:latin typeface="Microsoft Sans Serif"/>
                <a:cs typeface="Microsoft Sans Serif"/>
              </a:rPr>
              <a:t> </a:t>
            </a:r>
            <a:r>
              <a:rPr sz="3000" spc="-270" dirty="0">
                <a:latin typeface="Microsoft Sans Serif"/>
                <a:cs typeface="Microsoft Sans Serif"/>
              </a:rPr>
              <a:t>.</a:t>
            </a:r>
            <a:r>
              <a:rPr sz="3000" spc="340" dirty="0">
                <a:latin typeface="Microsoft Sans Serif"/>
                <a:cs typeface="Microsoft Sans Serif"/>
              </a:rPr>
              <a:t> </a:t>
            </a:r>
            <a:r>
              <a:rPr sz="3000" spc="40" dirty="0">
                <a:latin typeface="Microsoft Sans Serif"/>
                <a:cs typeface="Microsoft Sans Serif"/>
              </a:rPr>
              <a:t>[2,8</a:t>
            </a:r>
            <a:r>
              <a:rPr sz="3000" spc="335" dirty="0">
                <a:latin typeface="Microsoft Sans Serif"/>
                <a:cs typeface="Microsoft Sans Serif"/>
              </a:rPr>
              <a:t> </a:t>
            </a:r>
            <a:r>
              <a:rPr sz="3000" spc="-270" dirty="0">
                <a:latin typeface="Microsoft Sans Serif"/>
                <a:cs typeface="Microsoft Sans Serif"/>
              </a:rPr>
              <a:t>.</a:t>
            </a:r>
            <a:r>
              <a:rPr sz="3000" spc="340" dirty="0">
                <a:latin typeface="Microsoft Sans Serif"/>
                <a:cs typeface="Microsoft Sans Serif"/>
              </a:rPr>
              <a:t> </a:t>
            </a:r>
            <a:r>
              <a:rPr sz="3000" spc="30" dirty="0">
                <a:latin typeface="Microsoft Sans Serif"/>
                <a:cs typeface="Microsoft Sans Serif"/>
              </a:rPr>
              <a:t>10^-3]</a:t>
            </a:r>
            <a:r>
              <a:rPr sz="3000" spc="335" dirty="0">
                <a:latin typeface="Microsoft Sans Serif"/>
                <a:cs typeface="Microsoft Sans Serif"/>
              </a:rPr>
              <a:t> </a:t>
            </a:r>
            <a:r>
              <a:rPr sz="3000" spc="-210" dirty="0">
                <a:latin typeface="Microsoft Sans Serif"/>
                <a:cs typeface="Microsoft Sans Serif"/>
              </a:rPr>
              <a:t>=</a:t>
            </a:r>
            <a:r>
              <a:rPr sz="3000" spc="340" dirty="0">
                <a:latin typeface="Microsoft Sans Serif"/>
                <a:cs typeface="Microsoft Sans Serif"/>
              </a:rPr>
              <a:t> </a:t>
            </a:r>
            <a:r>
              <a:rPr sz="3000" spc="145" dirty="0">
                <a:latin typeface="Microsoft Sans Serif"/>
                <a:cs typeface="Microsoft Sans Serif"/>
              </a:rPr>
              <a:t>9520W</a:t>
            </a:r>
            <a:endParaRPr sz="3000" dirty="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96363" y="6331678"/>
            <a:ext cx="104775" cy="1047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88936" y="7724980"/>
            <a:ext cx="104775" cy="104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923</Words>
  <Application>Microsoft Office PowerPoint</Application>
  <PresentationFormat>Custom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Lucida Sans Unicode</vt:lpstr>
      <vt:lpstr>Microsoft Sans Serif</vt:lpstr>
      <vt:lpstr>Tahoma</vt:lpstr>
      <vt:lpstr>Times New Roman</vt:lpstr>
      <vt:lpstr>Office Theme</vt:lpstr>
      <vt:lpstr>PowerPoint Presentation</vt:lpstr>
      <vt:lpstr>I. MÁY GIA TỐC VAN  DE GRAFF</vt:lpstr>
      <vt:lpstr>Cấu tạo</vt:lpstr>
      <vt:lpstr>Nguyên tắc chế tạo</vt:lpstr>
      <vt:lpstr>Nguyên tắc chế tạo</vt:lpstr>
      <vt:lpstr>Nguyên lý hoạt động</vt:lpstr>
      <vt:lpstr>Nguyên lý hoạt động</vt:lpstr>
      <vt:lpstr>Công dụng của máy gia tốc  Van de Graaff</vt:lpstr>
      <vt:lpstr>PowerPoint Presentation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Lớp học của giáo viên Tú</dc:title>
  <dc:creator>Lập - 67CS3 Phạm Tiến</dc:creator>
  <cp:keywords>DAFVYhA8dw0,BAFVYnHv02I</cp:keywords>
  <cp:lastModifiedBy>Phạm Tiến Lập - 67CS3</cp:lastModifiedBy>
  <cp:revision>2</cp:revision>
  <dcterms:created xsi:type="dcterms:W3CDTF">2022-12-21T14:28:48Z</dcterms:created>
  <dcterms:modified xsi:type="dcterms:W3CDTF">2022-12-21T15:27:20Z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2022-12-21T00:00:00Z</vt:filetime>
  </property>
  <property fmtid="{D5CDD505-2E9C-101B-9397-08002B2CF9AE}" pid="3" name="Creator">
    <vt:lpwstr>Canva</vt:lpwstr>
  </property>
  <property fmtid="{D5CDD505-2E9C-101B-9397-08002B2CF9AE}" pid="4" name="LastSaved">
    <vt:filetime>2022-12-21T00:00:00Z</vt:filetime>
  </property>
</Properties>
</file>