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28CD3-7D5A-406A-A20F-60E9A67B3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CD528E-6DA6-457D-8385-C570070A5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E92B9A-EC87-46F7-8BBE-66A85BF8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258711-8EF5-4FF5-916F-41DCEA13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0F781F-5062-4D8E-80A6-F207F621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61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77FC1-CE68-4B3C-993C-3E2319DA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F38F33-8136-4F4E-90A5-8EB7258DC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0ECF3-B4D2-4F27-B670-34189D40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E60696-8370-48DA-8AEB-F08C5906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B6A997-AA7E-41F0-9EF6-354BA4E2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18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DF5ED6-8B30-46C8-BFCB-506C1D965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3E082D-9C51-4D82-80B3-DD2BDDF93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EBCB72-0CD8-487C-9D40-39426B4A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093C87-2EED-4EF1-B169-0F5A4530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CB2C16-AD7A-42F5-87FF-D0B4F358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2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8C4B7-DD0F-4065-9DA1-0111F6E1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C26A80-7A85-4FF8-A770-0EA0D40AC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401449-4550-4CB7-90A5-A29BA6EF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1C7D84-B4BB-4A05-914A-37D643E1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7CD94F-224B-4A03-BFC0-51898D51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41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22326-27DB-478B-9F95-39355246A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4ECB25-9604-48C9-B631-0199F854A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A46A6E-76DD-4CF2-BF84-2B6E27A1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61B709-0B57-4AF8-BC9D-2BF3005C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3D7DAC-D344-4C1B-8A08-4E7643B8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7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6C4D3-3632-4D15-B69A-46A96400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DAEF05-0CDB-41B9-BA28-1B09FE272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D2CC6A-67E5-4BFD-994E-FFECB5B1F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C6C438-2791-498C-A5E9-142217D9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B46C46-38F5-4118-A423-C26CFBB2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11E5A7-E13F-46A8-A63C-4BE1E2CD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93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B280B-3DE5-49E7-AA45-C47EC89A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F3192C-DD2E-4EAC-955F-04AB7956B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953F62-FD0D-41A7-8428-9B3459A9D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B59FC9-C21C-4D88-A534-8EF5FF896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219CF7-D2F8-49A3-8221-A84139769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DF6083-5D07-408D-8354-327D3A5F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CCFA2CA-1BE3-4823-9AF4-4D5C4B50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6D06A6D-7207-4952-9F7F-18BD1553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87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28902-87FE-403E-AD45-8A54ED81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3E771F8-56A8-435F-9DFF-A55CF3E2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AE2183-D7F9-4B55-B1C5-DCB40024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55C120-B600-43F1-96C1-638A58B5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9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1D4387-5011-4A8E-A1B1-974DC8E7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AB7758-832D-40F7-8B05-57E3C469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E1468F-4166-4BB7-A8BB-A17FD8F1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75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2DB93-6274-41EB-ABEF-9B404F13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A38A73-AA9B-40DA-B450-845128634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DE56B0-8063-4F70-A63E-0DD7FEB19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E6022F-544F-4557-8F88-D986F335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F785A1-2F71-44CD-B056-0E161110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9ABA81-12D6-4D59-9056-2F68C989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36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D5656-6D49-4C82-AEA1-A704E7A6A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2DF2E8-42D6-4B82-A6D1-FD250E3A6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B58ABA-0F52-410A-A145-50F0038BB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EDD304-7EB8-4362-BEB2-08FE0861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4943-241A-4077-AFED-06BF07B040DE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4F16F1-7D48-41EE-A93A-804EEE1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1E4888-B581-405C-9EA3-29E840FE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50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8A6EB-C1DE-480C-96A2-D8BC0486F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CDE393-B9CA-46CC-9172-34D0178F3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737011-F677-4F15-B655-97D023B24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A4943-241A-4077-AFED-06BF07B040DE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08F586-7701-4AFC-9389-268931E84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D00EFB-53F3-4A02-8EC2-B9A8FEC11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C069E-4A3E-4862-8668-0EB137E0B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4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F947D-3121-42C3-BEFE-BB6601BC1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117" y="296453"/>
            <a:ext cx="11275581" cy="2387600"/>
          </a:xfrm>
        </p:spPr>
        <p:txBody>
          <a:bodyPr>
            <a:norm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Задача поиска маршрута с близкой к минимальной цене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4D6897-05EB-4E07-BD0B-9EA4DBC1B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4416" y="3619736"/>
            <a:ext cx="3873584" cy="1655762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Григорьев А.В.</a:t>
            </a:r>
          </a:p>
          <a:p>
            <a:r>
              <a:rPr lang="ru-RU" dirty="0">
                <a:latin typeface="Comic Sans MS" panose="030F0702030302020204" pitchFamily="66" charset="0"/>
              </a:rPr>
              <a:t>Зиновьев Н.А.</a:t>
            </a:r>
          </a:p>
          <a:p>
            <a:r>
              <a:rPr lang="ru-RU" dirty="0">
                <a:latin typeface="Comic Sans MS" panose="030F0702030302020204" pitchFamily="66" charset="0"/>
              </a:rPr>
              <a:t>Королева В.А.</a:t>
            </a:r>
          </a:p>
          <a:p>
            <a:r>
              <a:rPr lang="ru-RU" dirty="0">
                <a:latin typeface="Comic Sans MS" panose="030F0702030302020204" pitchFamily="66" charset="0"/>
              </a:rPr>
              <a:t>Петров А.А.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31AF7A-1F91-4ABC-AFBD-8B5C97433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18" y="315447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1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10F3E-DD22-4E64-8428-41A460D1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32" y="193781"/>
            <a:ext cx="11675294" cy="811454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Comic Sans MS" panose="030F0702030302020204" pitchFamily="66" charset="0"/>
              </a:rPr>
              <a:t>Убираем «плохие» корабли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0D4AFA-D9BF-4026-B378-AD7DD240E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074" y="1382011"/>
            <a:ext cx="11675293" cy="528220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Из списка кораблей убираем тех кандидатов, которые достоверно не лучше остальных:</a:t>
            </a:r>
          </a:p>
          <a:p>
            <a:r>
              <a:rPr lang="ru-RU" dirty="0"/>
              <a:t>Убираются корабли-дубли с полностью одинаковыми характеристиками относительно уже отобранного корабля</a:t>
            </a:r>
          </a:p>
          <a:p>
            <a:r>
              <a:rPr lang="ru-RU" dirty="0"/>
              <a:t>Убираются корабли, которые точно хуже какого-либо другого (например, убирается шутер, если его скорость ниже, чем у другого, а цена при этом не меньше</a:t>
            </a:r>
            <a:r>
              <a:rPr lang="en-US" dirty="0"/>
              <a:t>; </a:t>
            </a:r>
            <a:r>
              <a:rPr lang="ru-RU" dirty="0"/>
              <a:t>с раскладчиками сложнее, ведь там больше независимых факторов)</a:t>
            </a:r>
          </a:p>
        </p:txBody>
      </p:sp>
    </p:spTree>
    <p:extLst>
      <p:ext uri="{BB962C8B-B14F-4D97-AF65-F5344CB8AC3E}">
        <p14:creationId xmlns:p14="http://schemas.microsoft.com/office/powerpoint/2010/main" val="271121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10F3E-DD22-4E64-8428-41A460D1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32" y="193781"/>
            <a:ext cx="11675294" cy="811454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Comic Sans MS" panose="030F0702030302020204" pitchFamily="66" charset="0"/>
              </a:rPr>
              <a:t>Оцениваем сложность предстоящих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0D4AFA-D9BF-4026-B378-AD7DD240E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074" y="1382011"/>
            <a:ext cx="11675293" cy="528220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самых простых случаев (например, всего 3 трассы) задачу можно быстро и точно решить полным перебором всех вариантов. Поэтому стоит оценить сложность работ, чтобы выбрать подходящий алгоритм.</a:t>
            </a:r>
          </a:p>
          <a:p>
            <a:pPr marL="0" indent="0">
              <a:buNone/>
            </a:pPr>
            <a:r>
              <a:rPr lang="ru-RU" dirty="0"/>
              <a:t>Полный перебор: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39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10F3E-DD22-4E64-8428-41A460D1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32" y="176083"/>
            <a:ext cx="11675294" cy="811454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Comic Sans MS" panose="030F0702030302020204" pitchFamily="66" charset="0"/>
              </a:rPr>
              <a:t>Алгоритм грубой силы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10D4AFA-D9BF-4026-B378-AD7DD240E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074" y="1382011"/>
                <a:ext cx="11675293" cy="52822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Для малого числа трасс (не более 3) при небольшом количестве разных кораблей можно полностью (с подсчётом времени) перебрать все возможные варианты. В качестве входных данных для перебора имеется два массива с порядком прохождения трасс шутером и укладчиком, причём для каждой трассы есть две точки возможного старта, а для укладчика в массиве каждая трасса указывается по два раза.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общ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шут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укл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10D4AFA-D9BF-4026-B378-AD7DD240E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074" y="1382011"/>
                <a:ext cx="11675293" cy="5282208"/>
              </a:xfrm>
              <a:blipFill>
                <a:blip r:embed="rId2"/>
                <a:stretch>
                  <a:fillRect l="-1097" t="-1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D99436-D4F2-4145-B199-BD86FFAF8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513" y="4809710"/>
            <a:ext cx="5257824" cy="206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4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10F3E-DD22-4E64-8428-41A460D1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32" y="193781"/>
            <a:ext cx="11675294" cy="811454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Comic Sans MS" panose="030F0702030302020204" pitchFamily="66" charset="0"/>
              </a:rPr>
              <a:t>Алгоритм грубой силы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10D4AFA-D9BF-4026-B378-AD7DD240E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074" y="1382011"/>
                <a:ext cx="11675293" cy="52822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Дальнейшее развитие первого алгоритма – уменьшение перебора вариантов для шутеров – шутеры всегда повторяют маршрут укладчика. Тогда можно избавиться от множителя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!∙2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r>
                  <a:rPr lang="ru-RU" dirty="0"/>
                  <a:t> в вычислениях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общ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шут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укл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10D4AFA-D9BF-4026-B378-AD7DD240E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074" y="1382011"/>
                <a:ext cx="11675293" cy="5282208"/>
              </a:xfrm>
              <a:blipFill>
                <a:blip r:embed="rId2"/>
                <a:stretch>
                  <a:fillRect l="-1097" t="-1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870E09-61DB-426A-8F2A-D65638D14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685" y="4495308"/>
            <a:ext cx="5658925" cy="23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908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266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Comic Sans MS</vt:lpstr>
      <vt:lpstr>Тема Office</vt:lpstr>
      <vt:lpstr>Задача поиска маршрута с близкой к минимальной цене</vt:lpstr>
      <vt:lpstr>Убираем «плохие» корабли</vt:lpstr>
      <vt:lpstr>Оцениваем сложность предстоящих работ</vt:lpstr>
      <vt:lpstr>Алгоритм грубой силы 1</vt:lpstr>
      <vt:lpstr>Алгоритм грубой силы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поиска маршрута с близкой к минимальной цене</dc:title>
  <dc:creator>almiet33@gmail.com</dc:creator>
  <cp:lastModifiedBy>almiet33@gmail.com</cp:lastModifiedBy>
  <cp:revision>13</cp:revision>
  <dcterms:created xsi:type="dcterms:W3CDTF">2021-11-04T20:10:44Z</dcterms:created>
  <dcterms:modified xsi:type="dcterms:W3CDTF">2021-11-05T20:50:08Z</dcterms:modified>
</cp:coreProperties>
</file>