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F28CD3-7D5A-406A-A20F-60E9A67B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2CD528E-6DA6-457D-8385-C570070A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5E92B9A-EC87-46F7-8BBE-66A85BF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6258711-8EF5-4FF5-916F-41DCEA1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40F781F-5062-4D8E-80A6-F207F62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FD77FC1-CE68-4B3C-993C-3E2319D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BF38F33-8136-4F4E-90A5-8EB7258D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130ECF3-B4D2-4F27-B670-34189D4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E60696-8370-48DA-8AEB-F08C590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AB6A997-AA7E-41F0-9EF6-354BA4E2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7DF5ED6-8B30-46C8-BFCB-506C1D96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C3E082D-9C51-4D82-80B3-DD2BDDF9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CEBCB72-0CD8-487C-9D40-39426B4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7093C87-2EED-4EF1-B169-0F5A453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1CB2C16-AD7A-42F5-87FF-D0B4F358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88C4B7-DD0F-4065-9DA1-0111F6E1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C26A80-7A85-4FF8-A770-0EA0D40A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E401449-4550-4CB7-90A5-A29BA6E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1C7D84-B4BB-4A05-914A-37D643E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E7CD94F-224B-4A03-BFC0-51898D51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D22326-27DB-478B-9F95-3935524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D4ECB25-9604-48C9-B631-0199F854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0A46A6E-76DD-4CF2-BF84-2B6E27A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661B709-0B57-4AF8-BC9D-2BF3005C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A3D7DAC-D344-4C1B-8A08-4E7643B8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FC6C4D3-3632-4D15-B69A-46A9640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DAEF05-0CDB-41B9-BA28-1B09FE27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ED2CC6A-67E5-4BFD-994E-FFECB5B1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CC6C438-2791-498C-A5E9-142217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2B46C46-38F5-4118-A423-C26CFBB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211E5A7-E13F-46A8-A63C-4BE1E2C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CB280B-3DE5-49E7-AA45-C47EC89A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6F3192C-DD2E-4EAC-955F-04AB7956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A953F62-FD0D-41A7-8428-9B3459A9D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5B59FC9-C21C-4D88-A534-8EF5FF89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7219CF7-D2F8-49A3-8221-A8413976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CDF6083-5D07-408D-8354-327D3A5F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CCFA2CA-1BE3-4823-9AF4-4D5C4B5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D6D06A6D-7207-4952-9F7F-18BD1553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2728902-87FE-403E-AD45-8A54ED8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3E771F8-56A8-435F-9DFF-A55CF3E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2AE2183-D7F9-4B55-B1C5-DCB4002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055C120-B600-43F1-96C1-638A58B5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761D4387-5011-4A8E-A1B1-974DC8E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4AB7758-832D-40F7-8B05-57E3C46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FE1468F-4166-4BB7-A8BB-A17FD8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82DB93-6274-41EB-ABEF-9B404F13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8A38A73-AA9B-40DA-B450-8451286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DDE56B0-8063-4F70-A63E-0DD7FE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DE6022F-544F-4557-8F88-D986F335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4F785A1-2F71-44CD-B056-0E161110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A9ABA81-12D6-4D59-9056-2F68C989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6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92D5656-6D49-4C82-AEA1-A704E7A6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D2DF2E8-42D6-4B82-A6D1-FD250E3A6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2B58ABA-0F52-410A-A145-50F0038B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FEDD304-7EB8-4362-BEB2-08FE086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44F16F1-7D48-41EE-A93A-804EEE1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71E4888-B581-405C-9EA3-29E840FE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08A6EB-C1DE-480C-96A2-D8BC0486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BCDE393-B9CA-46CC-9172-34D0178F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4737011-F677-4F15-B655-97D023B2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4943-241A-4077-AFED-06BF07B040D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208F586-7701-4AFC-9389-268931E8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FD00EFB-53F3-4A02-8EC2-B9A8FEC1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8F947D-3121-42C3-BEFE-BB6601BC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17" y="296453"/>
            <a:ext cx="11275581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Задача поиска маршрута с близкой к минимальной цене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34D6897-05EB-4E07-BD0B-9EA4DBC1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416" y="3619736"/>
            <a:ext cx="3873584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Григорьев А.В.</a:t>
            </a:r>
          </a:p>
          <a:p>
            <a:r>
              <a:rPr lang="ru-RU" dirty="0">
                <a:latin typeface="Comic Sans MS" panose="030F0702030302020204" pitchFamily="66" charset="0"/>
              </a:rPr>
              <a:t>Зиновьев Н.А.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Королёва </a:t>
            </a:r>
            <a:r>
              <a:rPr lang="ru-RU" dirty="0">
                <a:latin typeface="Comic Sans MS" panose="030F0702030302020204" pitchFamily="66" charset="0"/>
              </a:rPr>
              <a:t>В.А.</a:t>
            </a:r>
          </a:p>
          <a:p>
            <a:r>
              <a:rPr lang="ru-RU" dirty="0">
                <a:latin typeface="Comic Sans MS" panose="030F0702030302020204" pitchFamily="66" charset="0"/>
              </a:rPr>
              <a:t>Петров А.А.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A31AF7A-1F91-4ABC-AFBD-8B5C9743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8" y="3154478"/>
            <a:ext cx="24384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7077" y="3958179"/>
            <a:ext cx="355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Strawberry</a:t>
            </a:r>
            <a:endParaRPr lang="ru-RU" sz="4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Составление целевой функции (1) 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мы минимизируем?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пределах выбора конкретного укладчика и </a:t>
            </a:r>
            <a:r>
              <a:rPr lang="ru-RU" dirty="0" err="1" smtClean="0"/>
              <a:t>шутера</a:t>
            </a:r>
            <a:r>
              <a:rPr lang="ru-RU" dirty="0" smtClean="0"/>
              <a:t> минимизировать следует именно часы – время, когда оба корабля вернутся в начало.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минимизации напрямую через стоимость происходит округление часов до дней и оценить действия, приводящие к уменьшению целевого параметра, становится затруднительно.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Составление целевой функции (2) 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Определиться с удачным (да и хоть каким) видом целевой функции от параметров в данной задаче затруднительно.</a:t>
            </a:r>
          </a:p>
          <a:p>
            <a:pPr marL="0" indent="0">
              <a:buNone/>
            </a:pPr>
            <a:r>
              <a:rPr lang="ru-RU" dirty="0" smtClean="0"/>
              <a:t>После измышлений пришли к конкретной форме – функция принимает в себя маршрут кораблей в виде последовательности номеров трасс и направления обхода(начинать из точки 1 или точки 2). Причем для </a:t>
            </a:r>
            <a:r>
              <a:rPr lang="en-US" dirty="0" smtClean="0"/>
              <a:t>N </a:t>
            </a:r>
            <a:r>
              <a:rPr lang="ru-RU" dirty="0" smtClean="0"/>
              <a:t>трасс будет 2</a:t>
            </a:r>
            <a:r>
              <a:rPr lang="en-US" dirty="0" smtClean="0"/>
              <a:t>N</a:t>
            </a:r>
            <a:r>
              <a:rPr lang="ru-RU" dirty="0" smtClean="0"/>
              <a:t> номеров (каждый дублируется) для укладчика и </a:t>
            </a:r>
            <a:r>
              <a:rPr lang="en-US" dirty="0" smtClean="0"/>
              <a:t>N </a:t>
            </a:r>
            <a:r>
              <a:rPr lang="ru-RU" dirty="0" smtClean="0"/>
              <a:t>номеров для </a:t>
            </a:r>
            <a:r>
              <a:rPr lang="ru-RU" dirty="0" err="1" smtClean="0"/>
              <a:t>шутера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Недостатком данного варианта можно назвать то, что ощутимая часть комбинаций не может реализовываться.</a:t>
            </a:r>
          </a:p>
          <a:p>
            <a:pPr marL="0" indent="0">
              <a:buNone/>
            </a:pPr>
            <a:r>
              <a:rPr lang="ru-RU" dirty="0" smtClean="0"/>
              <a:t>Например, </a:t>
            </a:r>
            <a:r>
              <a:rPr lang="en-US" dirty="0" smtClean="0"/>
              <a:t>&lt;h:</a:t>
            </a:r>
            <a:r>
              <a:rPr lang="ru-RU" dirty="0" smtClean="0"/>
              <a:t>1</a:t>
            </a:r>
            <a:r>
              <a:rPr lang="en-US" dirty="0" smtClean="0"/>
              <a:t>f,1t,…; s:2t,…&gt; – </a:t>
            </a:r>
            <a:r>
              <a:rPr lang="ru-RU" dirty="0" smtClean="0"/>
              <a:t>укладчик с самого начала должен полностью обработать трассу 1, но шутер должен обработать трассу 2. Оба корабля бесконечно ждут друг друга.</a:t>
            </a:r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f – </a:t>
            </a:r>
            <a:r>
              <a:rPr lang="ru-RU" dirty="0" smtClean="0"/>
              <a:t>определяют направление обхода трассы (</a:t>
            </a:r>
            <a:r>
              <a:rPr lang="en-US" dirty="0" smtClean="0"/>
              <a:t>t[rue] </a:t>
            </a:r>
            <a:r>
              <a:rPr lang="ru-RU" dirty="0" smtClean="0"/>
              <a:t>– начать с первой точки трассы</a:t>
            </a:r>
            <a:r>
              <a:rPr lang="en-US" dirty="0" smtClean="0"/>
              <a:t>, f[</a:t>
            </a:r>
            <a:r>
              <a:rPr lang="en-US" dirty="0" err="1" smtClean="0"/>
              <a:t>alse</a:t>
            </a:r>
            <a:r>
              <a:rPr lang="en-US" dirty="0" smtClean="0"/>
              <a:t>] – </a:t>
            </a:r>
            <a:r>
              <a:rPr lang="ru-RU" dirty="0" smtClean="0"/>
              <a:t>со второй)</a:t>
            </a:r>
          </a:p>
        </p:txBody>
      </p:sp>
    </p:spTree>
    <p:extLst>
      <p:ext uri="{BB962C8B-B14F-4D97-AF65-F5344CB8AC3E}">
        <p14:creationId xmlns:p14="http://schemas.microsoft.com/office/powerpoint/2010/main" val="341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Входные параметры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smtClean="0"/>
                  <a:t>укладчика маршрут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Всего вариантов для перебора: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/>
          <p:cNvSpPr/>
          <p:nvPr/>
        </p:nvSpPr>
        <p:spPr>
          <a:xfrm rot="16200000">
            <a:off x="6661259" y="4026912"/>
            <a:ext cx="332530" cy="18462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 rot="5400000">
            <a:off x="6226974" y="3073556"/>
            <a:ext cx="332530" cy="97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7150083" y="3151014"/>
            <a:ext cx="332530" cy="86857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8492922" y="4397829"/>
            <a:ext cx="332530" cy="110438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349" y="5123730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укладчик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68118" y="5123730"/>
            <a:ext cx="7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шутер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67911" y="2654232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</a:t>
            </a:r>
            <a:br>
              <a:rPr lang="ru-RU" dirty="0" smtClean="0"/>
            </a:br>
            <a:r>
              <a:rPr lang="ru-RU" dirty="0" smtClean="0"/>
              <a:t>направления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85610" y="2535760"/>
            <a:ext cx="138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расстановка</a:t>
            </a:r>
            <a:br>
              <a:rPr lang="ru-RU" dirty="0" smtClean="0"/>
            </a:br>
            <a:r>
              <a:rPr lang="ru-RU" dirty="0" smtClean="0"/>
              <a:t>номеров</a:t>
            </a:r>
            <a:br>
              <a:rPr lang="ru-RU" dirty="0" smtClean="0"/>
            </a:br>
            <a:r>
              <a:rPr lang="ru-RU" dirty="0" smtClean="0"/>
              <a:t>трасс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36998"/>
            <a:ext cx="3028950" cy="11901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16" y="5500506"/>
            <a:ext cx="3219269" cy="1311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6632" y="5131174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Полная форма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3135" y="5131174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Упрощённая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Упрощённая форма целевой функции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же детерминировать маршрут </a:t>
                </a:r>
                <a:r>
                  <a:rPr lang="ru-RU" dirty="0" err="1" smtClean="0"/>
                  <a:t>шутера</a:t>
                </a:r>
                <a:r>
                  <a:rPr lang="ru-RU" dirty="0" smtClean="0"/>
                  <a:t> через маршрут укладчика, то это уберёт невозможные случаи и уменьшит общее количество вариантов перебора. Но тем самым мы можем лишиться самых оптимальных по времени маршрутов.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Всего вариантов для перебора: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 r="-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/>
          <p:cNvSpPr/>
          <p:nvPr/>
        </p:nvSpPr>
        <p:spPr>
          <a:xfrm rot="16200000">
            <a:off x="6661259" y="4026912"/>
            <a:ext cx="332530" cy="18462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 rot="5400000">
            <a:off x="6226974" y="3073556"/>
            <a:ext cx="332530" cy="97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7150083" y="3151014"/>
            <a:ext cx="332530" cy="86857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8492922" y="4397829"/>
            <a:ext cx="332530" cy="110438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349" y="5123730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укладчик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68118" y="5123730"/>
            <a:ext cx="7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шутер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67911" y="2654232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</a:t>
            </a:r>
            <a:br>
              <a:rPr lang="ru-RU" dirty="0" smtClean="0"/>
            </a:br>
            <a:r>
              <a:rPr lang="ru-RU" dirty="0" smtClean="0"/>
              <a:t>направления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85610" y="2535760"/>
            <a:ext cx="138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расстановка</a:t>
            </a:r>
            <a:br>
              <a:rPr lang="ru-RU" dirty="0" smtClean="0"/>
            </a:br>
            <a:r>
              <a:rPr lang="ru-RU" dirty="0" smtClean="0"/>
              <a:t>номеров</a:t>
            </a:r>
            <a:br>
              <a:rPr lang="ru-RU" dirty="0" smtClean="0"/>
            </a:br>
            <a:r>
              <a:rPr lang="ru-RU" dirty="0" smtClean="0"/>
              <a:t>трасс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36998"/>
            <a:ext cx="3028950" cy="11901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16" y="5500506"/>
            <a:ext cx="3219269" cy="1311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6632" y="5131174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Полная форма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3135" y="5131174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Упрощённая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Убираем «плохие» корабли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списка кораблей убираем тех кандидатов, которые достоверно не лучше остальных:</a:t>
            </a:r>
          </a:p>
          <a:p>
            <a:r>
              <a:rPr lang="ru-RU" dirty="0"/>
              <a:t>Убираются корабли-дубли с полностью одинаковыми характеристиками относительно уже </a:t>
            </a:r>
            <a:r>
              <a:rPr lang="ru-RU" dirty="0" smtClean="0"/>
              <a:t>отобранных кораблей</a:t>
            </a:r>
            <a:endParaRPr lang="ru-RU" dirty="0"/>
          </a:p>
          <a:p>
            <a:r>
              <a:rPr lang="ru-RU" dirty="0"/>
              <a:t>Убираются корабли, которые точно хуже какого-либо другого (например, убирается шутер, если его скорость ниже, чем у другого, а цена при этом не меньше</a:t>
            </a:r>
            <a:r>
              <a:rPr lang="en-US" dirty="0"/>
              <a:t>; </a:t>
            </a:r>
            <a:r>
              <a:rPr lang="ru-RU" dirty="0"/>
              <a:t>с раскладчиками сложнее, ведь там больше независимых </a:t>
            </a:r>
            <a:r>
              <a:rPr lang="ru-RU" dirty="0" smtClean="0"/>
              <a:t>факторов, но логика та же)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2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Оцениваем сложность предстоящих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самых простых случаев (например, всего 3 трассы) задачу можно быстро и точно решить полным перебором всех вариантов. Поэтому стоит оценить сложность работ, чтобы выбрать подходящий алгоритм.</a:t>
            </a:r>
          </a:p>
          <a:p>
            <a:pPr marL="0" indent="0">
              <a:buNone/>
            </a:pPr>
            <a:r>
              <a:rPr lang="ru-RU" dirty="0"/>
              <a:t>Полный перебор: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3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76083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малого числа трасс </a:t>
                </a:r>
                <a:r>
                  <a:rPr lang="ru-RU" dirty="0" smtClean="0"/>
                  <a:t>при </a:t>
                </a:r>
                <a:r>
                  <a:rPr lang="ru-RU" dirty="0"/>
                  <a:t>небольшом количестве разных кораблей можно </a:t>
                </a:r>
                <a:r>
                  <a:rPr lang="ru-RU" dirty="0" smtClean="0"/>
                  <a:t>полностью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перебрать все варианты…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62" y="4792012"/>
            <a:ext cx="5257824" cy="20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Дальнейшее развитие первого алгоритма – уменьшение перебора вариантов для шутеров – шутеры всегда повторяют маршрут укладчика. Тогда можно избавиться от множителя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!∙2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 в вычислениях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85" y="4495308"/>
            <a:ext cx="5658925" cy="23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0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452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Comic Sans MS</vt:lpstr>
      <vt:lpstr>Тема Office</vt:lpstr>
      <vt:lpstr>Задача поиска маршрута с близкой к минимальной цене</vt:lpstr>
      <vt:lpstr>Составление целевой функции (1) </vt:lpstr>
      <vt:lpstr>Составление целевой функции (2) </vt:lpstr>
      <vt:lpstr>Входные параметры</vt:lpstr>
      <vt:lpstr>Упрощённая форма целевой функции</vt:lpstr>
      <vt:lpstr>Убираем «плохие» корабли</vt:lpstr>
      <vt:lpstr>Оцениваем сложность предстоящих работ</vt:lpstr>
      <vt:lpstr>Алгоритм грубой силы 1</vt:lpstr>
      <vt:lpstr>Алгоритм грубой силы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поиска маршрута с близкой к минимальной цене</dc:title>
  <dc:creator>almiet33@gmail.com</dc:creator>
  <cp:lastModifiedBy>Petrov Aleksey Aleksandrovich</cp:lastModifiedBy>
  <cp:revision>39</cp:revision>
  <dcterms:created xsi:type="dcterms:W3CDTF">2021-11-04T20:10:44Z</dcterms:created>
  <dcterms:modified xsi:type="dcterms:W3CDTF">2021-11-29T14:47:01Z</dcterms:modified>
</cp:coreProperties>
</file>