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867DE0-7A78-4CB0-8323-E3ED60BE708D}" v="485" dt="2025-05-29T10:03:01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64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0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9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868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9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0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3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0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1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pl-PL" sz="6000"/>
              <a:t>Raport Projekt 3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400"/>
              <a:t>Filip Strawa s203655</a:t>
            </a:r>
          </a:p>
          <a:p>
            <a:pPr>
              <a:lnSpc>
                <a:spcPct val="90000"/>
              </a:lnSpc>
            </a:pPr>
            <a:r>
              <a:rPr lang="pl-PL" sz="1400" dirty="0"/>
              <a:t>Marek </a:t>
            </a:r>
            <a:r>
              <a:rPr lang="pl-PL" sz="1400" dirty="0" err="1"/>
              <a:t>Kulma</a:t>
            </a:r>
            <a:r>
              <a:rPr lang="pl-PL" sz="1400" dirty="0"/>
              <a:t> s203260</a:t>
            </a:r>
          </a:p>
          <a:p>
            <a:pPr>
              <a:lnSpc>
                <a:spcPct val="90000"/>
              </a:lnSpc>
            </a:pPr>
            <a:r>
              <a:rPr lang="pl-PL" sz="1400"/>
              <a:t>Grupa 2A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29D1E-467C-82F4-52C2-557F7F56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14" r="30580" b="-9"/>
          <a:stretch>
            <a:fillRect/>
          </a:stretch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C1A0F-1907-B4B3-8737-8BCADCCB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Kwadrat 4Hz</a:t>
            </a:r>
          </a:p>
        </p:txBody>
      </p:sp>
      <p:pic>
        <p:nvPicPr>
          <p:cNvPr id="4" name="Content Placeholder 3" descr="kwadrat 4.0hz_signal.png">
            <a:extLst>
              <a:ext uri="{FF2B5EF4-FFF2-40B4-BE49-F238E27FC236}">
                <a16:creationId xmlns:a16="http://schemas.microsoft.com/office/drawing/2014/main" id="{681182A7-43B6-4710-4386-378EAE5FF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345" r="-2" b="14653"/>
          <a:stretch>
            <a:fillRect/>
          </a:stretch>
        </p:blipFill>
        <p:spPr>
          <a:xfrm>
            <a:off x="5796500" y="1871359"/>
            <a:ext cx="5640399" cy="3172745"/>
          </a:xfrm>
          <a:prstGeom prst="rect">
            <a:avLst/>
          </a:prstGeom>
        </p:spPr>
      </p:pic>
      <p:sp>
        <p:nvSpPr>
          <p:cNvPr id="3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9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3FB40-6941-46EE-6B24-4195CD5A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pl-PL" dirty="0"/>
              <a:t>Myśl przewodnia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az 3" descr="Obraz zawierający tekst, zrzut ekranu&#10;&#10;Zawartość wygenerowana przez AI może być niepoprawna.">
            <a:extLst>
              <a:ext uri="{FF2B5EF4-FFF2-40B4-BE49-F238E27FC236}">
                <a16:creationId xmlns:a16="http://schemas.microsoft.com/office/drawing/2014/main" id="{20306D02-2E40-42E2-8F8F-09A1DCAE76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815" b="1"/>
          <a:stretch>
            <a:fillRect/>
          </a:stretch>
        </p:blipFill>
        <p:spPr>
          <a:xfrm>
            <a:off x="20" y="2202302"/>
            <a:ext cx="7534635" cy="46709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B4E9-5DE6-8C79-3561-3E56769D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Każdy z sygnałów zapisywany jest do tablicy w </a:t>
            </a:r>
            <a:r>
              <a:rPr lang="pl-PL" dirty="0" err="1"/>
              <a:t>python</a:t>
            </a:r>
            <a:r>
              <a:rPr lang="pl-PL" dirty="0"/>
              <a:t> za pomocą funkcji </a:t>
            </a:r>
            <a:r>
              <a:rPr lang="pl-PL" dirty="0" err="1"/>
              <a:t>append</a:t>
            </a:r>
            <a:r>
              <a:rPr lang="pl-PL" dirty="0"/>
              <a:t> oraz odpowiedniego konstruktora lub odpowiedniej funkcji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3C6B8F89-48F5-BAC5-5F22-89BE6CF42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rcRect l="3101" r="3" b="3"/>
          <a:stretch>
            <a:fillRect/>
          </a:stretch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8C340-46D8-7B62-BE47-F2D30965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Inny sygnał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5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F987-343B-8CEF-C3ED-F25E1A81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pl-PL"/>
              <a:t>Wizualizacja wykresów 1D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Obraz 4" descr="Obraz zawierający tekst, diagram, Wykres, zrzut ekranu&#10;&#10;Zawartość wygenerowana przez AI może być niepoprawna.">
            <a:extLst>
              <a:ext uri="{FF2B5EF4-FFF2-40B4-BE49-F238E27FC236}">
                <a16:creationId xmlns:a16="http://schemas.microsoft.com/office/drawing/2014/main" id="{47764160-CF9B-E5FE-141D-064BFD6A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048" y="1997226"/>
            <a:ext cx="5334000" cy="4000500"/>
          </a:xfrm>
          <a:prstGeom prst="rect">
            <a:avLst/>
          </a:prstGeom>
        </p:spPr>
      </p:pic>
      <p:pic>
        <p:nvPicPr>
          <p:cNvPr id="9" name="Content Placeholder 8" descr="Obraz zawierający tekst, elektronika, zrzut ekranu, wyświetlacz&#10;&#10;Zawartość wygenerowana przez AI może być niepoprawna.">
            <a:extLst>
              <a:ext uri="{FF2B5EF4-FFF2-40B4-BE49-F238E27FC236}">
                <a16:creationId xmlns:a16="http://schemas.microsoft.com/office/drawing/2014/main" id="{3ADA0677-92B9-9BA4-DAD4-0641EC226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207" y="2152066"/>
            <a:ext cx="5676900" cy="3686175"/>
          </a:xfrm>
        </p:spPr>
      </p:pic>
    </p:spTree>
    <p:extLst>
      <p:ext uri="{BB962C8B-B14F-4D97-AF65-F5344CB8AC3E}">
        <p14:creationId xmlns:p14="http://schemas.microsoft.com/office/powerpoint/2010/main" val="142722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77E9F-B479-A48A-D268-7E77DC8C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Wizualizacja DFT</a:t>
            </a:r>
          </a:p>
        </p:txBody>
      </p:sp>
      <p:pic>
        <p:nvPicPr>
          <p:cNvPr id="4" name="Content Placeholder 3" descr="Obraz zawierający tekst, elektronika, zrzut ekranu, wyświetlacz&#10;&#10;Zawartość wygenerowana przez AI może być niepoprawna.">
            <a:extLst>
              <a:ext uri="{FF2B5EF4-FFF2-40B4-BE49-F238E27FC236}">
                <a16:creationId xmlns:a16="http://schemas.microsoft.com/office/drawing/2014/main" id="{D9B250AD-D0E7-015C-DADD-4E1303FD2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1564" y="50513"/>
            <a:ext cx="5875645" cy="6131949"/>
          </a:xfr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Obraz 4" descr="Obraz zawierający tekst, zrzut ekranu, diagram, linia&#10;&#10;Zawartość wygenerowana przez AI może być niepoprawna.">
            <a:extLst>
              <a:ext uri="{FF2B5EF4-FFF2-40B4-BE49-F238E27FC236}">
                <a16:creationId xmlns:a16="http://schemas.microsoft.com/office/drawing/2014/main" id="{E8CF3D8B-6C47-500A-A681-85EEFC274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67" y="2268241"/>
            <a:ext cx="5592305" cy="418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2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892DC-66C2-CC75-BEA3-D2C2B267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92" y="5439458"/>
            <a:ext cx="11164666" cy="117858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5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Filtrowana suma sygnałów dolnoprzepustowa(do 6Hz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C27B662-ADF6-47D2-0B24-5E1469749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71211" y="7601571"/>
            <a:ext cx="147956" cy="37508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2200" dirty="0"/>
          </a:p>
        </p:txBody>
      </p:sp>
      <p:pic>
        <p:nvPicPr>
          <p:cNvPr id="4" name="Content Placeholder 3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01E87C65-0683-0A0D-2FCD-3122592D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364"/>
          <a:stretch>
            <a:fillRect/>
          </a:stretch>
        </p:blipFill>
        <p:spPr>
          <a:xfrm>
            <a:off x="300198" y="526716"/>
            <a:ext cx="6162615" cy="4556627"/>
          </a:xfrm>
          <a:prstGeom prst="rect">
            <a:avLst/>
          </a:prstGeom>
        </p:spPr>
      </p:pic>
      <p:pic>
        <p:nvPicPr>
          <p:cNvPr id="5" name="Obraz 4" descr="Obraz zawierający tekst, zrzut ekranu, oprogramowanie, wyświetlacz&#10;&#10;Zawartość wygenerowana przez AI może być niepoprawna.">
            <a:extLst>
              <a:ext uri="{FF2B5EF4-FFF2-40B4-BE49-F238E27FC236}">
                <a16:creationId xmlns:a16="http://schemas.microsoft.com/office/drawing/2014/main" id="{5C817500-614B-4C41-3E10-24D96E9D96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427" b="-1"/>
          <a:stretch>
            <a:fillRect/>
          </a:stretch>
        </p:blipFill>
        <p:spPr>
          <a:xfrm>
            <a:off x="6094182" y="-2809"/>
            <a:ext cx="5834124" cy="4503775"/>
          </a:xfrm>
          <a:prstGeom prst="rect">
            <a:avLst/>
          </a:prstGeom>
        </p:spPr>
      </p:pic>
      <p:sp>
        <p:nvSpPr>
          <p:cNvPr id="54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35FFE-4B56-8FD5-07D2-898F0830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Suma sygnałów bez filtracji</a:t>
            </a:r>
          </a:p>
        </p:txBody>
      </p:sp>
      <p:pic>
        <p:nvPicPr>
          <p:cNvPr id="5" name="Picture Placeholder 4" descr="Obraz zawierający tekst, zrzut ekranu, Czcionka, Wykres&#10;&#10;Zawartość wygenerowana przez AI może być niepoprawna.">
            <a:extLst>
              <a:ext uri="{FF2B5EF4-FFF2-40B4-BE49-F238E27FC236}">
                <a16:creationId xmlns:a16="http://schemas.microsoft.com/office/drawing/2014/main" id="{9FD16B19-3E96-9A96-D055-E0CB630775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819" b="14181"/>
          <a:stretch>
            <a:fillRect/>
          </a:stretch>
        </p:blipFill>
        <p:spPr>
          <a:xfrm>
            <a:off x="5796500" y="1850218"/>
            <a:ext cx="5640399" cy="3215027"/>
          </a:xfrm>
          <a:prstGeom prst="rect">
            <a:avLst/>
          </a:prstGeom>
        </p:spPr>
      </p:pic>
      <p:sp>
        <p:nvSpPr>
          <p:cNvPr id="5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F702C-660E-0DD0-FF0F-DDA421E47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56867" y="485266"/>
            <a:ext cx="5173133" cy="9613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82880"/>
            <a:r>
              <a:rPr lang="en-US" dirty="0"/>
              <a:t>Sin 4Hz I </a:t>
            </a:r>
            <a:r>
              <a:rPr lang="en-US" dirty="0" err="1"/>
              <a:t>cosinus</a:t>
            </a:r>
            <a:r>
              <a:rPr lang="en-US" dirty="0"/>
              <a:t> 15Hz</a:t>
            </a:r>
          </a:p>
        </p:txBody>
      </p:sp>
    </p:spTree>
    <p:extLst>
      <p:ext uri="{BB962C8B-B14F-4D97-AF65-F5344CB8AC3E}">
        <p14:creationId xmlns:p14="http://schemas.microsoft.com/office/powerpoint/2010/main" val="25308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Obraz zawierający tekst, zrzut ekranu, oprogramowanie, wyświetlacz&#10;&#10;Zawartość wygenerowana przez AI może być niepoprawna.">
            <a:extLst>
              <a:ext uri="{FF2B5EF4-FFF2-40B4-BE49-F238E27FC236}">
                <a16:creationId xmlns:a16="http://schemas.microsoft.com/office/drawing/2014/main" id="{F4758A71-7754-6932-F56C-D8633A00F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7B451-F251-10B5-4B19-94C3EBE6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274" y="4191000"/>
            <a:ext cx="3797084" cy="11765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Funkcja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dodawania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3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Obraz zawierający tekst, zrzut ekranu, oprogramowanie, wyświetlacz&#10;&#10;Zawartość wygenerowana przez AI może być niepoprawna.">
            <a:extLst>
              <a:ext uri="{FF2B5EF4-FFF2-40B4-BE49-F238E27FC236}">
                <a16:creationId xmlns:a16="http://schemas.microsoft.com/office/drawing/2014/main" id="{BFFFBAD7-A891-470D-BC26-6FA8E2A6F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C05FF-7C55-BEFA-1F37-D08F9E0B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Liczenie korelacji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Obraz zawierający tekst, zrzut ekranu, linia, Wykres&#10;&#10;Zawartość wygenerowana przez AI może być niepoprawna.">
            <a:extLst>
              <a:ext uri="{FF2B5EF4-FFF2-40B4-BE49-F238E27FC236}">
                <a16:creationId xmlns:a16="http://schemas.microsoft.com/office/drawing/2014/main" id="{707793A7-37C7-F420-5C89-143EB49E9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rcRect r="3101"/>
          <a:stretch>
            <a:fillRect/>
          </a:stretch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4FC20E-077C-5791-EB16-1AD91F6D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Efekt dla sin i cos oba 5Hz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pila 2.0hz_signal.png">
            <a:extLst>
              <a:ext uri="{FF2B5EF4-FFF2-40B4-BE49-F238E27FC236}">
                <a16:creationId xmlns:a16="http://schemas.microsoft.com/office/drawing/2014/main" id="{D26DE300-99D3-C90C-6E60-BE54CF770E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417" r="685"/>
          <a:stretch>
            <a:fillRect/>
          </a:stretch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CDAF43-1B19-95FC-B9F8-DEC6D7FD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Inne sygnały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48769-6AD4-5E4D-74A5-9E790E84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3" y="4660288"/>
            <a:ext cx="3447287" cy="1126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 err="1"/>
              <a:t>Piła</a:t>
            </a:r>
            <a:r>
              <a:rPr lang="en-US" sz="2200" dirty="0"/>
              <a:t> 2Hz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2983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HeadlinesVTI</vt:lpstr>
      <vt:lpstr>Raport Projekt 3</vt:lpstr>
      <vt:lpstr>Wizualizacja wykresów 1D</vt:lpstr>
      <vt:lpstr>Wizualizacja DFT</vt:lpstr>
      <vt:lpstr>Filtrowana suma sygnałów dolnoprzepustowa(do 6Hz</vt:lpstr>
      <vt:lpstr>Suma sygnałów bez filtracji</vt:lpstr>
      <vt:lpstr>Funkcja dodawania</vt:lpstr>
      <vt:lpstr>Liczenie korelacji</vt:lpstr>
      <vt:lpstr>Efekt dla sin i cos oba 5Hz</vt:lpstr>
      <vt:lpstr>Inne sygnały</vt:lpstr>
      <vt:lpstr>Kwadrat 4Hz</vt:lpstr>
      <vt:lpstr>Myśl przewodnia</vt:lpstr>
      <vt:lpstr>Inny sygnał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157</cp:revision>
  <dcterms:created xsi:type="dcterms:W3CDTF">2025-05-29T09:07:02Z</dcterms:created>
  <dcterms:modified xsi:type="dcterms:W3CDTF">2025-05-29T10:03:46Z</dcterms:modified>
</cp:coreProperties>
</file>