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sldIdLst>
    <p:sldId id="261" r:id="rId2"/>
    <p:sldId id="262" r:id="rId3"/>
    <p:sldId id="277" r:id="rId4"/>
    <p:sldId id="27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DD5D-2561-4247-AD72-B66AA30776E2}" v="6794" dt="2020-05-02T21:08:51.322"/>
    <p1510:client id="{67415400-0F6F-4A1B-8968-0E6A6A3738A5}" v="696" dt="2020-05-02T23:07:15.601"/>
    <p1510:client id="{75848797-A013-4F99-A859-68AB05F0555A}" v="86" dt="2020-05-02T17:03:19.386"/>
    <p1510:client id="{C57C4749-3439-4D90-B6DD-5ED7D5E4D6E9}" v="765" dt="2020-05-03T00:24:3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nasyev Andrey" userId="3d36213b868916b2" providerId="Windows Live" clId="Web-{C57C4749-3439-4D90-B6DD-5ED7D5E4D6E9}"/>
    <pc:docChg chg="addSld modSld sldOrd">
      <pc:chgData name="Afanasyev Andrey" userId="3d36213b868916b2" providerId="Windows Live" clId="Web-{C57C4749-3439-4D90-B6DD-5ED7D5E4D6E9}" dt="2020-05-03T00:24:32.143" v="737" actId="20577"/>
      <pc:docMkLst>
        <pc:docMk/>
      </pc:docMkLst>
      <pc:sldChg chg="modSp">
        <pc:chgData name="Afanasyev Andrey" userId="3d36213b868916b2" providerId="Windows Live" clId="Web-{C57C4749-3439-4D90-B6DD-5ED7D5E4D6E9}" dt="2020-05-03T00:00:51.320" v="487" actId="20577"/>
        <pc:sldMkLst>
          <pc:docMk/>
          <pc:sldMk cId="272814113" sldId="260"/>
        </pc:sldMkLst>
        <pc:spChg chg="mod">
          <ac:chgData name="Afanasyev Andrey" userId="3d36213b868916b2" providerId="Windows Live" clId="Web-{C57C4749-3439-4D90-B6DD-5ED7D5E4D6E9}" dt="2020-05-03T00:00:51.320" v="487" actId="20577"/>
          <ac:spMkLst>
            <pc:docMk/>
            <pc:sldMk cId="272814113" sldId="260"/>
            <ac:spMk id="17" creationId="{7B5F0033-ABBF-4187-B4AA-5DAB05737CF3}"/>
          </ac:spMkLst>
        </pc:spChg>
      </pc:sldChg>
      <pc:sldChg chg="modSp">
        <pc:chgData name="Afanasyev Andrey" userId="3d36213b868916b2" providerId="Windows Live" clId="Web-{C57C4749-3439-4D90-B6DD-5ED7D5E4D6E9}" dt="2020-05-03T00:24:30.096" v="735" actId="20577"/>
        <pc:sldMkLst>
          <pc:docMk/>
          <pc:sldMk cId="845865657" sldId="262"/>
        </pc:sldMkLst>
        <pc:spChg chg="mod">
          <ac:chgData name="Afanasyev Andrey" userId="3d36213b868916b2" providerId="Windows Live" clId="Web-{C57C4749-3439-4D90-B6DD-5ED7D5E4D6E9}" dt="2020-05-03T00:24:30.096" v="735" actId="20577"/>
          <ac:spMkLst>
            <pc:docMk/>
            <pc:sldMk cId="845865657" sldId="262"/>
            <ac:spMk id="3" creationId="{533FB4F0-5E3E-4A91-AC95-77433B81F9AE}"/>
          </ac:spMkLst>
        </pc:spChg>
      </pc:sldChg>
      <pc:sldChg chg="modSp">
        <pc:chgData name="Afanasyev Andrey" userId="3d36213b868916b2" providerId="Windows Live" clId="Web-{C57C4749-3439-4D90-B6DD-5ED7D5E4D6E9}" dt="2020-05-02T23:25:21.226" v="88" actId="20577"/>
        <pc:sldMkLst>
          <pc:docMk/>
          <pc:sldMk cId="3608571907" sldId="263"/>
        </pc:sldMkLst>
        <pc:spChg chg="mod">
          <ac:chgData name="Afanasyev Andrey" userId="3d36213b868916b2" providerId="Windows Live" clId="Web-{C57C4749-3439-4D90-B6DD-5ED7D5E4D6E9}" dt="2020-05-02T23:25:21.226" v="88" actId="20577"/>
          <ac:spMkLst>
            <pc:docMk/>
            <pc:sldMk cId="3608571907" sldId="263"/>
            <ac:spMk id="3" creationId="{9D55A041-8E64-4B87-97C4-52633F376A96}"/>
          </ac:spMkLst>
        </pc:spChg>
      </pc:sldChg>
      <pc:sldChg chg="modSp">
        <pc:chgData name="Afanasyev Andrey" userId="3d36213b868916b2" providerId="Windows Live" clId="Web-{C57C4749-3439-4D90-B6DD-5ED7D5E4D6E9}" dt="2020-05-03T00:05:37.572" v="677" actId="20577"/>
        <pc:sldMkLst>
          <pc:docMk/>
          <pc:sldMk cId="260831870" sldId="269"/>
        </pc:sldMkLst>
        <pc:spChg chg="mod">
          <ac:chgData name="Afanasyev Andrey" userId="3d36213b868916b2" providerId="Windows Live" clId="Web-{C57C4749-3439-4D90-B6DD-5ED7D5E4D6E9}" dt="2020-05-03T00:05:37.572" v="677" actId="20577"/>
          <ac:spMkLst>
            <pc:docMk/>
            <pc:sldMk cId="260831870" sldId="269"/>
            <ac:spMk id="3" creationId="{F849F031-3090-49F9-B22E-3B40E26EF908}"/>
          </ac:spMkLst>
        </pc:spChg>
      </pc:sldChg>
      <pc:sldChg chg="addSp modSp new mod setBg setClrOvrMap">
        <pc:chgData name="Afanasyev Andrey" userId="3d36213b868916b2" providerId="Windows Live" clId="Web-{C57C4749-3439-4D90-B6DD-5ED7D5E4D6E9}" dt="2020-05-03T00:22:05.876" v="704" actId="20577"/>
        <pc:sldMkLst>
          <pc:docMk/>
          <pc:sldMk cId="2905763959" sldId="270"/>
        </pc:sldMkLst>
        <pc:spChg chg="mo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2" creationId="{EE480DB9-CEA6-4CE7-8DFB-AB1AD5989F2A}"/>
          </ac:spMkLst>
        </pc:spChg>
        <pc:spChg chg="mod">
          <ac:chgData name="Afanasyev Andrey" userId="3d36213b868916b2" providerId="Windows Live" clId="Web-{C57C4749-3439-4D90-B6DD-5ED7D5E4D6E9}" dt="2020-05-03T00:22:05.876" v="704" actId="20577"/>
          <ac:spMkLst>
            <pc:docMk/>
            <pc:sldMk cId="2905763959" sldId="270"/>
            <ac:spMk id="3" creationId="{B8A9C7E2-2BEA-43B7-8518-4BBC74CDCE5E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8" creationId="{70120F84-A866-4D9F-8B1C-9120A013D654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10" creationId="{252FEFEF-6AC0-46B6-AC09-11FC56196FA4}"/>
          </ac:spMkLst>
        </pc:spChg>
      </pc:sldChg>
      <pc:sldChg chg="modSp new ord">
        <pc:chgData name="Afanasyev Andrey" userId="3d36213b868916b2" providerId="Windows Live" clId="Web-{C57C4749-3439-4D90-B6DD-5ED7D5E4D6E9}" dt="2020-05-02T23:56:09.364" v="467"/>
        <pc:sldMkLst>
          <pc:docMk/>
          <pc:sldMk cId="2047964196" sldId="271"/>
        </pc:sldMkLst>
        <pc:spChg chg="mod">
          <ac:chgData name="Afanasyev Andrey" userId="3d36213b868916b2" providerId="Windows Live" clId="Web-{C57C4749-3439-4D90-B6DD-5ED7D5E4D6E9}" dt="2020-05-02T23:45:05.781" v="238" actId="20577"/>
          <ac:spMkLst>
            <pc:docMk/>
            <pc:sldMk cId="2047964196" sldId="271"/>
            <ac:spMk id="2" creationId="{82EDDD53-3A4A-4128-B636-9DD2576E95FB}"/>
          </ac:spMkLst>
        </pc:spChg>
        <pc:spChg chg="mod">
          <ac:chgData name="Afanasyev Andrey" userId="3d36213b868916b2" providerId="Windows Live" clId="Web-{C57C4749-3439-4D90-B6DD-5ED7D5E4D6E9}" dt="2020-05-02T23:55:36.411" v="464" actId="20577"/>
          <ac:spMkLst>
            <pc:docMk/>
            <pc:sldMk cId="2047964196" sldId="271"/>
            <ac:spMk id="3" creationId="{D525CA09-73EB-4584-8FEB-72AE7CF9D187}"/>
          </ac:spMkLst>
        </pc:spChg>
      </pc:sldChg>
      <pc:sldChg chg="modSp new">
        <pc:chgData name="Afanasyev Andrey" userId="3d36213b868916b2" providerId="Windows Live" clId="Web-{C57C4749-3439-4D90-B6DD-5ED7D5E4D6E9}" dt="2020-05-03T00:03:04.899" v="587" actId="20577"/>
        <pc:sldMkLst>
          <pc:docMk/>
          <pc:sldMk cId="3274961599" sldId="272"/>
        </pc:sldMkLst>
        <pc:spChg chg="mod">
          <ac:chgData name="Afanasyev Andrey" userId="3d36213b868916b2" providerId="Windows Live" clId="Web-{C57C4749-3439-4D90-B6DD-5ED7D5E4D6E9}" dt="2020-05-03T00:01:31.789" v="504" actId="20577"/>
          <ac:spMkLst>
            <pc:docMk/>
            <pc:sldMk cId="3274961599" sldId="272"/>
            <ac:spMk id="2" creationId="{0A8F10A7-E339-4EA4-9309-64418852FCBF}"/>
          </ac:spMkLst>
        </pc:spChg>
        <pc:spChg chg="mod">
          <ac:chgData name="Afanasyev Andrey" userId="3d36213b868916b2" providerId="Windows Live" clId="Web-{C57C4749-3439-4D90-B6DD-5ED7D5E4D6E9}" dt="2020-05-03T00:03:04.899" v="587" actId="20577"/>
          <ac:spMkLst>
            <pc:docMk/>
            <pc:sldMk cId="3274961599" sldId="272"/>
            <ac:spMk id="3" creationId="{1E21FC25-163D-4BB4-8511-DD907BDB61E3}"/>
          </ac:spMkLst>
        </pc:spChg>
      </pc:sldChg>
    </pc:docChg>
  </pc:docChgLst>
  <pc:docChgLst>
    <pc:chgData name="Afanasyev Andrey" userId="3d36213b868916b2" providerId="Windows Live" clId="Web-{3C5BDD5D-2561-4247-AD72-B66AA30776E2}"/>
    <pc:docChg chg="addSld delSld modSld sldOrd">
      <pc:chgData name="Afanasyev Andrey" userId="3d36213b868916b2" providerId="Windows Live" clId="Web-{3C5BDD5D-2561-4247-AD72-B66AA30776E2}" dt="2020-05-02T21:08:51.322" v="6669" actId="20577"/>
      <pc:docMkLst>
        <pc:docMk/>
      </pc:docMkLst>
      <pc:sldChg chg="modSp">
        <pc:chgData name="Afanasyev Andrey" userId="3d36213b868916b2" providerId="Windows Live" clId="Web-{3C5BDD5D-2561-4247-AD72-B66AA30776E2}" dt="2020-05-02T17:04:11.210" v="8" actId="20577"/>
        <pc:sldMkLst>
          <pc:docMk/>
          <pc:sldMk cId="1351651579" sldId="256"/>
        </pc:sldMkLst>
        <pc:spChg chg="mod">
          <ac:chgData name="Afanasyev Andrey" userId="3d36213b868916b2" providerId="Windows Live" clId="Web-{3C5BDD5D-2561-4247-AD72-B66AA30776E2}" dt="2020-05-02T17:04:11.210" v="8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 new">
        <pc:chgData name="Afanasyev Andrey" userId="3d36213b868916b2" providerId="Windows Live" clId="Web-{3C5BDD5D-2561-4247-AD72-B66AA30776E2}" dt="2020-05-02T17:35:38.699" v="1006" actId="20577"/>
        <pc:sldMkLst>
          <pc:docMk/>
          <pc:sldMk cId="4183508081" sldId="257"/>
        </pc:sldMkLst>
        <pc:spChg chg="mod">
          <ac:chgData name="Afanasyev Andrey" userId="3d36213b868916b2" providerId="Windows Live" clId="Web-{3C5BDD5D-2561-4247-AD72-B66AA30776E2}" dt="2020-05-02T17:35:38.699" v="1006" actId="20577"/>
          <ac:spMkLst>
            <pc:docMk/>
            <pc:sldMk cId="4183508081" sldId="257"/>
            <ac:spMk id="2" creationId="{B6669AFE-CAD0-45BD-A4D8-0BA018703009}"/>
          </ac:spMkLst>
        </pc:spChg>
        <pc:spChg chg="mod">
          <ac:chgData name="Afanasyev Andrey" userId="3d36213b868916b2" providerId="Windows Live" clId="Web-{3C5BDD5D-2561-4247-AD72-B66AA30776E2}" dt="2020-05-02T17:29:35.853" v="605" actId="20577"/>
          <ac:spMkLst>
            <pc:docMk/>
            <pc:sldMk cId="4183508081" sldId="257"/>
            <ac:spMk id="3" creationId="{3D411488-5170-4D66-856F-783395498C65}"/>
          </ac:spMkLst>
        </pc:spChg>
      </pc:sldChg>
      <pc:sldChg chg="modSp new ord">
        <pc:chgData name="Afanasyev Andrey" userId="3d36213b868916b2" providerId="Windows Live" clId="Web-{3C5BDD5D-2561-4247-AD72-B66AA30776E2}" dt="2020-05-02T17:37:37.825" v="1046" actId="20577"/>
        <pc:sldMkLst>
          <pc:docMk/>
          <pc:sldMk cId="758427198" sldId="258"/>
        </pc:sldMkLst>
        <pc:spChg chg="mod">
          <ac:chgData name="Afanasyev Andrey" userId="3d36213b868916b2" providerId="Windows Live" clId="Web-{3C5BDD5D-2561-4247-AD72-B66AA30776E2}" dt="2020-05-02T17:37:37.825" v="1046" actId="20577"/>
          <ac:spMkLst>
            <pc:docMk/>
            <pc:sldMk cId="758427198" sldId="258"/>
            <ac:spMk id="2" creationId="{F1AC7BC5-CFC0-4E22-9D7C-E0461864CFA5}"/>
          </ac:spMkLst>
        </pc:spChg>
        <pc:spChg chg="mod">
          <ac:chgData name="Afanasyev Andrey" userId="3d36213b868916b2" providerId="Windows Live" clId="Web-{3C5BDD5D-2561-4247-AD72-B66AA30776E2}" dt="2020-05-02T17:35:21.074" v="975" actId="20577"/>
          <ac:spMkLst>
            <pc:docMk/>
            <pc:sldMk cId="758427198" sldId="258"/>
            <ac:spMk id="3" creationId="{E8D69829-E5D9-4CB9-B11F-1F5B990DBED5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50.040" v="6667" actId="20577"/>
        <pc:sldMkLst>
          <pc:docMk/>
          <pc:sldMk cId="19220383" sldId="259"/>
        </pc:sldMkLst>
        <pc:spChg chg="mo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2" creationId="{E817D47A-9233-4321-92B2-A999015BE083}"/>
          </ac:spMkLst>
        </pc:spChg>
        <pc:spChg chg="mod">
          <ac:chgData name="Afanasyev Andrey" userId="3d36213b868916b2" providerId="Windows Live" clId="Web-{3C5BDD5D-2561-4247-AD72-B66AA30776E2}" dt="2020-05-02T21:08:50.040" v="6667" actId="20577"/>
          <ac:spMkLst>
            <pc:docMk/>
            <pc:sldMk cId="19220383" sldId="259"/>
            <ac:spMk id="3" creationId="{93B020E6-E635-4422-977F-EFFB5F13AB8E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33.884" v="6666"/>
          <ac:cxnSpMkLst>
            <pc:docMk/>
            <pc:sldMk cId="19220383" sldId="259"/>
            <ac:cxnSpMk id="14" creationId="{8A5AEE14-4971-4A17-9134-2678A90F29F5}"/>
          </ac:cxnSpMkLst>
        </pc:cxnChg>
      </pc:sldChg>
      <pc:sldChg chg="addSp delSp modSp new mod setBg">
        <pc:chgData name="Afanasyev Andrey" userId="3d36213b868916b2" providerId="Windows Live" clId="Web-{3C5BDD5D-2561-4247-AD72-B66AA30776E2}" dt="2020-05-02T20:07:24.003" v="4911" actId="20577"/>
        <pc:sldMkLst>
          <pc:docMk/>
          <pc:sldMk cId="272814113" sldId="260"/>
        </pc:sldMkLst>
        <pc:spChg chg="mod">
          <ac:chgData name="Afanasyev Andrey" userId="3d36213b868916b2" providerId="Windows Live" clId="Web-{3C5BDD5D-2561-4247-AD72-B66AA30776E2}" dt="2020-05-02T17:55:47.425" v="1734" actId="20577"/>
          <ac:spMkLst>
            <pc:docMk/>
            <pc:sldMk cId="272814113" sldId="260"/>
            <ac:spMk id="2" creationId="{3C6496DF-BEF0-4AEF-8FD4-0A092D2C0A0B}"/>
          </ac:spMkLst>
        </pc:spChg>
        <pc:spChg chg="del">
          <ac:chgData name="Afanasyev Andrey" userId="3d36213b868916b2" providerId="Windows Live" clId="Web-{3C5BDD5D-2561-4247-AD72-B66AA30776E2}" dt="2020-05-02T17:54:30.299" v="1720"/>
          <ac:spMkLst>
            <pc:docMk/>
            <pc:sldMk cId="272814113" sldId="260"/>
            <ac:spMk id="3" creationId="{E78572D2-0D12-4C7D-8AB8-FAC91FF9676A}"/>
          </ac:spMkLst>
        </pc:spChg>
        <pc:spChg chg="add del">
          <ac:chgData name="Afanasyev Andrey" userId="3d36213b868916b2" providerId="Windows Live" clId="Web-{3C5BDD5D-2561-4247-AD72-B66AA30776E2}" dt="2020-05-02T18:41:42.473" v="2188"/>
          <ac:spMkLst>
            <pc:docMk/>
            <pc:sldMk cId="272814113" sldId="260"/>
            <ac:spMk id="8" creationId="{5DA35F0B-08BD-4D8C-8058-1E9DC3C5EC22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1" creationId="{0BBB6B01-5B73-410C-B70E-8CF2FA470D11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3" creationId="{8712F587-12D0-435C-8E3F-F44C36EE71B8}"/>
          </ac:spMkLst>
        </pc:spChg>
        <pc:spChg chg="add mod">
          <ac:chgData name="Afanasyev Andrey" userId="3d36213b868916b2" providerId="Windows Live" clId="Web-{3C5BDD5D-2561-4247-AD72-B66AA30776E2}" dt="2020-05-02T20:07:24.003" v="4911" actId="20577"/>
          <ac:spMkLst>
            <pc:docMk/>
            <pc:sldMk cId="272814113" sldId="260"/>
            <ac:spMk id="17" creationId="{7B5F0033-ABBF-4187-B4AA-5DAB05737CF3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0" creationId="{0BBB6B01-5B73-410C-B70E-8CF2FA470D11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2" creationId="{8712F587-12D0-435C-8E3F-F44C36EE71B8}"/>
          </ac:spMkLst>
        </pc:spChg>
        <pc:picChg chg="add del mod ord">
          <ac:chgData name="Afanasyev Andrey" userId="3d36213b868916b2" providerId="Windows Live" clId="Web-{3C5BDD5D-2561-4247-AD72-B66AA30776E2}" dt="2020-05-02T18:41:25.676" v="2183"/>
          <ac:picMkLst>
            <pc:docMk/>
            <pc:sldMk cId="272814113" sldId="260"/>
            <ac:picMk id="4" creationId="{CC65036B-B20C-40D2-94D0-EF185E788DFB}"/>
          </ac:picMkLst>
        </pc:picChg>
        <pc:picChg chg="add del mod ord">
          <ac:chgData name="Afanasyev Andrey" userId="3d36213b868916b2" providerId="Windows Live" clId="Web-{3C5BDD5D-2561-4247-AD72-B66AA30776E2}" dt="2020-05-02T18:41:36.629" v="2187"/>
          <ac:picMkLst>
            <pc:docMk/>
            <pc:sldMk cId="272814113" sldId="260"/>
            <ac:picMk id="6" creationId="{FCFC3833-F83F-48D4-BA7D-6D140876783E}"/>
          </ac:picMkLst>
        </pc:picChg>
        <pc:picChg chg="add del mod ord">
          <ac:chgData name="Afanasyev Andrey" userId="3d36213b868916b2" providerId="Windows Live" clId="Web-{3C5BDD5D-2561-4247-AD72-B66AA30776E2}" dt="2020-05-02T18:51:06.585" v="2210"/>
          <ac:picMkLst>
            <pc:docMk/>
            <pc:sldMk cId="272814113" sldId="260"/>
            <ac:picMk id="9" creationId="{1E909877-F61D-47D7-8D7E-1D28190CABB8}"/>
          </ac:picMkLst>
        </pc:picChg>
        <pc:picChg chg="add mod">
          <ac:chgData name="Afanasyev Andrey" userId="3d36213b868916b2" providerId="Windows Live" clId="Web-{3C5BDD5D-2561-4247-AD72-B66AA30776E2}" dt="2020-05-02T18:51:40.398" v="2217" actId="1076"/>
          <ac:picMkLst>
            <pc:docMk/>
            <pc:sldMk cId="272814113" sldId="260"/>
            <ac:picMk id="12" creationId="{BF6D9ED8-2F50-472B-83E4-EC0726F812F2}"/>
          </ac:picMkLst>
        </pc:picChg>
      </pc:sldChg>
      <pc:sldChg chg="addSp modSp new mod ord setBg setClrOvrMap">
        <pc:chgData name="Afanasyev Andrey" userId="3d36213b868916b2" providerId="Windows Live" clId="Web-{3C5BDD5D-2561-4247-AD72-B66AA30776E2}" dt="2020-05-02T19:58:55.297" v="4750" actId="20577"/>
        <pc:sldMkLst>
          <pc:docMk/>
          <pc:sldMk cId="432952494" sldId="261"/>
        </pc:sldMkLst>
        <pc:spChg chg="mod">
          <ac:chgData name="Afanasyev Andrey" userId="3d36213b868916b2" providerId="Windows Live" clId="Web-{3C5BDD5D-2561-4247-AD72-B66AA30776E2}" dt="2020-05-02T19:46:27.917" v="4059" actId="20577"/>
          <ac:spMkLst>
            <pc:docMk/>
            <pc:sldMk cId="432952494" sldId="261"/>
            <ac:spMk id="2" creationId="{AD016FEF-AFA1-4663-860D-FD17478264CA}"/>
          </ac:spMkLst>
        </pc:spChg>
        <pc:spChg chg="mod">
          <ac:chgData name="Afanasyev Andrey" userId="3d36213b868916b2" providerId="Windows Live" clId="Web-{3C5BDD5D-2561-4247-AD72-B66AA30776E2}" dt="2020-05-02T19:58:55.297" v="4750" actId="20577"/>
          <ac:spMkLst>
            <pc:docMk/>
            <pc:sldMk cId="432952494" sldId="261"/>
            <ac:spMk id="3" creationId="{A8D16467-55AA-46D6-B52D-9FC70020561D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10" creationId="{252FEFEF-6AC0-46B6-AC09-11FC56196FA4}"/>
          </ac:spMkLst>
        </pc:spChg>
      </pc:sldChg>
      <pc:sldChg chg="addSp delSp modSp new del mod setBg setClrOvrMap">
        <pc:chgData name="Afanasyev Andrey" userId="3d36213b868916b2" providerId="Windows Live" clId="Web-{3C5BDD5D-2561-4247-AD72-B66AA30776E2}" dt="2020-05-02T18:29:49.140" v="2061"/>
        <pc:sldMkLst>
          <pc:docMk/>
          <pc:sldMk cId="448193446" sldId="262"/>
        </pc:sldMkLst>
        <pc:spChg chg="del mod">
          <ac:chgData name="Afanasyev Andrey" userId="3d36213b868916b2" providerId="Windows Live" clId="Web-{3C5BDD5D-2561-4247-AD72-B66AA30776E2}" dt="2020-05-02T18:29:26.093" v="2059"/>
          <ac:spMkLst>
            <pc:docMk/>
            <pc:sldMk cId="448193446" sldId="262"/>
            <ac:spMk id="2" creationId="{CA1C851F-8C70-49AE-B6E9-D91DFBF3EADC}"/>
          </ac:spMkLst>
        </pc:spChg>
        <pc:spChg chg="mod">
          <ac:chgData name="Afanasyev Andrey" userId="3d36213b868916b2" providerId="Windows Live" clId="Web-{3C5BDD5D-2561-4247-AD72-B66AA30776E2}" dt="2020-05-02T18:29:34.202" v="2060" actId="14100"/>
          <ac:spMkLst>
            <pc:docMk/>
            <pc:sldMk cId="448193446" sldId="262"/>
            <ac:spMk id="3" creationId="{BDF5386F-5A33-4116-A705-C5602D01EDD0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10" creationId="{252FEFEF-6AC0-46B6-AC09-11FC56196FA4}"/>
          </ac:spMkLst>
        </pc:spChg>
      </pc:sldChg>
      <pc:sldChg chg="addSp modSp new mod ord setBg setClrOvrMap">
        <pc:chgData name="Afanasyev Andrey" userId="3d36213b868916b2" providerId="Windows Live" clId="Web-{3C5BDD5D-2561-4247-AD72-B66AA30776E2}" dt="2020-05-02T20:59:27.334" v="6105" actId="20577"/>
        <pc:sldMkLst>
          <pc:docMk/>
          <pc:sldMk cId="845865657" sldId="262"/>
        </pc:sldMkLst>
        <pc:spChg chg="mod">
          <ac:chgData name="Afanasyev Andrey" userId="3d36213b868916b2" providerId="Windows Live" clId="Web-{3C5BDD5D-2561-4247-AD72-B66AA30776E2}" dt="2020-05-02T20:59:27.334" v="6105" actId="20577"/>
          <ac:spMkLst>
            <pc:docMk/>
            <pc:sldMk cId="845865657" sldId="262"/>
            <ac:spMk id="2" creationId="{99513DE7-0C96-4BA1-B1C5-4FE8A1878FCD}"/>
          </ac:spMkLst>
        </pc:spChg>
        <pc:spChg chg="mod">
          <ac:chgData name="Afanasyev Andrey" userId="3d36213b868916b2" providerId="Windows Live" clId="Web-{3C5BDD5D-2561-4247-AD72-B66AA30776E2}" dt="2020-05-02T19:59:28.406" v="4765" actId="20577"/>
          <ac:spMkLst>
            <pc:docMk/>
            <pc:sldMk cId="845865657" sldId="262"/>
            <ac:spMk id="3" creationId="{533FB4F0-5E3E-4A91-AC95-77433B81F9AE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10" creationId="{252FEFEF-6AC0-46B6-AC09-11FC56196FA4}"/>
          </ac:spMkLst>
        </pc:spChg>
      </pc:sldChg>
      <pc:sldChg chg="addSp modSp new add del mod setBg">
        <pc:chgData name="Afanasyev Andrey" userId="3d36213b868916b2" providerId="Windows Live" clId="Web-{3C5BDD5D-2561-4247-AD72-B66AA30776E2}" dt="2020-05-02T20:56:23.817" v="6042" actId="20577"/>
        <pc:sldMkLst>
          <pc:docMk/>
          <pc:sldMk cId="3608571907" sldId="263"/>
        </pc:sldMkLst>
        <pc:spChg chg="mo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2" creationId="{0530563A-1F36-4C6B-B345-51D9955036F7}"/>
          </ac:spMkLst>
        </pc:spChg>
        <pc:spChg chg="mod ord">
          <ac:chgData name="Afanasyev Andrey" userId="3d36213b868916b2" providerId="Windows Live" clId="Web-{3C5BDD5D-2561-4247-AD72-B66AA30776E2}" dt="2020-05-02T20:56:23.817" v="6042" actId="20577"/>
          <ac:spMkLst>
            <pc:docMk/>
            <pc:sldMk cId="3608571907" sldId="263"/>
            <ac:spMk id="3" creationId="{9D55A041-8E64-4B87-97C4-52633F376A9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8.674" v="6013" actId="14100"/>
          <ac:picMkLst>
            <pc:docMk/>
            <pc:sldMk cId="3608571907" sldId="263"/>
            <ac:picMk id="4" creationId="{343F6B3D-59B3-406E-B2B1-FB8215504D66}"/>
          </ac:picMkLst>
        </pc:picChg>
      </pc:sldChg>
      <pc:sldChg chg="addSp delSp modSp new mod ord setBg">
        <pc:chgData name="Afanasyev Andrey" userId="3d36213b868916b2" providerId="Windows Live" clId="Web-{3C5BDD5D-2561-4247-AD72-B66AA30776E2}" dt="2020-05-02T20:59:55.053" v="6138" actId="20577"/>
        <pc:sldMkLst>
          <pc:docMk/>
          <pc:sldMk cId="654723360" sldId="264"/>
        </pc:sldMkLst>
        <pc:spChg chg="mod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2" creationId="{6EC921B6-CD08-4066-B3B7-7C34BBB1AB40}"/>
          </ac:spMkLst>
        </pc:spChg>
        <pc:spChg chg="add del mod">
          <ac:chgData name="Afanasyev Andrey" userId="3d36213b868916b2" providerId="Windows Live" clId="Web-{3C5BDD5D-2561-4247-AD72-B66AA30776E2}" dt="2020-05-02T20:59:55.053" v="6138" actId="20577"/>
          <ac:spMkLst>
            <pc:docMk/>
            <pc:sldMk cId="654723360" sldId="264"/>
            <ac:spMk id="3" creationId="{1C27931D-0324-4EA5-9722-62C5386E5FB0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0" creationId="{A2AD6B69-E0A0-476D-9EE1-6B69F04C59F8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2" creationId="{16BE10A1-AD5F-4AB3-8A94-41D62B494ADB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4" creationId="{5684BFFE-6A90-4311-ACD5-B34177D46462}"/>
          </ac:spMkLst>
        </pc:spChg>
        <pc:graphicFrameChg chg="add del modGraphic">
          <ac:chgData name="Afanasyev Andrey" userId="3d36213b868916b2" providerId="Windows Live" clId="Web-{3C5BDD5D-2561-4247-AD72-B66AA30776E2}" dt="2020-05-02T20:59:13.537" v="6078"/>
          <ac:graphicFrameMkLst>
            <pc:docMk/>
            <pc:sldMk cId="654723360" sldId="264"/>
            <ac:graphicFrameMk id="5" creationId="{D26CE1E8-EA28-4756-BA45-D3DCA56922AB}"/>
          </ac:graphicFrameMkLst>
        </pc:graphicFrameChg>
      </pc:sldChg>
      <pc:sldChg chg="addSp modSp new mod ord setBg">
        <pc:chgData name="Afanasyev Andrey" userId="3d36213b868916b2" providerId="Windows Live" clId="Web-{3C5BDD5D-2561-4247-AD72-B66AA30776E2}" dt="2020-05-02T20:55:23.848" v="6025" actId="20577"/>
        <pc:sldMkLst>
          <pc:docMk/>
          <pc:sldMk cId="1461718392" sldId="265"/>
        </pc:sldMkLst>
        <pc:spChg chg="mo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2" creationId="{4117CDF7-51FB-48C2-BD46-FE5C89B05A95}"/>
          </ac:spMkLst>
        </pc:spChg>
        <pc:spChg chg="mod ord">
          <ac:chgData name="Afanasyev Andrey" userId="3d36213b868916b2" providerId="Windows Live" clId="Web-{3C5BDD5D-2561-4247-AD72-B66AA30776E2}" dt="2020-05-02T20:55:23.848" v="6025" actId="20577"/>
          <ac:spMkLst>
            <pc:docMk/>
            <pc:sldMk cId="1461718392" sldId="265"/>
            <ac:spMk id="3" creationId="{DE01D787-D5A0-474D-90DA-CA97F92C30A3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4:52.285" v="6024" actId="14100"/>
          <ac:picMkLst>
            <pc:docMk/>
            <pc:sldMk cId="1461718392" sldId="265"/>
            <ac:picMk id="4" creationId="{4DFC0845-8076-4B30-BE32-C3B75FABCCAE}"/>
          </ac:picMkLst>
        </pc:picChg>
      </pc:sldChg>
      <pc:sldChg chg="addSp modSp new mod setBg">
        <pc:chgData name="Afanasyev Andrey" userId="3d36213b868916b2" providerId="Windows Live" clId="Web-{3C5BDD5D-2561-4247-AD72-B66AA30776E2}" dt="2020-05-02T20:50:42.252" v="6012" actId="14100"/>
        <pc:sldMkLst>
          <pc:docMk/>
          <pc:sldMk cId="1178343681" sldId="266"/>
        </pc:sldMkLst>
        <pc:spChg chg="mo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2" creationId="{F6A44471-2710-41C7-A31B-548B183700AC}"/>
          </ac:spMkLst>
        </pc:spChg>
        <pc:spChg chg="mod ord">
          <ac:chgData name="Afanasyev Andrey" userId="3d36213b868916b2" providerId="Windows Live" clId="Web-{3C5BDD5D-2561-4247-AD72-B66AA30776E2}" dt="2020-05-02T20:44:46.563" v="5968" actId="20577"/>
          <ac:spMkLst>
            <pc:docMk/>
            <pc:sldMk cId="1178343681" sldId="266"/>
            <ac:spMk id="3" creationId="{B2F9AA5B-9B7A-470E-88D7-4DF000FC4384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2.252" v="6012" actId="14100"/>
          <ac:picMkLst>
            <pc:docMk/>
            <pc:sldMk cId="1178343681" sldId="266"/>
            <ac:picMk id="4" creationId="{82A4D69C-15E0-4011-B999-13C7D688339E}"/>
          </ac:picMkLst>
        </pc:picChg>
      </pc:sldChg>
      <pc:sldChg chg="modSp new">
        <pc:chgData name="Afanasyev Andrey" userId="3d36213b868916b2" providerId="Windows Live" clId="Web-{3C5BDD5D-2561-4247-AD72-B66AA30776E2}" dt="2020-05-02T21:04:50.179" v="6437" actId="20577"/>
        <pc:sldMkLst>
          <pc:docMk/>
          <pc:sldMk cId="1467678020" sldId="267"/>
        </pc:sldMkLst>
        <pc:spChg chg="mod">
          <ac:chgData name="Afanasyev Andrey" userId="3d36213b868916b2" providerId="Windows Live" clId="Web-{3C5BDD5D-2561-4247-AD72-B66AA30776E2}" dt="2020-05-02T20:19:14.398" v="5573" actId="20577"/>
          <ac:spMkLst>
            <pc:docMk/>
            <pc:sldMk cId="1467678020" sldId="267"/>
            <ac:spMk id="2" creationId="{6CA8C312-C666-4ECF-B182-D33E26B30CCE}"/>
          </ac:spMkLst>
        </pc:spChg>
        <pc:spChg chg="mod">
          <ac:chgData name="Afanasyev Andrey" userId="3d36213b868916b2" providerId="Windows Live" clId="Web-{3C5BDD5D-2561-4247-AD72-B66AA30776E2}" dt="2020-05-02T21:04:50.179" v="6437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25.868" v="6663" actId="20577"/>
        <pc:sldMkLst>
          <pc:docMk/>
          <pc:sldMk cId="820686083" sldId="268"/>
        </pc:sldMkLst>
        <pc:spChg chg="mo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2" creationId="{1F14489A-D2B2-4E4F-82C2-8D31E2399B28}"/>
          </ac:spMkLst>
        </pc:spChg>
        <pc:spChg chg="mod">
          <ac:chgData name="Afanasyev Andrey" userId="3d36213b868916b2" providerId="Windows Live" clId="Web-{3C5BDD5D-2561-4247-AD72-B66AA30776E2}" dt="2020-05-02T21:08:25.868" v="6663" actId="20577"/>
          <ac:spMkLst>
            <pc:docMk/>
            <pc:sldMk cId="820686083" sldId="268"/>
            <ac:spMk id="3" creationId="{320F56C7-034B-45D5-833C-380E2E891D4B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19.337" v="6662"/>
          <ac:cxnSpMkLst>
            <pc:docMk/>
            <pc:sldMk cId="820686083" sldId="268"/>
            <ac:cxnSpMk id="14" creationId="{8A5AEE14-4971-4A17-9134-2678A90F29F5}"/>
          </ac:cxnSpMkLst>
        </pc:cxnChg>
      </pc:sldChg>
    </pc:docChg>
  </pc:docChgLst>
  <pc:docChgLst>
    <pc:chgData name="Afanasyev Andrey" userId="3d36213b868916b2" providerId="Windows Live" clId="Web-{67415400-0F6F-4A1B-8968-0E6A6A3738A5}"/>
    <pc:docChg chg="addSld delSld modSld">
      <pc:chgData name="Afanasyev Andrey" userId="3d36213b868916b2" providerId="Windows Live" clId="Web-{67415400-0F6F-4A1B-8968-0E6A6A3738A5}" dt="2020-05-02T23:07:15.601" v="692" actId="20577"/>
      <pc:docMkLst>
        <pc:docMk/>
      </pc:docMkLst>
      <pc:sldChg chg="modSp">
        <pc:chgData name="Afanasyev Andrey" userId="3d36213b868916b2" providerId="Windows Live" clId="Web-{67415400-0F6F-4A1B-8968-0E6A6A3738A5}" dt="2020-05-02T21:33:49.570" v="469" actId="20577"/>
        <pc:sldMkLst>
          <pc:docMk/>
          <pc:sldMk cId="432952494" sldId="261"/>
        </pc:sldMkLst>
        <pc:spChg chg="mod">
          <ac:chgData name="Afanasyev Andrey" userId="3d36213b868916b2" providerId="Windows Live" clId="Web-{67415400-0F6F-4A1B-8968-0E6A6A3738A5}" dt="2020-05-02T21:33:49.570" v="469" actId="20577"/>
          <ac:spMkLst>
            <pc:docMk/>
            <pc:sldMk cId="432952494" sldId="261"/>
            <ac:spMk id="3" creationId="{A8D16467-55AA-46D6-B52D-9FC70020561D}"/>
          </ac:spMkLst>
        </pc:spChg>
      </pc:sldChg>
      <pc:sldChg chg="addSp delSp modSp del mod setBg">
        <pc:chgData name="Afanasyev Andrey" userId="3d36213b868916b2" providerId="Windows Live" clId="Web-{67415400-0F6F-4A1B-8968-0E6A6A3738A5}" dt="2020-05-02T21:36:31.653" v="554"/>
        <pc:sldMkLst>
          <pc:docMk/>
          <pc:sldMk cId="654723360" sldId="264"/>
        </pc:sldMkLst>
        <pc:spChg chg="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2" creationId="{6EC921B6-CD08-4066-B3B7-7C34BBB1AB40}"/>
          </ac:spMkLst>
        </pc:spChg>
        <pc:spChg chg="del 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3" creationId="{1C27931D-0324-4EA5-9722-62C5386E5FB0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6" creationId="{A2AD6B69-E0A0-476D-9EE1-6B69F04C59F8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7" creationId="{16BE10A1-AD5F-4AB3-8A94-41D62B494ADB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8" creationId="{5684BFFE-6A90-4311-ACD5-B34177D46462}"/>
          </ac:spMkLst>
        </pc:spChg>
        <pc:graphicFrameChg chg="add mod modGraphic">
          <ac:chgData name="Afanasyev Andrey" userId="3d36213b868916b2" providerId="Windows Live" clId="Web-{67415400-0F6F-4A1B-8968-0E6A6A3738A5}" dt="2020-05-02T21:18:40.029" v="10" actId="1076"/>
          <ac:graphicFrameMkLst>
            <pc:docMk/>
            <pc:sldMk cId="654723360" sldId="264"/>
            <ac:graphicFrameMk id="9" creationId="{76510990-2227-45B4-866B-D54A0D02A2ED}"/>
          </ac:graphicFrameMkLst>
        </pc:graphicFrameChg>
      </pc:sldChg>
      <pc:sldChg chg="modSp">
        <pc:chgData name="Afanasyev Andrey" userId="3d36213b868916b2" providerId="Windows Live" clId="Web-{67415400-0F6F-4A1B-8968-0E6A6A3738A5}" dt="2020-05-02T21:35:13.760" v="551" actId="20577"/>
        <pc:sldMkLst>
          <pc:docMk/>
          <pc:sldMk cId="1467678020" sldId="267"/>
        </pc:sldMkLst>
        <pc:spChg chg="mod">
          <ac:chgData name="Afanasyev Andrey" userId="3d36213b868916b2" providerId="Windows Live" clId="Web-{67415400-0F6F-4A1B-8968-0E6A6A3738A5}" dt="2020-05-02T21:35:13.760" v="551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 setClrOvrMap">
        <pc:chgData name="Afanasyev Andrey" userId="3d36213b868916b2" providerId="Windows Live" clId="Web-{67415400-0F6F-4A1B-8968-0E6A6A3738A5}" dt="2020-05-02T23:07:15.601" v="692" actId="20577"/>
        <pc:sldMkLst>
          <pc:docMk/>
          <pc:sldMk cId="260831870" sldId="269"/>
        </pc:sldMkLst>
        <pc:spChg chg="mo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2" creationId="{18FB5494-6719-466D-AF79-4FDD7B59AF5E}"/>
          </ac:spMkLst>
        </pc:spChg>
        <pc:spChg chg="mod">
          <ac:chgData name="Afanasyev Andrey" userId="3d36213b868916b2" providerId="Windows Live" clId="Web-{67415400-0F6F-4A1B-8968-0E6A6A3738A5}" dt="2020-05-02T23:07:15.601" v="692" actId="20577"/>
          <ac:spMkLst>
            <pc:docMk/>
            <pc:sldMk cId="260831870" sldId="269"/>
            <ac:spMk id="3" creationId="{F849F031-3090-49F9-B22E-3B40E26EF908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8" creationId="{70120F84-A866-4D9F-8B1C-9120A013D654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10" creationId="{252FEFEF-6AC0-46B6-AC09-11FC56196FA4}"/>
          </ac:spMkLst>
        </pc:spChg>
      </pc:sldChg>
      <pc:sldChg chg="modSp new del">
        <pc:chgData name="Afanasyev Andrey" userId="3d36213b868916b2" providerId="Windows Live" clId="Web-{67415400-0F6F-4A1B-8968-0E6A6A3738A5}" dt="2020-05-02T21:34:20.493" v="473"/>
        <pc:sldMkLst>
          <pc:docMk/>
          <pc:sldMk cId="320066820" sldId="269"/>
        </pc:sldMkLst>
        <pc:spChg chg="mod">
          <ac:chgData name="Afanasyev Andrey" userId="3d36213b868916b2" providerId="Windows Live" clId="Web-{67415400-0F6F-4A1B-8968-0E6A6A3738A5}" dt="2020-05-02T21:26:41.183" v="16" actId="20577"/>
          <ac:spMkLst>
            <pc:docMk/>
            <pc:sldMk cId="320066820" sldId="269"/>
            <ac:spMk id="2" creationId="{3ADB023D-23C9-499C-88B1-756F9B13D16C}"/>
          </ac:spMkLst>
        </pc:spChg>
      </pc:sldChg>
    </pc:docChg>
  </pc:docChgLst>
  <pc:docChgLst>
    <pc:chgData name="Afanasyev Andrey" userId="3d36213b868916b2" providerId="Windows Live" clId="Web-{75848797-A013-4F99-A859-68AB05F0555A}"/>
    <pc:docChg chg="modSld addMainMaster delMainMaster">
      <pc:chgData name="Afanasyev Andrey" userId="3d36213b868916b2" providerId="Windows Live" clId="Web-{75848797-A013-4F99-A859-68AB05F0555A}" dt="2020-05-02T17:03:18.729" v="85" actId="20577"/>
      <pc:docMkLst>
        <pc:docMk/>
      </pc:docMkLst>
      <pc:sldChg chg="addSp modSp mod setBg modClrScheme setClrOvrMap chgLayout">
        <pc:chgData name="Afanasyev Andrey" userId="3d36213b868916b2" providerId="Windows Live" clId="Web-{75848797-A013-4F99-A859-68AB05F0555A}" dt="2020-05-02T17:03:18.511" v="83" actId="20577"/>
        <pc:sldMkLst>
          <pc:docMk/>
          <pc:sldMk cId="1351651579" sldId="256"/>
        </pc:sldMkLst>
        <pc:spChg chg="mod">
          <ac:chgData name="Afanasyev Andrey" userId="3d36213b868916b2" providerId="Windows Live" clId="Web-{75848797-A013-4F99-A859-68AB05F0555A}" dt="2020-05-02T17:03:06.573" v="7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Afanasyev Andrey" userId="3d36213b868916b2" providerId="Windows Live" clId="Web-{75848797-A013-4F99-A859-68AB05F0555A}" dt="2020-05-02T17:03:18.511" v="83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8" creationId="{B66F8A2C-B8CF-4B20-9A73-2ADCF6302755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0" creationId="{B5DD78E9-DE0D-47AF-A0DB-F475221E3DC7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2" creationId="{A118D329-2010-4A15-B57C-429FFAE35B11}"/>
          </ac:spMkLst>
        </pc:spChg>
        <pc:cxnChg chg="add">
          <ac:chgData name="Afanasyev Andrey" userId="3d36213b868916b2" providerId="Windows Live" clId="Web-{75848797-A013-4F99-A859-68AB05F0555A}" dt="2020-05-02T17:02:08.211" v="26"/>
          <ac:cxnSpMkLst>
            <pc:docMk/>
            <pc:sldMk cId="1351651579" sldId="256"/>
            <ac:cxnSpMk id="14" creationId="{994262BC-EE98-4BD6-82DB-4955E8DCC290}"/>
          </ac:cxnSpMkLst>
        </pc:cxnChg>
      </pc:sldChg>
      <pc:sldMasterChg chg="del delSldLayout">
        <pc:chgData name="Afanasyev Andrey" userId="3d36213b868916b2" providerId="Windows Live" clId="Web-{75848797-A013-4F99-A859-68AB05F0555A}" dt="2020-05-02T17:02:08.211" v="26"/>
        <pc:sldMasterMkLst>
          <pc:docMk/>
          <pc:sldMasterMk cId="3154979492" sldId="2147483648"/>
        </pc:sldMasterMkLst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Afanasyev Andrey" userId="3d36213b868916b2" providerId="Windows Live" clId="Web-{75848797-A013-4F99-A859-68AB05F0555A}" dt="2020-05-02T17:02:08.211" v="26"/>
        <pc:sldMasterMkLst>
          <pc:docMk/>
          <pc:sldMasterMk cId="3120183980" sldId="2147483705"/>
        </pc:sldMasterMkLst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844835604" sldId="2147483694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51892071" sldId="2147483695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924430379" sldId="2147483696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304886150" sldId="2147483697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964363764" sldId="2147483698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613763616" sldId="2147483699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4246455670" sldId="2147483700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501572903" sldId="2147483701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270746768" sldId="2147483702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2036094567" sldId="2147483703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305809809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50A4-B68D-486C-AEB1-3FB3DFD6165B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6B0F-BF8F-48BF-A924-E21DC8791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7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9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2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7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5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4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16FEF-AFA1-4663-860D-FD174782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16467-55AA-46D6-B52D-9FC70020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Наибольший общий делитель </a:t>
            </a:r>
            <a:r>
              <a:rPr lang="ru-RU" sz="1800" b="1" i="1" dirty="0"/>
              <a:t>НОД</a:t>
            </a:r>
            <a:r>
              <a:rPr lang="ru-RU" sz="1800" b="1" dirty="0"/>
              <a:t>(</a:t>
            </a:r>
            <a:r>
              <a:rPr lang="ru-RU" sz="1800" b="1" i="1" dirty="0"/>
              <a:t>a</a:t>
            </a:r>
            <a:r>
              <a:rPr lang="ru-RU" sz="1800" b="1" dirty="0"/>
              <a:t>, </a:t>
            </a:r>
            <a:r>
              <a:rPr lang="ru-RU" sz="1800" b="1" i="1" dirty="0"/>
              <a:t>b</a:t>
            </a:r>
            <a:r>
              <a:rPr lang="ru-RU" sz="1800" b="1" dirty="0"/>
              <a:t>)</a:t>
            </a:r>
            <a:r>
              <a:rPr lang="ru-RU" sz="1800" dirty="0"/>
              <a:t> двух положительных целых чисел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dirty="0"/>
              <a:t> равняется самому большому целому числу, на которое без остатка делятся оба числа </a:t>
            </a:r>
            <a:r>
              <a:rPr lang="ru-RU" sz="1800" b="1" i="1" dirty="0"/>
              <a:t>a</a:t>
            </a:r>
            <a:r>
              <a:rPr lang="ru-RU" sz="1800" dirty="0"/>
              <a:t> и</a:t>
            </a:r>
            <a:r>
              <a:rPr lang="ru-RU" sz="1800" b="1" dirty="0"/>
              <a:t> </a:t>
            </a:r>
            <a:r>
              <a:rPr lang="ru-RU" sz="1800" b="1" i="1" dirty="0"/>
              <a:t>b</a:t>
            </a:r>
            <a:r>
              <a:rPr lang="ru-RU" sz="1800" dirty="0"/>
              <a:t>, для решения этой задачи поможет алгоритм Евклида. Немного усложним – нужно найти </a:t>
            </a:r>
            <a:r>
              <a:rPr lang="ru-RU" sz="1800" b="1" i="1" dirty="0"/>
              <a:t>НОД</a:t>
            </a:r>
            <a:r>
              <a:rPr lang="ru-RU" sz="1800" dirty="0"/>
              <a:t> среди всех чисел от </a:t>
            </a:r>
            <a:r>
              <a:rPr lang="en-US" sz="1800" b="1" i="1" dirty="0"/>
              <a:t>a</a:t>
            </a:r>
            <a:r>
              <a:rPr lang="en-US" sz="1800" dirty="0"/>
              <a:t> </a:t>
            </a:r>
            <a:r>
              <a:rPr lang="ru-RU" sz="1800" dirty="0"/>
              <a:t>до </a:t>
            </a:r>
            <a:r>
              <a:rPr lang="en-US" sz="1800" b="1" i="1" dirty="0"/>
              <a:t>b</a:t>
            </a:r>
            <a:r>
              <a:rPr lang="en-US" sz="1800" dirty="0"/>
              <a:t> </a:t>
            </a:r>
            <a:r>
              <a:rPr lang="ru-RU" sz="1800" dirty="0"/>
              <a:t>включительно.</a:t>
            </a: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/>
              <a:t>Формально, найдите максимальное целое число, на которое без остатка делится каждое из чисел </a:t>
            </a:r>
            <a:r>
              <a:rPr lang="ru-RU" sz="1800" b="1" i="1" dirty="0"/>
              <a:t>a</a:t>
            </a:r>
            <a:r>
              <a:rPr lang="ru-RU" sz="1800" b="1" dirty="0"/>
              <a:t>, </a:t>
            </a:r>
            <a:r>
              <a:rPr lang="ru-RU" sz="1800" b="1" i="1" dirty="0"/>
              <a:t>a</a:t>
            </a:r>
            <a:r>
              <a:rPr lang="ru-RU" sz="1800" b="1" dirty="0"/>
              <a:t> + 1, </a:t>
            </a:r>
            <a:r>
              <a:rPr lang="ru-RU" sz="1800" b="1" i="1" dirty="0"/>
              <a:t>a</a:t>
            </a:r>
            <a:r>
              <a:rPr lang="ru-RU" sz="1800" b="1" dirty="0"/>
              <a:t> + 2, ..., </a:t>
            </a:r>
            <a:r>
              <a:rPr lang="ru-RU" sz="1800" b="1" i="1" dirty="0"/>
              <a:t>b</a:t>
            </a:r>
            <a:r>
              <a:rPr lang="ru-RU" sz="1800" dirty="0"/>
              <a:t>. Чтобы было ещё сложнее, разрешим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dirty="0"/>
              <a:t> достигать числа </a:t>
            </a:r>
            <a:r>
              <a:rPr lang="ru-RU" sz="1800" b="1" dirty="0" err="1"/>
              <a:t>гугол</a:t>
            </a:r>
            <a:r>
              <a:rPr lang="ru-RU" sz="1800" dirty="0"/>
              <a:t>, </a:t>
            </a:r>
            <a:r>
              <a:rPr lang="ru-RU" sz="1800" b="1" dirty="0"/>
              <a:t>10</a:t>
            </a:r>
            <a:r>
              <a:rPr lang="ru-RU" sz="1800" b="1" baseline="30000" dirty="0"/>
              <a:t>100</a:t>
            </a:r>
            <a:r>
              <a:rPr lang="ru-RU" sz="1800" dirty="0"/>
              <a:t> — такие числа не помещаются даже в 64-битный тип целых чисел!</a:t>
            </a:r>
          </a:p>
          <a:p>
            <a:pPr marL="0" indent="0">
              <a:buNone/>
            </a:pPr>
            <a:r>
              <a:rPr lang="ru-RU" sz="1800" b="1" i="1" dirty="0"/>
              <a:t>Комментарий: </a:t>
            </a:r>
            <a:r>
              <a:rPr lang="ru-RU" sz="1800" dirty="0"/>
              <a:t>Данная задача может испугать размером входных данных, которые не помещаются в целочисленные типы, но бояться этого не следует, всё гораздо проще, чем можно было подумать.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3295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3DE7-0C96-4BA1-B1C5-4FE8A18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B4F0-5E3E-4A91-AC95-77433B81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b="1" dirty="0"/>
          </a:p>
          <a:p>
            <a:pPr marL="0" indent="0">
              <a:buNone/>
            </a:pPr>
            <a:r>
              <a:rPr lang="ru-RU" sz="1800" dirty="0"/>
              <a:t>В единственной строке входных данных дано два числа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dirty="0"/>
              <a:t> (</a:t>
            </a:r>
            <a:r>
              <a:rPr lang="ru-RU" sz="1800" b="1" dirty="0"/>
              <a:t>1 ≤ </a:t>
            </a:r>
            <a:r>
              <a:rPr lang="ru-RU" sz="1800" b="1" i="1" dirty="0"/>
              <a:t>a</a:t>
            </a:r>
            <a:r>
              <a:rPr lang="ru-RU" sz="1800" b="1" dirty="0"/>
              <a:t> ≤ </a:t>
            </a:r>
            <a:r>
              <a:rPr lang="ru-RU" sz="1800" b="1" i="1" dirty="0"/>
              <a:t>b</a:t>
            </a:r>
            <a:r>
              <a:rPr lang="ru-RU" sz="1800" b="1" dirty="0"/>
              <a:t> ≤ 10</a:t>
            </a:r>
            <a:r>
              <a:rPr lang="ru-RU" sz="1800" b="1" baseline="30000" dirty="0"/>
              <a:t>100</a:t>
            </a:r>
            <a:r>
              <a:rPr lang="ru-RU" sz="1800" dirty="0"/>
              <a:t>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  <a:endParaRPr lang="ru-RU" b="1" dirty="0"/>
          </a:p>
          <a:p>
            <a:pPr marL="0" indent="0">
              <a:buNone/>
            </a:pPr>
            <a:r>
              <a:rPr lang="ru-RU" sz="1800" dirty="0"/>
              <a:t>Выведите одно число — </a:t>
            </a:r>
            <a:r>
              <a:rPr lang="ru-RU" sz="1800" b="1" i="1" dirty="0"/>
              <a:t>НОД</a:t>
            </a:r>
            <a:r>
              <a:rPr lang="ru-RU" sz="1800" b="1" dirty="0"/>
              <a:t> </a:t>
            </a:r>
            <a:r>
              <a:rPr lang="ru-RU" sz="1800" dirty="0"/>
              <a:t>всех чисел от </a:t>
            </a:r>
            <a:r>
              <a:rPr lang="ru-RU" sz="1800" b="1" i="1" dirty="0"/>
              <a:t>a</a:t>
            </a:r>
            <a:r>
              <a:rPr lang="ru-RU" sz="1800" dirty="0"/>
              <a:t> до </a:t>
            </a:r>
            <a:r>
              <a:rPr lang="ru-RU" sz="1800" b="1" i="1" dirty="0"/>
              <a:t>b</a:t>
            </a:r>
            <a:r>
              <a:rPr lang="ru-RU" sz="1800" dirty="0"/>
              <a:t> включительно.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Ограничения: </a:t>
            </a:r>
            <a:r>
              <a:rPr lang="ru-RU" sz="1800" dirty="0">
                <a:ea typeface="+mn-lt"/>
                <a:cs typeface="+mn-lt"/>
              </a:rPr>
              <a:t>1 секунда, 256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84586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Для решения данной задачи будет достаточно рассмотреть два случая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Входные данные совпадают, т.е. </a:t>
            </a:r>
            <a:r>
              <a:rPr lang="ru-RU" sz="1800" b="1" dirty="0"/>
              <a:t>a</a:t>
            </a:r>
            <a:r>
              <a:rPr lang="ru-RU" sz="1800" dirty="0"/>
              <a:t> </a:t>
            </a:r>
            <a:r>
              <a:rPr lang="ru-RU" sz="1800" b="1" dirty="0"/>
              <a:t>=</a:t>
            </a:r>
            <a:r>
              <a:rPr lang="ru-RU" sz="1800" dirty="0"/>
              <a:t> </a:t>
            </a:r>
            <a:r>
              <a:rPr lang="ru-RU" sz="1800" b="1" dirty="0"/>
              <a:t>b</a:t>
            </a:r>
            <a:r>
              <a:rPr lang="ru-RU" sz="1800" dirty="0"/>
              <a:t>. Тогда ответ очевиден: </a:t>
            </a:r>
            <a:r>
              <a:rPr lang="ru-RU" sz="1800" b="1" dirty="0"/>
              <a:t>НОД(a, b) = a = b</a:t>
            </a:r>
            <a:r>
              <a:rPr lang="ru-RU" sz="1800" dirty="0"/>
              <a:t>.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ru-RU" sz="1800" dirty="0"/>
              <a:t>Выберем что-то одно, например </a:t>
            </a:r>
            <a:r>
              <a:rPr lang="ru-RU" sz="1800" b="1" dirty="0"/>
              <a:t>a</a:t>
            </a:r>
            <a:r>
              <a:rPr lang="en-US" sz="1800" dirty="0"/>
              <a:t>, </a:t>
            </a:r>
            <a:r>
              <a:rPr lang="ru-RU" sz="1800" dirty="0"/>
              <a:t>и выведем.</a:t>
            </a:r>
            <a:br>
              <a:rPr lang="en-US" sz="1800" dirty="0"/>
            </a:b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Входные данные различаются, т.е. </a:t>
            </a:r>
            <a:r>
              <a:rPr lang="ru-RU" sz="1800" b="1" dirty="0"/>
              <a:t>a &lt; b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Заметим, что </a:t>
            </a:r>
            <a:r>
              <a:rPr lang="ru-RU" sz="1800" b="1" dirty="0"/>
              <a:t>НОД(x, x + 1) = 1</a:t>
            </a:r>
            <a:r>
              <a:rPr lang="ru-RU" sz="1800" dirty="0"/>
              <a:t> и </a:t>
            </a:r>
            <a:r>
              <a:rPr lang="ru-RU" sz="1800" b="1" dirty="0"/>
              <a:t>НОД(1, x) = 1</a:t>
            </a:r>
            <a:r>
              <a:rPr lang="ru-RU" sz="1800" dirty="0"/>
              <a:t>, дальше нам это пригодится.</a:t>
            </a:r>
            <a:br>
              <a:rPr lang="ru-RU" sz="1800" dirty="0"/>
            </a:br>
            <a:r>
              <a:rPr lang="ru-RU" sz="1800" dirty="0"/>
              <a:t>Тогда решением является</a:t>
            </a:r>
            <a:r>
              <a:rPr lang="en-US" sz="1800" dirty="0"/>
              <a:t>:</a:t>
            </a:r>
            <a:br>
              <a:rPr lang="ru-RU" sz="1800" dirty="0"/>
            </a:br>
            <a:r>
              <a:rPr lang="ru-RU" sz="1800" b="1" dirty="0"/>
              <a:t>НОД(a, a + 1, a + 2, ..., b) = НОД(НОД(a, a + 1), a + 2, ..., b) =</a:t>
            </a:r>
            <a:br>
              <a:rPr lang="ru-RU" sz="1800" b="1" dirty="0"/>
            </a:br>
            <a:r>
              <a:rPr lang="ru-RU" sz="1800" b="1" dirty="0"/>
              <a:t>= НОД(1, </a:t>
            </a:r>
            <a:r>
              <a:rPr lang="en-US" sz="1800" b="1" dirty="0"/>
              <a:t>a + 2, ..., b) = </a:t>
            </a:r>
            <a:r>
              <a:rPr lang="ru-RU" sz="1800" b="1" dirty="0"/>
              <a:t>НОД(НОД(1, </a:t>
            </a:r>
            <a:r>
              <a:rPr lang="en-US" sz="1800" b="1" dirty="0"/>
              <a:t>a + 2), ..., b) = </a:t>
            </a:r>
            <a:r>
              <a:rPr lang="ru-RU" sz="1800" b="1" dirty="0"/>
              <a:t>НОД(1, ..., </a:t>
            </a:r>
            <a:r>
              <a:rPr lang="en-US" sz="1800" b="1" dirty="0"/>
              <a:t>b) = 1</a:t>
            </a:r>
            <a:br>
              <a:rPr lang="en-US" sz="1800" b="1" dirty="0"/>
            </a:br>
            <a:br>
              <a:rPr lang="ru-RU" sz="1800" b="1" dirty="0"/>
            </a:br>
            <a:r>
              <a:rPr lang="ru-RU" sz="1800" dirty="0"/>
              <a:t>Следовательно, при </a:t>
            </a:r>
            <a:r>
              <a:rPr lang="ru-RU" sz="1800" b="1" dirty="0"/>
              <a:t>a &lt; b</a:t>
            </a:r>
            <a:r>
              <a:rPr lang="ru-RU" sz="1800" dirty="0"/>
              <a:t> ответ равен </a:t>
            </a:r>
            <a:r>
              <a:rPr lang="ru-RU" sz="1800" b="1" dirty="0"/>
              <a:t>1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02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10A7-E339-4EA4-9309-6441885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1FC25-163D-4BB4-8511-DD907BDB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Так как нет необходимости работать с входными данными как с целыми числами, то достаточно будет их строкового представления.</a:t>
            </a:r>
          </a:p>
          <a:p>
            <a:pPr marL="0" indent="0">
              <a:buNone/>
            </a:pPr>
            <a:r>
              <a:rPr lang="en-US" sz="1800" dirty="0"/>
              <a:t>C </a:t>
            </a:r>
            <a:r>
              <a:rPr lang="ru-RU" sz="1800" dirty="0"/>
              <a:t>этим нам поможет специальный контейнер для строк</a:t>
            </a:r>
            <a:r>
              <a:rPr lang="en-US" sz="1800" dirty="0"/>
              <a:t> – </a:t>
            </a:r>
            <a:r>
              <a:rPr lang="en-US" sz="1800" b="1" dirty="0"/>
              <a:t>string</a:t>
            </a:r>
            <a:r>
              <a:rPr lang="en-US" sz="1800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49183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Другая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408</Words>
  <Application>Microsoft Office PowerPoint</Application>
  <PresentationFormat>Широкоэкранный</PresentationFormat>
  <Paragraphs>23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Garamond</vt:lpstr>
      <vt:lpstr>Georgia Pro</vt:lpstr>
      <vt:lpstr>Georgia Pro Cond Black</vt:lpstr>
      <vt:lpstr>SavonVTI</vt:lpstr>
      <vt:lpstr>Задача</vt:lpstr>
      <vt:lpstr>Дополнительные условия</vt:lpstr>
      <vt:lpstr>Разбор</vt:lpstr>
      <vt:lpstr>Замечание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Vladimir Arutiunian</cp:lastModifiedBy>
  <cp:revision>1101</cp:revision>
  <dcterms:created xsi:type="dcterms:W3CDTF">2020-05-02T17:01:39Z</dcterms:created>
  <dcterms:modified xsi:type="dcterms:W3CDTF">2020-05-15T22:35:42Z</dcterms:modified>
</cp:coreProperties>
</file>